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58" r:id="rId7"/>
    <p:sldId id="259" r:id="rId8"/>
    <p:sldId id="260" r:id="rId9"/>
    <p:sldId id="263" r:id="rId10"/>
    <p:sldId id="264" r:id="rId11"/>
    <p:sldId id="265" r:id="rId12"/>
    <p:sldId id="266" r:id="rId13"/>
    <p:sldId id="262" r:id="rId14"/>
  </p:sldIdLst>
  <p:sldSz cx="12192000" cy="6858000"/>
  <p:notesSz cx="6858000" cy="9144000"/>
  <p:defaultTextStyle>
    <a:defPPr rtl="0"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D1FC00-9953-4E5D-8A1A-7A6C185D5AB7}" v="8" dt="2021-06-21T19:28:26.7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8392" autoAdjust="0"/>
  </p:normalViewPr>
  <p:slideViewPr>
    <p:cSldViewPr snapToGrid="0">
      <p:cViewPr varScale="1">
        <p:scale>
          <a:sx n="67" d="100"/>
          <a:sy n="67" d="100"/>
        </p:scale>
        <p:origin x="129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2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yra tempelman" userId="2c968d082fbb62ce" providerId="LiveId" clId="{BFD1FC00-9953-4E5D-8A1A-7A6C185D5AB7}"/>
    <pc:docChg chg="undo custSel addSld delSld modSld">
      <pc:chgData name="kyra tempelman" userId="2c968d082fbb62ce" providerId="LiveId" clId="{BFD1FC00-9953-4E5D-8A1A-7A6C185D5AB7}" dt="2021-06-21T19:30:57.795" v="3690" actId="20577"/>
      <pc:docMkLst>
        <pc:docMk/>
      </pc:docMkLst>
      <pc:sldChg chg="modSp mod">
        <pc:chgData name="kyra tempelman" userId="2c968d082fbb62ce" providerId="LiveId" clId="{BFD1FC00-9953-4E5D-8A1A-7A6C185D5AB7}" dt="2021-06-21T18:54:28.639" v="1035" actId="20577"/>
        <pc:sldMkLst>
          <pc:docMk/>
          <pc:sldMk cId="3799334705" sldId="257"/>
        </pc:sldMkLst>
        <pc:spChg chg="mod">
          <ac:chgData name="kyra tempelman" userId="2c968d082fbb62ce" providerId="LiveId" clId="{BFD1FC00-9953-4E5D-8A1A-7A6C185D5AB7}" dt="2021-06-21T18:54:28.639" v="1035" actId="20577"/>
          <ac:spMkLst>
            <pc:docMk/>
            <pc:sldMk cId="3799334705" sldId="257"/>
            <ac:spMk id="3" creationId="{EE181208-38A2-48B3-A865-8323E731AD78}"/>
          </ac:spMkLst>
        </pc:spChg>
      </pc:sldChg>
      <pc:sldChg chg="modSp mod">
        <pc:chgData name="kyra tempelman" userId="2c968d082fbb62ce" providerId="LiveId" clId="{BFD1FC00-9953-4E5D-8A1A-7A6C185D5AB7}" dt="2021-06-21T19:30:42.459" v="3610" actId="20577"/>
        <pc:sldMkLst>
          <pc:docMk/>
          <pc:sldMk cId="2923928242" sldId="258"/>
        </pc:sldMkLst>
        <pc:spChg chg="mod">
          <ac:chgData name="kyra tempelman" userId="2c968d082fbb62ce" providerId="LiveId" clId="{BFD1FC00-9953-4E5D-8A1A-7A6C185D5AB7}" dt="2021-06-21T19:30:42.459" v="3610" actId="20577"/>
          <ac:spMkLst>
            <pc:docMk/>
            <pc:sldMk cId="2923928242" sldId="258"/>
            <ac:spMk id="3" creationId="{FD5BDEA5-38EA-44A5-BB52-0B27D5AC416D}"/>
          </ac:spMkLst>
        </pc:spChg>
      </pc:sldChg>
      <pc:sldChg chg="addSp delSp modSp mod setBg modNotesTx">
        <pc:chgData name="kyra tempelman" userId="2c968d082fbb62ce" providerId="LiveId" clId="{BFD1FC00-9953-4E5D-8A1A-7A6C185D5AB7}" dt="2021-06-21T18:50:44.085" v="589" actId="20577"/>
        <pc:sldMkLst>
          <pc:docMk/>
          <pc:sldMk cId="260307621" sldId="259"/>
        </pc:sldMkLst>
        <pc:spChg chg="mod ord">
          <ac:chgData name="kyra tempelman" userId="2c968d082fbb62ce" providerId="LiveId" clId="{BFD1FC00-9953-4E5D-8A1A-7A6C185D5AB7}" dt="2021-06-21T18:50:21.774" v="441" actId="26606"/>
          <ac:spMkLst>
            <pc:docMk/>
            <pc:sldMk cId="260307621" sldId="259"/>
            <ac:spMk id="2" creationId="{334B9798-EA54-4FBC-BF2B-E43335B12BD9}"/>
          </ac:spMkLst>
        </pc:spChg>
        <pc:spChg chg="del mod">
          <ac:chgData name="kyra tempelman" userId="2c968d082fbb62ce" providerId="LiveId" clId="{BFD1FC00-9953-4E5D-8A1A-7A6C185D5AB7}" dt="2021-06-21T18:50:15.079" v="436"/>
          <ac:spMkLst>
            <pc:docMk/>
            <pc:sldMk cId="260307621" sldId="259"/>
            <ac:spMk id="3" creationId="{07592600-0192-4195-978F-4CAC210DE4FC}"/>
          </ac:spMkLst>
        </pc:spChg>
        <pc:spChg chg="add del">
          <ac:chgData name="kyra tempelman" userId="2c968d082fbb62ce" providerId="LiveId" clId="{BFD1FC00-9953-4E5D-8A1A-7A6C185D5AB7}" dt="2021-06-21T18:50:21.773" v="440" actId="26606"/>
          <ac:spMkLst>
            <pc:docMk/>
            <pc:sldMk cId="260307621" sldId="259"/>
            <ac:spMk id="8" creationId="{C902A95A-0AD3-4C32-A8DF-D358A683C2A6}"/>
          </ac:spMkLst>
        </pc:spChg>
        <pc:spChg chg="add del">
          <ac:chgData name="kyra tempelman" userId="2c968d082fbb62ce" providerId="LiveId" clId="{BFD1FC00-9953-4E5D-8A1A-7A6C185D5AB7}" dt="2021-06-21T18:50:19.593" v="438" actId="26606"/>
          <ac:spMkLst>
            <pc:docMk/>
            <pc:sldMk cId="260307621" sldId="259"/>
            <ac:spMk id="9" creationId="{48E96387-12F1-45E4-9322-ABBF2EE040E9}"/>
          </ac:spMkLst>
        </pc:spChg>
        <pc:spChg chg="add del">
          <ac:chgData name="kyra tempelman" userId="2c968d082fbb62ce" providerId="LiveId" clId="{BFD1FC00-9953-4E5D-8A1A-7A6C185D5AB7}" dt="2021-06-21T18:50:19.593" v="438" actId="26606"/>
          <ac:spMkLst>
            <pc:docMk/>
            <pc:sldMk cId="260307621" sldId="259"/>
            <ac:spMk id="11" creationId="{A9F421DD-DE4E-4547-A904-3F80E25E3F35}"/>
          </ac:spMkLst>
        </pc:spChg>
        <pc:spChg chg="add del">
          <ac:chgData name="kyra tempelman" userId="2c968d082fbb62ce" providerId="LiveId" clId="{BFD1FC00-9953-4E5D-8A1A-7A6C185D5AB7}" dt="2021-06-21T18:50:19.593" v="438" actId="26606"/>
          <ac:spMkLst>
            <pc:docMk/>
            <pc:sldMk cId="260307621" sldId="259"/>
            <ac:spMk id="13" creationId="{09985DEC-1215-4209-9708-B45CC977402E}"/>
          </ac:spMkLst>
        </pc:spChg>
        <pc:spChg chg="add del">
          <ac:chgData name="kyra tempelman" userId="2c968d082fbb62ce" providerId="LiveId" clId="{BFD1FC00-9953-4E5D-8A1A-7A6C185D5AB7}" dt="2021-06-21T18:50:19.593" v="438" actId="26606"/>
          <ac:spMkLst>
            <pc:docMk/>
            <pc:sldMk cId="260307621" sldId="259"/>
            <ac:spMk id="15" creationId="{90EB7086-616E-4D44-94BE-D0F763561782}"/>
          </ac:spMkLst>
        </pc:spChg>
        <pc:spChg chg="add del">
          <ac:chgData name="kyra tempelman" userId="2c968d082fbb62ce" providerId="LiveId" clId="{BFD1FC00-9953-4E5D-8A1A-7A6C185D5AB7}" dt="2021-06-21T18:50:19.593" v="438" actId="26606"/>
          <ac:spMkLst>
            <pc:docMk/>
            <pc:sldMk cId="260307621" sldId="259"/>
            <ac:spMk id="17" creationId="{F115DB35-53D7-4EDC-A965-A434929617CC}"/>
          </ac:spMkLst>
        </pc:spChg>
        <pc:spChg chg="add del">
          <ac:chgData name="kyra tempelman" userId="2c968d082fbb62ce" providerId="LiveId" clId="{BFD1FC00-9953-4E5D-8A1A-7A6C185D5AB7}" dt="2021-06-21T18:50:19.593" v="438" actId="26606"/>
          <ac:spMkLst>
            <pc:docMk/>
            <pc:sldMk cId="260307621" sldId="259"/>
            <ac:spMk id="19" creationId="{4B610F9C-62FE-46FC-8607-C35030B6321A}"/>
          </ac:spMkLst>
        </pc:spChg>
        <pc:spChg chg="add del">
          <ac:chgData name="kyra tempelman" userId="2c968d082fbb62ce" providerId="LiveId" clId="{BFD1FC00-9953-4E5D-8A1A-7A6C185D5AB7}" dt="2021-06-21T18:50:21.773" v="440" actId="26606"/>
          <ac:spMkLst>
            <pc:docMk/>
            <pc:sldMk cId="260307621" sldId="259"/>
            <ac:spMk id="21" creationId="{8F404549-B4DC-481C-926C-DED3EF1C585B}"/>
          </ac:spMkLst>
        </pc:spChg>
        <pc:spChg chg="add del">
          <ac:chgData name="kyra tempelman" userId="2c968d082fbb62ce" providerId="LiveId" clId="{BFD1FC00-9953-4E5D-8A1A-7A6C185D5AB7}" dt="2021-06-21T18:50:21.773" v="440" actId="26606"/>
          <ac:spMkLst>
            <pc:docMk/>
            <pc:sldMk cId="260307621" sldId="259"/>
            <ac:spMk id="22" creationId="{1E8FD5CD-351E-4B06-8B78-BD5102D00908}"/>
          </ac:spMkLst>
        </pc:spChg>
        <pc:spChg chg="add">
          <ac:chgData name="kyra tempelman" userId="2c968d082fbb62ce" providerId="LiveId" clId="{BFD1FC00-9953-4E5D-8A1A-7A6C185D5AB7}" dt="2021-06-21T18:50:21.774" v="441" actId="26606"/>
          <ac:spMkLst>
            <pc:docMk/>
            <pc:sldMk cId="260307621" sldId="259"/>
            <ac:spMk id="24" creationId="{3FE9758B-E361-4084-8D9F-729FA6C4AD7E}"/>
          </ac:spMkLst>
        </pc:spChg>
        <pc:spChg chg="add mod">
          <ac:chgData name="kyra tempelman" userId="2c968d082fbb62ce" providerId="LiveId" clId="{BFD1FC00-9953-4E5D-8A1A-7A6C185D5AB7}" dt="2021-06-21T18:50:44.085" v="589" actId="20577"/>
          <ac:spMkLst>
            <pc:docMk/>
            <pc:sldMk cId="260307621" sldId="259"/>
            <ac:spMk id="25" creationId="{02603C5D-4F8B-46A3-AAB7-61838C3471CD}"/>
          </ac:spMkLst>
        </pc:spChg>
        <pc:picChg chg="add mod">
          <ac:chgData name="kyra tempelman" userId="2c968d082fbb62ce" providerId="LiveId" clId="{BFD1FC00-9953-4E5D-8A1A-7A6C185D5AB7}" dt="2021-06-21T18:50:21.774" v="441" actId="26606"/>
          <ac:picMkLst>
            <pc:docMk/>
            <pc:sldMk cId="260307621" sldId="259"/>
            <ac:picMk id="4" creationId="{9CD604B8-4EC9-4671-AA62-5E4771416F6A}"/>
          </ac:picMkLst>
        </pc:picChg>
      </pc:sldChg>
      <pc:sldChg chg="modSp mod">
        <pc:chgData name="kyra tempelman" userId="2c968d082fbb62ce" providerId="LiveId" clId="{BFD1FC00-9953-4E5D-8A1A-7A6C185D5AB7}" dt="2021-06-21T19:23:02.206" v="3298" actId="20577"/>
        <pc:sldMkLst>
          <pc:docMk/>
          <pc:sldMk cId="4206656429" sldId="260"/>
        </pc:sldMkLst>
        <pc:spChg chg="mod">
          <ac:chgData name="kyra tempelman" userId="2c968d082fbb62ce" providerId="LiveId" clId="{BFD1FC00-9953-4E5D-8A1A-7A6C185D5AB7}" dt="2021-06-21T18:50:50.901" v="595" actId="20577"/>
          <ac:spMkLst>
            <pc:docMk/>
            <pc:sldMk cId="4206656429" sldId="260"/>
            <ac:spMk id="2" creationId="{B62F68A8-9387-431E-B592-FBAF90F1CC7C}"/>
          </ac:spMkLst>
        </pc:spChg>
        <pc:spChg chg="mod">
          <ac:chgData name="kyra tempelman" userId="2c968d082fbb62ce" providerId="LiveId" clId="{BFD1FC00-9953-4E5D-8A1A-7A6C185D5AB7}" dt="2021-06-21T19:23:02.206" v="3298" actId="20577"/>
          <ac:spMkLst>
            <pc:docMk/>
            <pc:sldMk cId="4206656429" sldId="260"/>
            <ac:spMk id="3" creationId="{A065F117-B589-4FD9-ADD7-194FE612DD2C}"/>
          </ac:spMkLst>
        </pc:spChg>
      </pc:sldChg>
      <pc:sldChg chg="del">
        <pc:chgData name="kyra tempelman" userId="2c968d082fbb62ce" providerId="LiveId" clId="{BFD1FC00-9953-4E5D-8A1A-7A6C185D5AB7}" dt="2021-06-21T19:29:52.418" v="3481" actId="2696"/>
        <pc:sldMkLst>
          <pc:docMk/>
          <pc:sldMk cId="1075662317" sldId="261"/>
        </pc:sldMkLst>
      </pc:sldChg>
      <pc:sldChg chg="modSp mod">
        <pc:chgData name="kyra tempelman" userId="2c968d082fbb62ce" providerId="LiveId" clId="{BFD1FC00-9953-4E5D-8A1A-7A6C185D5AB7}" dt="2021-06-21T19:30:57.795" v="3690" actId="20577"/>
        <pc:sldMkLst>
          <pc:docMk/>
          <pc:sldMk cId="472146323" sldId="262"/>
        </pc:sldMkLst>
        <pc:spChg chg="mod">
          <ac:chgData name="kyra tempelman" userId="2c968d082fbb62ce" providerId="LiveId" clId="{BFD1FC00-9953-4E5D-8A1A-7A6C185D5AB7}" dt="2021-06-21T19:30:57.795" v="3690" actId="20577"/>
          <ac:spMkLst>
            <pc:docMk/>
            <pc:sldMk cId="472146323" sldId="262"/>
            <ac:spMk id="3" creationId="{910F911D-DA2E-4681-8D09-DF12DCBD1CB7}"/>
          </ac:spMkLst>
        </pc:spChg>
      </pc:sldChg>
      <pc:sldChg chg="addSp delSp modSp new mod modAnim modNotesTx">
        <pc:chgData name="kyra tempelman" userId="2c968d082fbb62ce" providerId="LiveId" clId="{BFD1FC00-9953-4E5D-8A1A-7A6C185D5AB7}" dt="2021-06-21T19:11:06.847" v="2460" actId="20577"/>
        <pc:sldMkLst>
          <pc:docMk/>
          <pc:sldMk cId="2463663368" sldId="263"/>
        </pc:sldMkLst>
        <pc:spChg chg="mod">
          <ac:chgData name="kyra tempelman" userId="2c968d082fbb62ce" providerId="LiveId" clId="{BFD1FC00-9953-4E5D-8A1A-7A6C185D5AB7}" dt="2021-06-21T18:53:54.411" v="930" actId="20577"/>
          <ac:spMkLst>
            <pc:docMk/>
            <pc:sldMk cId="2463663368" sldId="263"/>
            <ac:spMk id="2" creationId="{B10ED9FB-5BC5-4A2D-921C-DD05BA5EAEC7}"/>
          </ac:spMkLst>
        </pc:spChg>
        <pc:spChg chg="del mod">
          <ac:chgData name="kyra tempelman" userId="2c968d082fbb62ce" providerId="LiveId" clId="{BFD1FC00-9953-4E5D-8A1A-7A6C185D5AB7}" dt="2021-06-21T19:09:29.579" v="2107"/>
          <ac:spMkLst>
            <pc:docMk/>
            <pc:sldMk cId="2463663368" sldId="263"/>
            <ac:spMk id="3" creationId="{47B83940-F91F-4126-95C0-8741CCBFED6B}"/>
          </ac:spMkLst>
        </pc:spChg>
        <pc:spChg chg="add mod">
          <ac:chgData name="kyra tempelman" userId="2c968d082fbb62ce" providerId="LiveId" clId="{BFD1FC00-9953-4E5D-8A1A-7A6C185D5AB7}" dt="2021-06-21T19:11:06.847" v="2460" actId="20577"/>
          <ac:spMkLst>
            <pc:docMk/>
            <pc:sldMk cId="2463663368" sldId="263"/>
            <ac:spMk id="5" creationId="{80DCC5C4-18FC-42DE-A8FF-801469EAAFC5}"/>
          </ac:spMkLst>
        </pc:spChg>
        <pc:picChg chg="add mod">
          <ac:chgData name="kyra tempelman" userId="2c968d082fbb62ce" providerId="LiveId" clId="{BFD1FC00-9953-4E5D-8A1A-7A6C185D5AB7}" dt="2021-06-21T19:09:37.667" v="2108" actId="1076"/>
          <ac:picMkLst>
            <pc:docMk/>
            <pc:sldMk cId="2463663368" sldId="263"/>
            <ac:picMk id="4" creationId="{295B1A03-5289-42A6-AB83-00F2F691F3C7}"/>
          </ac:picMkLst>
        </pc:picChg>
      </pc:sldChg>
      <pc:sldChg chg="modSp new mod">
        <pc:chgData name="kyra tempelman" userId="2c968d082fbb62ce" providerId="LiveId" clId="{BFD1FC00-9953-4E5D-8A1A-7A6C185D5AB7}" dt="2021-06-21T19:21:02.864" v="3257" actId="5793"/>
        <pc:sldMkLst>
          <pc:docMk/>
          <pc:sldMk cId="379400891" sldId="264"/>
        </pc:sldMkLst>
        <pc:spChg chg="mod">
          <ac:chgData name="kyra tempelman" userId="2c968d082fbb62ce" providerId="LiveId" clId="{BFD1FC00-9953-4E5D-8A1A-7A6C185D5AB7}" dt="2021-06-21T19:05:31.245" v="1958" actId="20577"/>
          <ac:spMkLst>
            <pc:docMk/>
            <pc:sldMk cId="379400891" sldId="264"/>
            <ac:spMk id="2" creationId="{33BB5450-15C1-42D4-BCA6-FE2B468C08DE}"/>
          </ac:spMkLst>
        </pc:spChg>
        <pc:spChg chg="mod">
          <ac:chgData name="kyra tempelman" userId="2c968d082fbb62ce" providerId="LiveId" clId="{BFD1FC00-9953-4E5D-8A1A-7A6C185D5AB7}" dt="2021-06-21T19:21:02.864" v="3257" actId="5793"/>
          <ac:spMkLst>
            <pc:docMk/>
            <pc:sldMk cId="379400891" sldId="264"/>
            <ac:spMk id="3" creationId="{A4F4D8BF-E313-4592-BFA1-A06D62BEFC00}"/>
          </ac:spMkLst>
        </pc:spChg>
      </pc:sldChg>
      <pc:sldChg chg="addSp delSp modSp new mod modAnim">
        <pc:chgData name="kyra tempelman" userId="2c968d082fbb62ce" providerId="LiveId" clId="{BFD1FC00-9953-4E5D-8A1A-7A6C185D5AB7}" dt="2021-06-21T19:27:00.664" v="3475" actId="20577"/>
        <pc:sldMkLst>
          <pc:docMk/>
          <pc:sldMk cId="545958401" sldId="265"/>
        </pc:sldMkLst>
        <pc:spChg chg="mod">
          <ac:chgData name="kyra tempelman" userId="2c968d082fbb62ce" providerId="LiveId" clId="{BFD1FC00-9953-4E5D-8A1A-7A6C185D5AB7}" dt="2021-06-21T19:23:06.018" v="3301" actId="20577"/>
          <ac:spMkLst>
            <pc:docMk/>
            <pc:sldMk cId="545958401" sldId="265"/>
            <ac:spMk id="2" creationId="{D55AEED3-E8ED-4302-8A9C-87C529FD3EC6}"/>
          </ac:spMkLst>
        </pc:spChg>
        <pc:spChg chg="del">
          <ac:chgData name="kyra tempelman" userId="2c968d082fbb62ce" providerId="LiveId" clId="{BFD1FC00-9953-4E5D-8A1A-7A6C185D5AB7}" dt="2021-06-21T19:25:54.250" v="3302"/>
          <ac:spMkLst>
            <pc:docMk/>
            <pc:sldMk cId="545958401" sldId="265"/>
            <ac:spMk id="3" creationId="{15900C59-0499-4A13-AEA4-82E35CFE298B}"/>
          </ac:spMkLst>
        </pc:spChg>
        <pc:spChg chg="add mod">
          <ac:chgData name="kyra tempelman" userId="2c968d082fbb62ce" providerId="LiveId" clId="{BFD1FC00-9953-4E5D-8A1A-7A6C185D5AB7}" dt="2021-06-21T19:27:00.664" v="3475" actId="20577"/>
          <ac:spMkLst>
            <pc:docMk/>
            <pc:sldMk cId="545958401" sldId="265"/>
            <ac:spMk id="5" creationId="{933ED6EB-D6C4-4481-BC89-4F7923EB1406}"/>
          </ac:spMkLst>
        </pc:spChg>
        <pc:picChg chg="add mod">
          <ac:chgData name="kyra tempelman" userId="2c968d082fbb62ce" providerId="LiveId" clId="{BFD1FC00-9953-4E5D-8A1A-7A6C185D5AB7}" dt="2021-06-21T19:25:55.672" v="3303" actId="1076"/>
          <ac:picMkLst>
            <pc:docMk/>
            <pc:sldMk cId="545958401" sldId="265"/>
            <ac:picMk id="4" creationId="{6E92E5A0-EBB7-4908-821A-4F20CDD7DDCB}"/>
          </ac:picMkLst>
        </pc:picChg>
      </pc:sldChg>
      <pc:sldChg chg="addSp delSp modSp new mod modAnim">
        <pc:chgData name="kyra tempelman" userId="2c968d082fbb62ce" providerId="LiveId" clId="{BFD1FC00-9953-4E5D-8A1A-7A6C185D5AB7}" dt="2021-06-21T19:28:26.787" v="3480"/>
        <pc:sldMkLst>
          <pc:docMk/>
          <pc:sldMk cId="1607347792" sldId="266"/>
        </pc:sldMkLst>
        <pc:spChg chg="mod">
          <ac:chgData name="kyra tempelman" userId="2c968d082fbb62ce" providerId="LiveId" clId="{BFD1FC00-9953-4E5D-8A1A-7A6C185D5AB7}" dt="2021-06-21T19:27:06.639" v="3479" actId="20577"/>
          <ac:spMkLst>
            <pc:docMk/>
            <pc:sldMk cId="1607347792" sldId="266"/>
            <ac:spMk id="2" creationId="{D68DF5C7-B182-4C30-9946-EC5C5094CF75}"/>
          </ac:spMkLst>
        </pc:spChg>
        <pc:spChg chg="del">
          <ac:chgData name="kyra tempelman" userId="2c968d082fbb62ce" providerId="LiveId" clId="{BFD1FC00-9953-4E5D-8A1A-7A6C185D5AB7}" dt="2021-06-21T19:28:26.787" v="3480"/>
          <ac:spMkLst>
            <pc:docMk/>
            <pc:sldMk cId="1607347792" sldId="266"/>
            <ac:spMk id="3" creationId="{55FA5C69-0FA1-4BD1-A74B-B67A2AEC0DB5}"/>
          </ac:spMkLst>
        </pc:spChg>
        <pc:picChg chg="add mod">
          <ac:chgData name="kyra tempelman" userId="2c968d082fbb62ce" providerId="LiveId" clId="{BFD1FC00-9953-4E5D-8A1A-7A6C185D5AB7}" dt="2021-06-21T19:28:26.787" v="3480"/>
          <ac:picMkLst>
            <pc:docMk/>
            <pc:sldMk cId="1607347792" sldId="266"/>
            <ac:picMk id="4" creationId="{DDE74608-4560-4E20-A028-0D332BB8912C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E13E6BE6-B879-4D92-AE32-99899D2C4F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DA559EB-17F3-4D5A-BFCB-259D94AFC76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952C27-C56D-4881-B585-6921D87327EA}" type="datetimeFigureOut">
              <a:rPr lang="nl-NL" smtClean="0"/>
              <a:t>21-6-2021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6ADE07C-3120-4025-9F63-C220E93707D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3666533-510B-44FB-A269-E20A4315C27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930F89-DC2C-4AC0-AB05-2EBFD583E7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90399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noProof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A36D7F-AE0A-4E7F-8371-562F729EBA85}" type="datetimeFigureOut">
              <a:rPr lang="nl-NL" noProof="0" smtClean="0"/>
              <a:t>21-6-2021</a:t>
            </a:fld>
            <a:endParaRPr lang="nl-NL" noProof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noProof="0"/>
              <a:t>Tekststijl van het model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EEC8EA-B694-4905-8D30-242D4AF1848F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772222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EEC8EA-B694-4905-8D30-242D4AF1848F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94324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Woordweb</a:t>
            </a:r>
            <a:r>
              <a:rPr lang="nl-NL" dirty="0"/>
              <a:t> maken op het bord. Aan de hand daarvan kan je de lesstof doornemen of overslaan.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EEC8EA-B694-4905-8D30-242D4AF1848F}" type="slidenum">
              <a:rPr lang="nl-NL" noProof="0" smtClean="0"/>
              <a:t>4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40388889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EEC8EA-B694-4905-8D30-242D4AF1848F}" type="slidenum">
              <a:rPr lang="nl-NL" noProof="0" smtClean="0"/>
              <a:t>6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1300080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81191" y="1020431"/>
            <a:ext cx="10993549" cy="1475013"/>
          </a:xfrm>
          <a:effectLst/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581194" y="2495445"/>
            <a:ext cx="10993546" cy="590321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nl-NL" noProof="0"/>
              <a:t>Klik om de subtitelstijl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24394EA0-90D4-44D6-BF19-333922797F51}" type="datetime1">
              <a:rPr lang="nl-NL" noProof="0" smtClean="0"/>
              <a:t>21-6-2021</a:t>
            </a:fld>
            <a:endParaRPr lang="nl-NL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nl-NL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nl-NL" noProof="0" smtClean="0"/>
              <a:pPr rtl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2103018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el 1"/>
          <p:cNvSpPr>
            <a:spLocks noGrp="1"/>
          </p:cNvSpPr>
          <p:nvPr>
            <p:ph type="title" hasCustomPrompt="1"/>
          </p:nvPr>
        </p:nvSpPr>
        <p:spPr>
          <a:xfrm>
            <a:off x="581192" y="702156"/>
            <a:ext cx="11029616" cy="1013800"/>
          </a:xfrm>
        </p:spPr>
        <p:txBody>
          <a:bodyPr rtlCol="0"/>
          <a:lstStyle/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 rtl="0"/>
            <a:r>
              <a:rPr lang="nl-NL" noProof="0"/>
              <a:t>Tekststijlen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12E243B-9328-47C1-9E11-81FCBBF40202}" type="datetime1">
              <a:rPr lang="nl-NL" noProof="0" smtClean="0"/>
              <a:t>21-6-2021</a:t>
            </a:fld>
            <a:endParaRPr lang="nl-NL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l-NL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nl-NL" noProof="0" smtClean="0"/>
              <a:pPr rtl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454701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e titel 1"/>
          <p:cNvSpPr>
            <a:spLocks noGrp="1"/>
          </p:cNvSpPr>
          <p:nvPr>
            <p:ph type="title" orient="vert" hasCustomPrompt="1"/>
          </p:nvPr>
        </p:nvSpPr>
        <p:spPr>
          <a:xfrm>
            <a:off x="8839201" y="675726"/>
            <a:ext cx="2004164" cy="5183073"/>
          </a:xfrm>
        </p:spPr>
        <p:txBody>
          <a:bodyPr vert="eaVert" rtlCol="0"/>
          <a:lstStyle/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 hasCustomPrompt="1"/>
          </p:nvPr>
        </p:nvSpPr>
        <p:spPr>
          <a:xfrm>
            <a:off x="774923" y="675726"/>
            <a:ext cx="7896279" cy="5183073"/>
          </a:xfrm>
        </p:spPr>
        <p:txBody>
          <a:bodyPr vert="eaVert" rtlCol="0" anchor="t"/>
          <a:lstStyle/>
          <a:p>
            <a:pPr lvl="0" rtl="0"/>
            <a:r>
              <a:rPr lang="nl-NL" noProof="0"/>
              <a:t>Tekststijlen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9DDE1B9B-7FFA-4CE9-B357-58F1ECB8B213}" type="datetime1">
              <a:rPr lang="nl-NL" noProof="0" smtClean="0"/>
              <a:t>21-6-2021</a:t>
            </a:fld>
            <a:endParaRPr lang="nl-NL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 rtlCol="0"/>
          <a:lstStyle/>
          <a:p>
            <a:pPr rtl="0"/>
            <a:endParaRPr lang="nl-NL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nl-NL" noProof="0" smtClean="0"/>
              <a:pPr rtl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4291526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81192" y="702156"/>
            <a:ext cx="11029616" cy="1013800"/>
          </a:xfrm>
        </p:spPr>
        <p:txBody>
          <a:bodyPr rtlCol="0"/>
          <a:lstStyle/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>
          <a:xfrm>
            <a:off x="581192" y="2180496"/>
            <a:ext cx="11029615" cy="3678303"/>
          </a:xfrm>
        </p:spPr>
        <p:txBody>
          <a:bodyPr rtlCol="0"/>
          <a:lstStyle/>
          <a:p>
            <a:pPr lvl="0" rtl="0"/>
            <a:r>
              <a:rPr lang="nl-NL" noProof="0"/>
              <a:t>Tekststijlen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3867D1F-6FDD-4053-8266-A6C040063AFA}" type="datetime1">
              <a:rPr lang="nl-NL" noProof="0" smtClean="0"/>
              <a:t>21-6-2021</a:t>
            </a:fld>
            <a:endParaRPr lang="nl-NL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l-NL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 rtlCol="0"/>
          <a:lstStyle/>
          <a:p>
            <a:pPr rtl="0"/>
            <a:fld id="{D57F1E4F-1CFF-5643-939E-217C01CDF565}" type="slidenum">
              <a:rPr lang="nl-NL" noProof="0" smtClean="0"/>
              <a:pPr rtl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2739981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81193" y="3043910"/>
            <a:ext cx="11029615" cy="1497507"/>
          </a:xfrm>
        </p:spPr>
        <p:txBody>
          <a:bodyPr rtlCol="0"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581192" y="4541417"/>
            <a:ext cx="11029615" cy="600556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nl-NL" noProof="0"/>
              <a:t>Tekststijlen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1E78C4C-D1B6-4DEC-89DC-0DD8B9A287CA}" type="datetime1">
              <a:rPr lang="nl-NL" noProof="0" smtClean="0"/>
              <a:t>21-6-2021</a:t>
            </a:fld>
            <a:endParaRPr lang="nl-NL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nl-NL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nl-NL" noProof="0" smtClean="0"/>
              <a:pPr rtl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909290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581193" y="2228003"/>
            <a:ext cx="5422390" cy="3633047"/>
          </a:xfrm>
        </p:spPr>
        <p:txBody>
          <a:bodyPr rtlCol="0">
            <a:normAutofit/>
          </a:bodyPr>
          <a:lstStyle/>
          <a:p>
            <a:pPr lvl="0" rtl="0"/>
            <a:r>
              <a:rPr lang="nl-NL" noProof="0"/>
              <a:t>Tekststijlen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6188417" y="2228003"/>
            <a:ext cx="5422392" cy="3633047"/>
          </a:xfrm>
        </p:spPr>
        <p:txBody>
          <a:bodyPr rtlCol="0">
            <a:normAutofit/>
          </a:bodyPr>
          <a:lstStyle/>
          <a:p>
            <a:pPr lvl="0" rtl="0"/>
            <a:r>
              <a:rPr lang="nl-NL" noProof="0"/>
              <a:t>Tekststijlen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D360924-0240-47B2-9E12-53F871587725}" type="datetime1">
              <a:rPr lang="nl-NL" noProof="0" smtClean="0"/>
              <a:t>21-6-2021</a:t>
            </a:fld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l-NL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nl-NL" noProof="0" smtClean="0"/>
              <a:pPr rtl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687167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el 1"/>
          <p:cNvSpPr>
            <a:spLocks noGrp="1"/>
          </p:cNvSpPr>
          <p:nvPr>
            <p:ph type="title" hasCustomPrompt="1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887219" y="2250892"/>
            <a:ext cx="5087075" cy="536005"/>
          </a:xfrm>
        </p:spPr>
        <p:txBody>
          <a:bodyPr rtlCol="0"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Tekststijlen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581194" y="2926052"/>
            <a:ext cx="5393100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nl-NL" noProof="0"/>
              <a:t>Tekststijlen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6523735" y="2250892"/>
            <a:ext cx="5087073" cy="553373"/>
          </a:xfrm>
        </p:spPr>
        <p:txBody>
          <a:bodyPr rtlCol="0"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Tekststijlen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6217709" y="2926052"/>
            <a:ext cx="5393100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nl-NL" noProof="0"/>
              <a:t>Tekststijlen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1A3F27-424F-4F5A-936B-200BDCB909BC}" type="datetime1">
              <a:rPr lang="nl-NL" noProof="0" smtClean="0"/>
              <a:t>21-6-2021</a:t>
            </a:fld>
            <a:endParaRPr lang="nl-NL" noProof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l-NL" noProof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nl-NL" noProof="0" smtClean="0"/>
              <a:pPr rtl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1428574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81F91C7-65EF-4B41-832D-90C5CFA3BC5F}" type="datetime1">
              <a:rPr lang="nl-NL" noProof="0" smtClean="0"/>
              <a:t>21-6-2021</a:t>
            </a:fld>
            <a:endParaRPr lang="nl-NL" noProof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l-NL" noProof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nl-NL" noProof="0" smtClean="0"/>
              <a:pPr rtl="0"/>
              <a:t>‹nr.›</a:t>
            </a:fld>
            <a:endParaRPr lang="nl-NL" noProof="0"/>
          </a:p>
        </p:txBody>
      </p:sp>
      <p:sp>
        <p:nvSpPr>
          <p:cNvPr id="7" name="Rechthoek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575894" y="729658"/>
            <a:ext cx="11029616" cy="988332"/>
          </a:xfrm>
        </p:spPr>
        <p:txBody>
          <a:bodyPr rtlCol="0"/>
          <a:lstStyle/>
          <a:p>
            <a:pPr rtl="0"/>
            <a:r>
              <a:rPr lang="nl-NL" noProof="0"/>
              <a:t>Klik om de 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164318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C7CA0CB-F9A5-4CE5-A1E5-73274C4A7FA5}" type="datetime1">
              <a:rPr lang="nl-NL" noProof="0" smtClean="0"/>
              <a:t>21-6-2021</a:t>
            </a:fld>
            <a:endParaRPr lang="nl-NL" noProof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l-NL" noProof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nl-NL" noProof="0" smtClean="0"/>
              <a:pPr rtl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412690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81192" y="5262296"/>
            <a:ext cx="4909445" cy="689514"/>
          </a:xfrm>
        </p:spPr>
        <p:txBody>
          <a:bodyPr rtlCol="0"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>
          <a:xfrm>
            <a:off x="447816" y="601200"/>
            <a:ext cx="11292840" cy="4204800"/>
          </a:xfrm>
        </p:spPr>
        <p:txBody>
          <a:bodyPr rtlCol="0"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 rtl="0"/>
            <a:r>
              <a:rPr lang="nl-NL" noProof="0"/>
              <a:t>Tekststijlen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 hasCustomPrompt="1"/>
          </p:nvPr>
        </p:nvSpPr>
        <p:spPr>
          <a:xfrm>
            <a:off x="5740823" y="5262296"/>
            <a:ext cx="5869987" cy="689515"/>
          </a:xfrm>
        </p:spPr>
        <p:txBody>
          <a:bodyPr rtlCol="0"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nl-NL" noProof="0"/>
              <a:t>Tekststijlen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C54905B6-9A17-4367-B4A6-4892FDD8B08F}" type="datetime1">
              <a:rPr lang="nl-NL" noProof="0" smtClean="0"/>
              <a:t>21-6-2021</a:t>
            </a:fld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nl-NL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nl-NL" noProof="0" smtClean="0"/>
              <a:pPr rtl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292329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81193" y="4693389"/>
            <a:ext cx="11029616" cy="566738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afbeelding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47817" y="599725"/>
            <a:ext cx="11290859" cy="3557252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nl-NL" noProof="0"/>
              <a:t>Klik op pictogram om afbeelding toe te 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 hasCustomPrompt="1"/>
          </p:nvPr>
        </p:nvSpPr>
        <p:spPr>
          <a:xfrm>
            <a:off x="581192" y="5260127"/>
            <a:ext cx="11029617" cy="598671"/>
          </a:xfrm>
        </p:spPr>
        <p:txBody>
          <a:bodyPr rtlCol="0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nl-NL" noProof="0"/>
              <a:t>Tekststijlen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0B55222-4AC2-40DC-A1FB-C107AF6C0E5A}" type="datetime1">
              <a:rPr lang="nl-NL" noProof="0" smtClean="0"/>
              <a:t>21-6-2021</a:t>
            </a:fld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l-NL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nl-NL" noProof="0" smtClean="0"/>
              <a:pPr rtl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1280803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nl-NL" noProof="0"/>
              <a:t>Tekststijlen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rtl="0"/>
            <a:fld id="{E9E1BA8E-ACA1-4BD9-92B3-6F553C7D0F4B}" type="datetime1">
              <a:rPr lang="nl-NL" noProof="0" smtClean="0"/>
              <a:t>21-6-2021</a:t>
            </a:fld>
            <a:endParaRPr lang="nl-NL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pPr rtl="0"/>
            <a:endParaRPr lang="nl-NL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rtl="0"/>
            <a:fld id="{D57F1E4F-1CFF-5643-939E-217C01CDF565}" type="slidenum">
              <a:rPr lang="nl-NL" noProof="0" smtClean="0"/>
              <a:pPr rtl="0"/>
              <a:t>‹nr.›</a:t>
            </a:fld>
            <a:endParaRPr lang="nl-NL" noProof="0"/>
          </a:p>
        </p:txBody>
      </p:sp>
      <p:sp>
        <p:nvSpPr>
          <p:cNvPr id="9" name="Rechthoek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hthoek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hthoek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2855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aeez9SGU1jM?feature=oembed" TargetMode="Externa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0PaGgjZIcQQ?feature=oembed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moXKSGargT0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F115DB35-53D7-4EDC-A965-A434929617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8175"/>
            <a:ext cx="12191999" cy="621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5EB2E369-731F-453C-8A76-F66242264A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1166" y="1407083"/>
            <a:ext cx="6518800" cy="4337965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4B610F9C-62FE-46FC-8607-C35030B632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7D98D71E-E000-4560-AC87-EA95CB6FE1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96275" y="1419225"/>
            <a:ext cx="3081576" cy="2085869"/>
          </a:xfrm>
        </p:spPr>
        <p:txBody>
          <a:bodyPr>
            <a:normAutofit/>
          </a:bodyPr>
          <a:lstStyle/>
          <a:p>
            <a:r>
              <a:rPr lang="nl-NL" dirty="0" err="1">
                <a:solidFill>
                  <a:srgbClr val="FFFFFF"/>
                </a:solidFill>
              </a:rPr>
              <a:t>SOA’s</a:t>
            </a:r>
            <a:endParaRPr lang="nl-NL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7007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7511B5-52B4-4580-B4DD-ECBD6165D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Leerdoelen evalueren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10F911D-DA2E-4681-8D09-DF12DCBD1C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is een SOA?</a:t>
            </a:r>
          </a:p>
          <a:p>
            <a:r>
              <a:rPr lang="nl-NL" dirty="0"/>
              <a:t>Welke soa’s ken je?</a:t>
            </a:r>
          </a:p>
          <a:p>
            <a:r>
              <a:rPr lang="nl-NL" dirty="0"/>
              <a:t>Wat is een voorbeeld van een behandeling van een SOA?</a:t>
            </a:r>
          </a:p>
          <a:p>
            <a:r>
              <a:rPr lang="nl-NL"/>
              <a:t>Hoe voorkom je een SOA?</a:t>
            </a:r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72146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AEC9A9-2D2A-4C96-8B94-0FAC40A79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E181208-38A2-48B3-A865-8323E731AD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Leerdoelen</a:t>
            </a:r>
          </a:p>
          <a:p>
            <a:r>
              <a:rPr lang="nl-NL" dirty="0"/>
              <a:t>Wat weet je al over SOA’S</a:t>
            </a:r>
          </a:p>
          <a:p>
            <a:r>
              <a:rPr lang="nl-NL" dirty="0"/>
              <a:t>Wat is een SOA en welke SOA’S zijn er en hoe worden deze behandeld</a:t>
            </a:r>
          </a:p>
          <a:p>
            <a:r>
              <a:rPr lang="nl-NL" dirty="0"/>
              <a:t>Leerdoelen evalueren</a:t>
            </a:r>
          </a:p>
        </p:txBody>
      </p:sp>
    </p:spTree>
    <p:extLst>
      <p:ext uri="{BB962C8B-B14F-4D97-AF65-F5344CB8AC3E}">
        <p14:creationId xmlns:p14="http://schemas.microsoft.com/office/powerpoint/2010/main" val="3799334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631E3E-418B-47EA-BEAE-1D5C190D5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5BDEA5-38EA-44A5-BB52-0B27D5AC41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Aan het einde van de les weet je wat een soa is</a:t>
            </a:r>
          </a:p>
          <a:p>
            <a:r>
              <a:rPr lang="nl-NL" dirty="0"/>
              <a:t>Aan het einde van de les kan je 2 soa’s benoemen</a:t>
            </a:r>
          </a:p>
          <a:p>
            <a:r>
              <a:rPr lang="nl-NL" dirty="0"/>
              <a:t>Je kan benoemen hoe verschillende soorten soa’s behandeld kunnen worden</a:t>
            </a:r>
          </a:p>
          <a:p>
            <a:r>
              <a:rPr lang="nl-NL" dirty="0"/>
              <a:t>Aan het einde van de les kan je benoemen hoe je een soa kan voorkomen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23928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4B9798-EA54-4FBC-BF2B-E43335B12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r>
              <a:rPr lang="nl-NL"/>
              <a:t>Wat weet je al over soa’s? </a:t>
            </a:r>
            <a:endParaRPr lang="nl-NL" dirty="0"/>
          </a:p>
        </p:txBody>
      </p:sp>
      <p:sp>
        <p:nvSpPr>
          <p:cNvPr id="24" name="Rectangle 10">
            <a:extLst>
              <a:ext uri="{FF2B5EF4-FFF2-40B4-BE49-F238E27FC236}">
                <a16:creationId xmlns:a16="http://schemas.microsoft.com/office/drawing/2014/main" id="{3FE9758B-E361-4084-8D9F-729FA6C4AD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3" y="2180496"/>
            <a:ext cx="5404639" cy="4045683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9CD604B8-4EC9-4671-AA62-5E4771416F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225" y="2972089"/>
            <a:ext cx="4962525" cy="2427153"/>
          </a:xfrm>
          <a:prstGeom prst="rect">
            <a:avLst/>
          </a:prstGeom>
        </p:spPr>
      </p:pic>
      <p:sp>
        <p:nvSpPr>
          <p:cNvPr id="25" name="Content Placeholder 7">
            <a:extLst>
              <a:ext uri="{FF2B5EF4-FFF2-40B4-BE49-F238E27FC236}">
                <a16:creationId xmlns:a16="http://schemas.microsoft.com/office/drawing/2014/main" id="{02603C5D-4F8B-46A3-AAB7-61838C347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5805" y="2180496"/>
            <a:ext cx="5275001" cy="4045683"/>
          </a:xfrm>
        </p:spPr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07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2F68A8-9387-431E-B592-FBAF90F1C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Soa’s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065F117-B589-4FD9-ADD7-194FE612DD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nl-NL" dirty="0"/>
              <a:t>Een soa is een seksueel overdraagbare aandoening</a:t>
            </a:r>
          </a:p>
          <a:p>
            <a:r>
              <a:rPr lang="nl-NL" dirty="0"/>
              <a:t>Die je kan krijgen door onveilig te vrije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Voorbeelden van soa’s zijn</a:t>
            </a:r>
            <a:br>
              <a:rPr lang="nl-NL" dirty="0"/>
            </a:br>
            <a:r>
              <a:rPr lang="nl-NL" dirty="0"/>
              <a:t>Chlamydia</a:t>
            </a:r>
            <a:br>
              <a:rPr lang="nl-NL" dirty="0"/>
            </a:br>
            <a:r>
              <a:rPr lang="nl-NL" dirty="0"/>
              <a:t>Gonorroe</a:t>
            </a:r>
            <a:br>
              <a:rPr lang="nl-NL" dirty="0"/>
            </a:br>
            <a:r>
              <a:rPr lang="nl-NL" dirty="0"/>
              <a:t>HIV</a:t>
            </a:r>
            <a:br>
              <a:rPr lang="nl-NL" dirty="0"/>
            </a:br>
            <a:r>
              <a:rPr lang="nl-NL" dirty="0"/>
              <a:t>HPV 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06656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0ED9FB-5BC5-4A2D-921C-DD05BA5EA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Chlamydia </a:t>
            </a:r>
          </a:p>
        </p:txBody>
      </p:sp>
      <p:pic>
        <p:nvPicPr>
          <p:cNvPr id="4" name="Onlinemedia 3" title="Animatie: Wat is chlamydia?">
            <a:hlinkClick r:id="" action="ppaction://media"/>
            <a:extLst>
              <a:ext uri="{FF2B5EF4-FFF2-40B4-BE49-F238E27FC236}">
                <a16:creationId xmlns:a16="http://schemas.microsoft.com/office/drawing/2014/main" id="{295B1A03-5289-42A6-AB83-00F2F691F3C7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4864735" y="2066925"/>
            <a:ext cx="6510338" cy="3678238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80DCC5C4-18FC-42DE-A8FF-801469EAAFC5}"/>
              </a:ext>
            </a:extLst>
          </p:cNvPr>
          <p:cNvSpPr txBox="1"/>
          <p:nvPr/>
        </p:nvSpPr>
        <p:spPr>
          <a:xfrm>
            <a:off x="480060" y="2066925"/>
            <a:ext cx="392049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Beantwoord de volgende vragen tijdens het kijken van het filmpje:</a:t>
            </a:r>
          </a:p>
          <a:p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Hoe krijg je chlamydia?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Hoe kun je het voorkomen?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Welke klachten kan je hebben als je chlamydia hebt?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Welke vervelende gevolgen kan je krijgen als je chlamydia hebt? </a:t>
            </a:r>
          </a:p>
        </p:txBody>
      </p:sp>
    </p:spTree>
    <p:extLst>
      <p:ext uri="{BB962C8B-B14F-4D97-AF65-F5344CB8AC3E}">
        <p14:creationId xmlns:p14="http://schemas.microsoft.com/office/powerpoint/2010/main" val="2463663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BB5450-15C1-42D4-BCA6-FE2B468C0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Gonorroe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4F4D8BF-E313-4592-BFA1-A06D62BEFC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20000"/>
          </a:bodyPr>
          <a:lstStyle/>
          <a:p>
            <a:r>
              <a:rPr lang="nl-NL" dirty="0"/>
              <a:t>Wordt veroorzaakt door een bacterie die in of op de slijmvliezen van de geslachtsdelen en in de slijmvliezen van de keel en ogen zitten.</a:t>
            </a:r>
          </a:p>
          <a:p>
            <a:r>
              <a:rPr lang="nl-NL" dirty="0"/>
              <a:t>De soa is goed te behandelen als je er op tijd bij bent met antibiotica</a:t>
            </a:r>
          </a:p>
          <a:p>
            <a:endParaRPr lang="nl-NL" dirty="0"/>
          </a:p>
          <a:p>
            <a:r>
              <a:rPr lang="nl-NL" dirty="0"/>
              <a:t>Vrouwen hebben vaak geen tot weinig klachten</a:t>
            </a:r>
            <a:br>
              <a:rPr lang="nl-NL" dirty="0"/>
            </a:br>
            <a:r>
              <a:rPr lang="nl-NL" dirty="0"/>
              <a:t>De klachten die vrouwen kunnen hebben is:</a:t>
            </a:r>
            <a:br>
              <a:rPr lang="nl-NL" dirty="0"/>
            </a:br>
            <a:r>
              <a:rPr lang="nl-NL" dirty="0"/>
              <a:t>Iets meer of ruikende afscheiding dan normaal</a:t>
            </a:r>
            <a:br>
              <a:rPr lang="nl-NL" dirty="0"/>
            </a:br>
            <a:r>
              <a:rPr lang="nl-NL" dirty="0"/>
              <a:t>en het plassen kan pijn doen.</a:t>
            </a:r>
          </a:p>
          <a:p>
            <a:endParaRPr lang="nl-NL" dirty="0"/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Mannen hebben meestal wel klachten. </a:t>
            </a:r>
            <a:br>
              <a:rPr lang="nl-NL" dirty="0"/>
            </a:br>
            <a:r>
              <a:rPr lang="nl-NL" dirty="0"/>
              <a:t>Deze klachten kunnen zijn een pusachtige afscheiding uit de plasbuis en plassen kan branderig voelen.</a:t>
            </a:r>
            <a:br>
              <a:rPr lang="nl-NL" dirty="0"/>
            </a:br>
            <a:r>
              <a:rPr lang="nl-NL" dirty="0"/>
              <a:t>Het is zelden dat mannen geen klachten hebben.</a:t>
            </a:r>
          </a:p>
          <a:p>
            <a:endParaRPr lang="nl-NL" dirty="0"/>
          </a:p>
          <a:p>
            <a:r>
              <a:rPr lang="nl-NL" dirty="0"/>
              <a:t>Als je gonorroe niet laat behandelen kan dit voor vrouwen leiden tot onvruchtbaarheid en/of ontsteking van de eileiders.</a:t>
            </a:r>
          </a:p>
          <a:p>
            <a:r>
              <a:rPr lang="nl-NL" dirty="0"/>
              <a:t>Bij mannen kan het leiden tot ontstekingen van de bijbal</a:t>
            </a:r>
            <a:br>
              <a:rPr lang="nl-NL" dirty="0"/>
            </a:br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9400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5AEED3-E8ED-4302-8A9C-87C529FD3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HIV</a:t>
            </a:r>
          </a:p>
        </p:txBody>
      </p:sp>
      <p:pic>
        <p:nvPicPr>
          <p:cNvPr id="4" name="Onlinemedia 3" title="AIDS - Wat zijn de symptomen en waaruit bestaat de behandeling?">
            <a:hlinkClick r:id="" action="ppaction://media"/>
            <a:extLst>
              <a:ext uri="{FF2B5EF4-FFF2-40B4-BE49-F238E27FC236}">
                <a16:creationId xmlns:a16="http://schemas.microsoft.com/office/drawing/2014/main" id="{6E92E5A0-EBB7-4908-821A-4F20CDD7DDCB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498975" y="2089785"/>
            <a:ext cx="6510338" cy="3678238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933ED6EB-D6C4-4481-BC89-4F7923EB1406}"/>
              </a:ext>
            </a:extLst>
          </p:cNvPr>
          <p:cNvSpPr txBox="1"/>
          <p:nvPr/>
        </p:nvSpPr>
        <p:spPr>
          <a:xfrm>
            <a:off x="581192" y="2400300"/>
            <a:ext cx="35793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Hoe kan je HIV/Aids krijgen?</a:t>
            </a:r>
          </a:p>
          <a:p>
            <a:endParaRPr lang="nl-NL" dirty="0"/>
          </a:p>
          <a:p>
            <a:r>
              <a:rPr lang="nl-NL" dirty="0"/>
              <a:t>Van welke klachten kan je last krijgen?</a:t>
            </a:r>
          </a:p>
          <a:p>
            <a:endParaRPr lang="nl-NL" dirty="0"/>
          </a:p>
          <a:p>
            <a:r>
              <a:rPr lang="nl-NL" dirty="0"/>
              <a:t>Hoe is HIV/Aids te behandelen?</a:t>
            </a:r>
          </a:p>
          <a:p>
            <a:endParaRPr lang="nl-NL" dirty="0"/>
          </a:p>
          <a:p>
            <a:r>
              <a:rPr lang="nl-NL" dirty="0"/>
              <a:t>Kan je genezen van HIV/Aids?</a:t>
            </a:r>
          </a:p>
        </p:txBody>
      </p:sp>
    </p:spTree>
    <p:extLst>
      <p:ext uri="{BB962C8B-B14F-4D97-AF65-F5344CB8AC3E}">
        <p14:creationId xmlns:p14="http://schemas.microsoft.com/office/powerpoint/2010/main" val="545958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8DF5C7-B182-4C30-9946-EC5C5094C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HPV</a:t>
            </a:r>
          </a:p>
        </p:txBody>
      </p:sp>
      <p:pic>
        <p:nvPicPr>
          <p:cNvPr id="4" name="Onlinemedia 3" title="De soa die bijna iedereen krijgt">
            <a:hlinkClick r:id="" action="ppaction://media"/>
            <a:extLst>
              <a:ext uri="{FF2B5EF4-FFF2-40B4-BE49-F238E27FC236}">
                <a16:creationId xmlns:a16="http://schemas.microsoft.com/office/drawing/2014/main" id="{DDE74608-4560-4E20-A028-0D332BB8912C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841625" y="2181225"/>
            <a:ext cx="6510338" cy="3678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347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EBC12AA-1C15-4500-BC9C-8EE83A441DE9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BA0CF3B2-1F0F-4FC5-8002-3E4869ABAD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F69AFF4-BB30-4BA0-AD22-82CC3C4327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Ontwerp Technisch dividend</Template>
  <TotalTime>1290</TotalTime>
  <Words>376</Words>
  <Application>Microsoft Office PowerPoint</Application>
  <PresentationFormat>Breedbeeld</PresentationFormat>
  <Paragraphs>61</Paragraphs>
  <Slides>10</Slides>
  <Notes>3</Notes>
  <HiddenSlides>0</HiddenSlides>
  <MMClips>3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5" baseType="lpstr">
      <vt:lpstr>Arial</vt:lpstr>
      <vt:lpstr>Calibri</vt:lpstr>
      <vt:lpstr>Gill Sans MT</vt:lpstr>
      <vt:lpstr>Wingdings 2</vt:lpstr>
      <vt:lpstr>Dividend</vt:lpstr>
      <vt:lpstr>SOA’s</vt:lpstr>
      <vt:lpstr>Inhoud</vt:lpstr>
      <vt:lpstr>Leerdoelen</vt:lpstr>
      <vt:lpstr>Wat weet je al over soa’s? </vt:lpstr>
      <vt:lpstr>Soa’s</vt:lpstr>
      <vt:lpstr>Chlamydia </vt:lpstr>
      <vt:lpstr>Gonorroe </vt:lpstr>
      <vt:lpstr>HIV</vt:lpstr>
      <vt:lpstr>HPV</vt:lpstr>
      <vt:lpstr>Leerdoelen evalueren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SOA’s</dc:title>
  <dc:creator>Kyra Tempelman (student)</dc:creator>
  <cp:lastModifiedBy>Kyra Tempelman (student)</cp:lastModifiedBy>
  <cp:revision>2</cp:revision>
  <dcterms:created xsi:type="dcterms:W3CDTF">2021-06-08T10:43:22Z</dcterms:created>
  <dcterms:modified xsi:type="dcterms:W3CDTF">2021-06-21T19:30:59Z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