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4" r:id="rId9"/>
    <p:sldId id="260" r:id="rId10"/>
    <p:sldId id="262" r:id="rId11"/>
    <p:sldId id="261" r:id="rId12"/>
    <p:sldId id="266" r:id="rId13"/>
    <p:sldId id="263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F3E75E-8D44-41CF-920F-BDD8D8DB526F}" v="1" dt="2021-06-21T14:10:09.8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1608" autoAdjust="0"/>
  </p:normalViewPr>
  <p:slideViewPr>
    <p:cSldViewPr snapToGrid="0">
      <p:cViewPr varScale="1">
        <p:scale>
          <a:sx n="61" d="100"/>
          <a:sy n="61" d="100"/>
        </p:scale>
        <p:origin x="15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ra tempelman" userId="2c968d082fbb62ce" providerId="LiveId" clId="{71F3E75E-8D44-41CF-920F-BDD8D8DB526F}"/>
    <pc:docChg chg="modSld sldOrd">
      <pc:chgData name="kyra tempelman" userId="2c968d082fbb62ce" providerId="LiveId" clId="{71F3E75E-8D44-41CF-920F-BDD8D8DB526F}" dt="2021-06-21T14:10:09.818" v="2" actId="313"/>
      <pc:docMkLst>
        <pc:docMk/>
      </pc:docMkLst>
      <pc:sldChg chg="modSp">
        <pc:chgData name="kyra tempelman" userId="2c968d082fbb62ce" providerId="LiveId" clId="{71F3E75E-8D44-41CF-920F-BDD8D8DB526F}" dt="2021-06-21T14:10:09.818" v="2" actId="313"/>
        <pc:sldMkLst>
          <pc:docMk/>
          <pc:sldMk cId="1769257468" sldId="262"/>
        </pc:sldMkLst>
        <pc:spChg chg="mod">
          <ac:chgData name="kyra tempelman" userId="2c968d082fbb62ce" providerId="LiveId" clId="{71F3E75E-8D44-41CF-920F-BDD8D8DB526F}" dt="2021-06-21T14:10:09.818" v="2" actId="313"/>
          <ac:spMkLst>
            <pc:docMk/>
            <pc:sldMk cId="1769257468" sldId="262"/>
            <ac:spMk id="6" creationId="{614BE4FF-7B79-45F4-8142-396B3249871A}"/>
          </ac:spMkLst>
        </pc:spChg>
      </pc:sldChg>
      <pc:sldChg chg="ord">
        <pc:chgData name="kyra tempelman" userId="2c968d082fbb62ce" providerId="LiveId" clId="{71F3E75E-8D44-41CF-920F-BDD8D8DB526F}" dt="2021-06-21T14:09:57.549" v="1"/>
        <pc:sldMkLst>
          <pc:docMk/>
          <pc:sldMk cId="1378935817" sldId="266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EF622B-03E3-4CF8-8430-A597FFADB516}" type="doc">
      <dgm:prSet loTypeId="urn:microsoft.com/office/officeart/2008/layout/LinedList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98648F5-A2C8-4D21-9F1B-7A747853480E}">
      <dgm:prSet/>
      <dgm:spPr/>
      <dgm:t>
        <a:bodyPr/>
        <a:lstStyle/>
        <a:p>
          <a:r>
            <a:rPr lang="nl-NL" baseline="0"/>
            <a:t>Leerdoelen</a:t>
          </a:r>
          <a:endParaRPr lang="en-US"/>
        </a:p>
      </dgm:t>
    </dgm:pt>
    <dgm:pt modelId="{273A06F3-C8C6-4658-8F2F-7037AD11280D}" type="parTrans" cxnId="{5CAABE46-C917-47FF-A259-47E3ECFCA35B}">
      <dgm:prSet/>
      <dgm:spPr/>
      <dgm:t>
        <a:bodyPr/>
        <a:lstStyle/>
        <a:p>
          <a:endParaRPr lang="en-US"/>
        </a:p>
      </dgm:t>
    </dgm:pt>
    <dgm:pt modelId="{4463E69C-3D32-4B1A-9C39-707936206973}" type="sibTrans" cxnId="{5CAABE46-C917-47FF-A259-47E3ECFCA35B}">
      <dgm:prSet/>
      <dgm:spPr/>
      <dgm:t>
        <a:bodyPr/>
        <a:lstStyle/>
        <a:p>
          <a:endParaRPr lang="en-US"/>
        </a:p>
      </dgm:t>
    </dgm:pt>
    <dgm:pt modelId="{F2B9640C-414B-48E1-B67A-086A192985CC}">
      <dgm:prSet/>
      <dgm:spPr/>
      <dgm:t>
        <a:bodyPr/>
        <a:lstStyle/>
        <a:p>
          <a:r>
            <a:rPr lang="nl-NL" baseline="0"/>
            <a:t>Het gebit</a:t>
          </a:r>
          <a:endParaRPr lang="en-US"/>
        </a:p>
      </dgm:t>
    </dgm:pt>
    <dgm:pt modelId="{F7159A11-1DDF-4295-9978-E015A3E3892C}" type="parTrans" cxnId="{6B69CE53-5377-4E73-820F-83AF12E7433B}">
      <dgm:prSet/>
      <dgm:spPr/>
      <dgm:t>
        <a:bodyPr/>
        <a:lstStyle/>
        <a:p>
          <a:endParaRPr lang="en-US"/>
        </a:p>
      </dgm:t>
    </dgm:pt>
    <dgm:pt modelId="{702D9548-C64E-4134-9957-372DAF918416}" type="sibTrans" cxnId="{6B69CE53-5377-4E73-820F-83AF12E7433B}">
      <dgm:prSet/>
      <dgm:spPr/>
      <dgm:t>
        <a:bodyPr/>
        <a:lstStyle/>
        <a:p>
          <a:endParaRPr lang="en-US"/>
        </a:p>
      </dgm:t>
    </dgm:pt>
    <dgm:pt modelId="{9F210359-4733-4E26-BB6D-9164B6CE0EF3}">
      <dgm:prSet/>
      <dgm:spPr/>
      <dgm:t>
        <a:bodyPr/>
        <a:lstStyle/>
        <a:p>
          <a:r>
            <a:rPr lang="nl-NL" baseline="0"/>
            <a:t>Soorten gebitsproblemen</a:t>
          </a:r>
          <a:endParaRPr lang="en-US"/>
        </a:p>
      </dgm:t>
    </dgm:pt>
    <dgm:pt modelId="{323360E8-920C-4755-B483-077D576666D6}" type="parTrans" cxnId="{09A8F782-6329-43DB-81B2-628C9C7FE9D1}">
      <dgm:prSet/>
      <dgm:spPr/>
      <dgm:t>
        <a:bodyPr/>
        <a:lstStyle/>
        <a:p>
          <a:endParaRPr lang="en-US"/>
        </a:p>
      </dgm:t>
    </dgm:pt>
    <dgm:pt modelId="{7806AE30-D947-4FF7-BDB0-1FD49C1E1F6E}" type="sibTrans" cxnId="{09A8F782-6329-43DB-81B2-628C9C7FE9D1}">
      <dgm:prSet/>
      <dgm:spPr/>
      <dgm:t>
        <a:bodyPr/>
        <a:lstStyle/>
        <a:p>
          <a:endParaRPr lang="en-US"/>
        </a:p>
      </dgm:t>
    </dgm:pt>
    <dgm:pt modelId="{0CF5246E-E59E-420F-8A2B-669D5863CE69}">
      <dgm:prSet/>
      <dgm:spPr/>
      <dgm:t>
        <a:bodyPr/>
        <a:lstStyle/>
        <a:p>
          <a:r>
            <a:rPr lang="nl-NL" baseline="0" dirty="0"/>
            <a:t>mondverzorging</a:t>
          </a:r>
          <a:endParaRPr lang="en-US" dirty="0"/>
        </a:p>
      </dgm:t>
    </dgm:pt>
    <dgm:pt modelId="{32705051-A43D-495D-930B-A05AD42AB0C0}" type="parTrans" cxnId="{E9825018-8866-4E9B-8BE1-24E6B4720B22}">
      <dgm:prSet/>
      <dgm:spPr/>
      <dgm:t>
        <a:bodyPr/>
        <a:lstStyle/>
        <a:p>
          <a:endParaRPr lang="en-US"/>
        </a:p>
      </dgm:t>
    </dgm:pt>
    <dgm:pt modelId="{75EC85BE-4877-435A-9D50-9DB52CE53CF1}" type="sibTrans" cxnId="{E9825018-8866-4E9B-8BE1-24E6B4720B22}">
      <dgm:prSet/>
      <dgm:spPr/>
      <dgm:t>
        <a:bodyPr/>
        <a:lstStyle/>
        <a:p>
          <a:endParaRPr lang="en-US"/>
        </a:p>
      </dgm:t>
    </dgm:pt>
    <dgm:pt modelId="{12E21566-77CD-49FF-800D-1CF87191C8B3}">
      <dgm:prSet/>
      <dgm:spPr/>
      <dgm:t>
        <a:bodyPr/>
        <a:lstStyle/>
        <a:p>
          <a:r>
            <a:rPr lang="nl-NL" baseline="0" dirty="0"/>
            <a:t>Beroepen die uitgevoerd worden binnen de mondverzorging</a:t>
          </a:r>
          <a:endParaRPr lang="en-US" dirty="0"/>
        </a:p>
      </dgm:t>
    </dgm:pt>
    <dgm:pt modelId="{0BF0A98C-A951-4A7E-9F93-7DECB9DA7C8B}" type="parTrans" cxnId="{9EB153F4-0C37-4A98-9A49-2A707094EA50}">
      <dgm:prSet/>
      <dgm:spPr/>
      <dgm:t>
        <a:bodyPr/>
        <a:lstStyle/>
        <a:p>
          <a:endParaRPr lang="en-US"/>
        </a:p>
      </dgm:t>
    </dgm:pt>
    <dgm:pt modelId="{EA11C3D2-738E-4D84-AA08-435784366AF1}" type="sibTrans" cxnId="{9EB153F4-0C37-4A98-9A49-2A707094EA50}">
      <dgm:prSet/>
      <dgm:spPr/>
      <dgm:t>
        <a:bodyPr/>
        <a:lstStyle/>
        <a:p>
          <a:endParaRPr lang="en-US"/>
        </a:p>
      </dgm:t>
    </dgm:pt>
    <dgm:pt modelId="{962B12E6-AB33-4098-B294-E9E11085641E}">
      <dgm:prSet/>
      <dgm:spPr/>
      <dgm:t>
        <a:bodyPr/>
        <a:lstStyle/>
        <a:p>
          <a:r>
            <a:rPr lang="nl-NL" baseline="0" dirty="0"/>
            <a:t>hulpmiddelen om het gebit gezond te houden</a:t>
          </a:r>
          <a:endParaRPr lang="en-US" dirty="0"/>
        </a:p>
      </dgm:t>
    </dgm:pt>
    <dgm:pt modelId="{4F674862-52DD-44F1-A009-F3CA4B01A5A7}" type="parTrans" cxnId="{A1B50A47-1712-40FC-BD37-C9394C021DC2}">
      <dgm:prSet/>
      <dgm:spPr/>
      <dgm:t>
        <a:bodyPr/>
        <a:lstStyle/>
        <a:p>
          <a:endParaRPr lang="en-US"/>
        </a:p>
      </dgm:t>
    </dgm:pt>
    <dgm:pt modelId="{055F0652-926E-4B68-9CA4-337FF67E0E2D}" type="sibTrans" cxnId="{A1B50A47-1712-40FC-BD37-C9394C021DC2}">
      <dgm:prSet/>
      <dgm:spPr/>
      <dgm:t>
        <a:bodyPr/>
        <a:lstStyle/>
        <a:p>
          <a:endParaRPr lang="en-US"/>
        </a:p>
      </dgm:t>
    </dgm:pt>
    <dgm:pt modelId="{5C27EF0A-0D57-476B-A79B-3C36A3FE44FC}">
      <dgm:prSet/>
      <dgm:spPr/>
      <dgm:t>
        <a:bodyPr/>
        <a:lstStyle/>
        <a:p>
          <a:r>
            <a:rPr lang="nl-NL" baseline="0" dirty="0"/>
            <a:t>opdracht</a:t>
          </a:r>
          <a:endParaRPr lang="en-US" dirty="0"/>
        </a:p>
      </dgm:t>
    </dgm:pt>
    <dgm:pt modelId="{7CC766C3-8323-4098-8AB3-E1EE0BFE656E}" type="parTrans" cxnId="{56998516-2D41-455E-9F4C-DBBC2E9BD8F9}">
      <dgm:prSet/>
      <dgm:spPr/>
      <dgm:t>
        <a:bodyPr/>
        <a:lstStyle/>
        <a:p>
          <a:endParaRPr lang="en-US"/>
        </a:p>
      </dgm:t>
    </dgm:pt>
    <dgm:pt modelId="{153F53BF-541F-47E2-9493-CA9AC389DEB6}" type="sibTrans" cxnId="{56998516-2D41-455E-9F4C-DBBC2E9BD8F9}">
      <dgm:prSet/>
      <dgm:spPr/>
      <dgm:t>
        <a:bodyPr/>
        <a:lstStyle/>
        <a:p>
          <a:endParaRPr lang="en-US"/>
        </a:p>
      </dgm:t>
    </dgm:pt>
    <dgm:pt modelId="{4D0A47E6-5A70-4CCC-B6A3-66001CCF7299}">
      <dgm:prSet/>
      <dgm:spPr/>
      <dgm:t>
        <a:bodyPr/>
        <a:lstStyle/>
        <a:p>
          <a:r>
            <a:rPr lang="nl-NL" baseline="0"/>
            <a:t>Evaluatie leerdoelen</a:t>
          </a:r>
          <a:endParaRPr lang="en-US"/>
        </a:p>
      </dgm:t>
    </dgm:pt>
    <dgm:pt modelId="{D15A8264-6A03-4D50-A186-514E04BECCC3}" type="parTrans" cxnId="{19E5BB02-E813-4EE4-A295-E22858F2D011}">
      <dgm:prSet/>
      <dgm:spPr/>
      <dgm:t>
        <a:bodyPr/>
        <a:lstStyle/>
        <a:p>
          <a:endParaRPr lang="en-US"/>
        </a:p>
      </dgm:t>
    </dgm:pt>
    <dgm:pt modelId="{445B6031-A33F-488F-9925-665CDC0FE75E}" type="sibTrans" cxnId="{19E5BB02-E813-4EE4-A295-E22858F2D011}">
      <dgm:prSet/>
      <dgm:spPr/>
      <dgm:t>
        <a:bodyPr/>
        <a:lstStyle/>
        <a:p>
          <a:endParaRPr lang="en-US"/>
        </a:p>
      </dgm:t>
    </dgm:pt>
    <dgm:pt modelId="{2F8C1B2C-7D4B-4B35-B36F-A2BF9C8C8584}" type="pres">
      <dgm:prSet presAssocID="{02EF622B-03E3-4CF8-8430-A597FFADB516}" presName="vert0" presStyleCnt="0">
        <dgm:presLayoutVars>
          <dgm:dir/>
          <dgm:animOne val="branch"/>
          <dgm:animLvl val="lvl"/>
        </dgm:presLayoutVars>
      </dgm:prSet>
      <dgm:spPr/>
    </dgm:pt>
    <dgm:pt modelId="{46594DB9-3CE0-4159-899A-9180F9F37376}" type="pres">
      <dgm:prSet presAssocID="{698648F5-A2C8-4D21-9F1B-7A747853480E}" presName="thickLine" presStyleLbl="alignNode1" presStyleIdx="0" presStyleCnt="8"/>
      <dgm:spPr/>
    </dgm:pt>
    <dgm:pt modelId="{FFA5919E-BB5F-49F5-9396-CB60CF510EBE}" type="pres">
      <dgm:prSet presAssocID="{698648F5-A2C8-4D21-9F1B-7A747853480E}" presName="horz1" presStyleCnt="0"/>
      <dgm:spPr/>
    </dgm:pt>
    <dgm:pt modelId="{68728233-0E99-452E-80B0-23E79848A554}" type="pres">
      <dgm:prSet presAssocID="{698648F5-A2C8-4D21-9F1B-7A747853480E}" presName="tx1" presStyleLbl="revTx" presStyleIdx="0" presStyleCnt="8"/>
      <dgm:spPr/>
    </dgm:pt>
    <dgm:pt modelId="{65957640-EA3D-49E1-97F7-F3C4BCA5D534}" type="pres">
      <dgm:prSet presAssocID="{698648F5-A2C8-4D21-9F1B-7A747853480E}" presName="vert1" presStyleCnt="0"/>
      <dgm:spPr/>
    </dgm:pt>
    <dgm:pt modelId="{91C310AD-0EC6-4131-AE49-E7D11143DB0D}" type="pres">
      <dgm:prSet presAssocID="{F2B9640C-414B-48E1-B67A-086A192985CC}" presName="thickLine" presStyleLbl="alignNode1" presStyleIdx="1" presStyleCnt="8"/>
      <dgm:spPr/>
    </dgm:pt>
    <dgm:pt modelId="{78FDDBED-A86A-410D-BB21-A08AF09F95EB}" type="pres">
      <dgm:prSet presAssocID="{F2B9640C-414B-48E1-B67A-086A192985CC}" presName="horz1" presStyleCnt="0"/>
      <dgm:spPr/>
    </dgm:pt>
    <dgm:pt modelId="{684A12B4-68DD-4D31-ABD1-EA194CE6AF12}" type="pres">
      <dgm:prSet presAssocID="{F2B9640C-414B-48E1-B67A-086A192985CC}" presName="tx1" presStyleLbl="revTx" presStyleIdx="1" presStyleCnt="8"/>
      <dgm:spPr/>
    </dgm:pt>
    <dgm:pt modelId="{2A8B3C0F-983D-4551-BE86-6FBFB877CF6D}" type="pres">
      <dgm:prSet presAssocID="{F2B9640C-414B-48E1-B67A-086A192985CC}" presName="vert1" presStyleCnt="0"/>
      <dgm:spPr/>
    </dgm:pt>
    <dgm:pt modelId="{C2E96564-EA1B-47E4-A56C-62E1FF28F4A0}" type="pres">
      <dgm:prSet presAssocID="{9F210359-4733-4E26-BB6D-9164B6CE0EF3}" presName="thickLine" presStyleLbl="alignNode1" presStyleIdx="2" presStyleCnt="8"/>
      <dgm:spPr/>
    </dgm:pt>
    <dgm:pt modelId="{A2D25C29-DC01-4158-91D9-8B68CF56EC35}" type="pres">
      <dgm:prSet presAssocID="{9F210359-4733-4E26-BB6D-9164B6CE0EF3}" presName="horz1" presStyleCnt="0"/>
      <dgm:spPr/>
    </dgm:pt>
    <dgm:pt modelId="{AF3B9A5A-A045-45A7-910F-98B8C7574A03}" type="pres">
      <dgm:prSet presAssocID="{9F210359-4733-4E26-BB6D-9164B6CE0EF3}" presName="tx1" presStyleLbl="revTx" presStyleIdx="2" presStyleCnt="8"/>
      <dgm:spPr/>
    </dgm:pt>
    <dgm:pt modelId="{61DFFA26-9822-426A-BAE2-EBF0E6C7C2D9}" type="pres">
      <dgm:prSet presAssocID="{9F210359-4733-4E26-BB6D-9164B6CE0EF3}" presName="vert1" presStyleCnt="0"/>
      <dgm:spPr/>
    </dgm:pt>
    <dgm:pt modelId="{1D553DA3-96EF-4D08-A804-E4CC60E6E057}" type="pres">
      <dgm:prSet presAssocID="{0CF5246E-E59E-420F-8A2B-669D5863CE69}" presName="thickLine" presStyleLbl="alignNode1" presStyleIdx="3" presStyleCnt="8"/>
      <dgm:spPr/>
    </dgm:pt>
    <dgm:pt modelId="{7A0F87E4-7BA4-42D7-BF28-2E87D3039D52}" type="pres">
      <dgm:prSet presAssocID="{0CF5246E-E59E-420F-8A2B-669D5863CE69}" presName="horz1" presStyleCnt="0"/>
      <dgm:spPr/>
    </dgm:pt>
    <dgm:pt modelId="{633C96E2-186F-4E55-993A-DCBCB58367D6}" type="pres">
      <dgm:prSet presAssocID="{0CF5246E-E59E-420F-8A2B-669D5863CE69}" presName="tx1" presStyleLbl="revTx" presStyleIdx="3" presStyleCnt="8"/>
      <dgm:spPr/>
    </dgm:pt>
    <dgm:pt modelId="{C771DA8D-9670-41E0-9249-795236155910}" type="pres">
      <dgm:prSet presAssocID="{0CF5246E-E59E-420F-8A2B-669D5863CE69}" presName="vert1" presStyleCnt="0"/>
      <dgm:spPr/>
    </dgm:pt>
    <dgm:pt modelId="{06A21CC3-6EA9-4895-B39A-ADF250A2A922}" type="pres">
      <dgm:prSet presAssocID="{12E21566-77CD-49FF-800D-1CF87191C8B3}" presName="thickLine" presStyleLbl="alignNode1" presStyleIdx="4" presStyleCnt="8"/>
      <dgm:spPr/>
    </dgm:pt>
    <dgm:pt modelId="{879542E5-3DAB-4A8F-B922-5DEABB8E718B}" type="pres">
      <dgm:prSet presAssocID="{12E21566-77CD-49FF-800D-1CF87191C8B3}" presName="horz1" presStyleCnt="0"/>
      <dgm:spPr/>
    </dgm:pt>
    <dgm:pt modelId="{30A69F56-F426-4A1B-8E16-83CF60424887}" type="pres">
      <dgm:prSet presAssocID="{12E21566-77CD-49FF-800D-1CF87191C8B3}" presName="tx1" presStyleLbl="revTx" presStyleIdx="4" presStyleCnt="8"/>
      <dgm:spPr/>
    </dgm:pt>
    <dgm:pt modelId="{7504131B-DDD2-4E33-B55C-94713B6B5BA6}" type="pres">
      <dgm:prSet presAssocID="{12E21566-77CD-49FF-800D-1CF87191C8B3}" presName="vert1" presStyleCnt="0"/>
      <dgm:spPr/>
    </dgm:pt>
    <dgm:pt modelId="{EDD182BD-252B-41FB-98A1-F5DEA2983713}" type="pres">
      <dgm:prSet presAssocID="{962B12E6-AB33-4098-B294-E9E11085641E}" presName="thickLine" presStyleLbl="alignNode1" presStyleIdx="5" presStyleCnt="8"/>
      <dgm:spPr/>
    </dgm:pt>
    <dgm:pt modelId="{31AF91DF-4C5D-4C3F-AF5D-2D69F58207F7}" type="pres">
      <dgm:prSet presAssocID="{962B12E6-AB33-4098-B294-E9E11085641E}" presName="horz1" presStyleCnt="0"/>
      <dgm:spPr/>
    </dgm:pt>
    <dgm:pt modelId="{B5AD47DB-59FD-4D24-98DF-130F98A507FB}" type="pres">
      <dgm:prSet presAssocID="{962B12E6-AB33-4098-B294-E9E11085641E}" presName="tx1" presStyleLbl="revTx" presStyleIdx="5" presStyleCnt="8"/>
      <dgm:spPr/>
    </dgm:pt>
    <dgm:pt modelId="{3B5AAE80-2C7D-4AE6-A44E-365421957578}" type="pres">
      <dgm:prSet presAssocID="{962B12E6-AB33-4098-B294-E9E11085641E}" presName="vert1" presStyleCnt="0"/>
      <dgm:spPr/>
    </dgm:pt>
    <dgm:pt modelId="{539BA226-D82F-4947-A90F-2B02AFBD8FAF}" type="pres">
      <dgm:prSet presAssocID="{5C27EF0A-0D57-476B-A79B-3C36A3FE44FC}" presName="thickLine" presStyleLbl="alignNode1" presStyleIdx="6" presStyleCnt="8"/>
      <dgm:spPr/>
    </dgm:pt>
    <dgm:pt modelId="{9ACCA057-8346-4B46-8445-0EA98EED1988}" type="pres">
      <dgm:prSet presAssocID="{5C27EF0A-0D57-476B-A79B-3C36A3FE44FC}" presName="horz1" presStyleCnt="0"/>
      <dgm:spPr/>
    </dgm:pt>
    <dgm:pt modelId="{3D1B02BB-0F0A-4AFB-BF42-7F5917360236}" type="pres">
      <dgm:prSet presAssocID="{5C27EF0A-0D57-476B-A79B-3C36A3FE44FC}" presName="tx1" presStyleLbl="revTx" presStyleIdx="6" presStyleCnt="8"/>
      <dgm:spPr/>
    </dgm:pt>
    <dgm:pt modelId="{ECD6DB69-BDD6-4AD5-A128-F203E91419BC}" type="pres">
      <dgm:prSet presAssocID="{5C27EF0A-0D57-476B-A79B-3C36A3FE44FC}" presName="vert1" presStyleCnt="0"/>
      <dgm:spPr/>
    </dgm:pt>
    <dgm:pt modelId="{A3757F23-0C78-48F7-98F7-36DCADED5384}" type="pres">
      <dgm:prSet presAssocID="{4D0A47E6-5A70-4CCC-B6A3-66001CCF7299}" presName="thickLine" presStyleLbl="alignNode1" presStyleIdx="7" presStyleCnt="8"/>
      <dgm:spPr/>
    </dgm:pt>
    <dgm:pt modelId="{3BC8776B-12D6-429D-9A73-AD89882FAB8C}" type="pres">
      <dgm:prSet presAssocID="{4D0A47E6-5A70-4CCC-B6A3-66001CCF7299}" presName="horz1" presStyleCnt="0"/>
      <dgm:spPr/>
    </dgm:pt>
    <dgm:pt modelId="{F84DFEFF-A6A2-4D2D-8BCF-4D66E2E71261}" type="pres">
      <dgm:prSet presAssocID="{4D0A47E6-5A70-4CCC-B6A3-66001CCF7299}" presName="tx1" presStyleLbl="revTx" presStyleIdx="7" presStyleCnt="8"/>
      <dgm:spPr/>
    </dgm:pt>
    <dgm:pt modelId="{71D41443-F5F9-4E8D-8EA2-9E3A2A06C382}" type="pres">
      <dgm:prSet presAssocID="{4D0A47E6-5A70-4CCC-B6A3-66001CCF7299}" presName="vert1" presStyleCnt="0"/>
      <dgm:spPr/>
    </dgm:pt>
  </dgm:ptLst>
  <dgm:cxnLst>
    <dgm:cxn modelId="{19E5BB02-E813-4EE4-A295-E22858F2D011}" srcId="{02EF622B-03E3-4CF8-8430-A597FFADB516}" destId="{4D0A47E6-5A70-4CCC-B6A3-66001CCF7299}" srcOrd="7" destOrd="0" parTransId="{D15A8264-6A03-4D50-A186-514E04BECCC3}" sibTransId="{445B6031-A33F-488F-9925-665CDC0FE75E}"/>
    <dgm:cxn modelId="{56998516-2D41-455E-9F4C-DBBC2E9BD8F9}" srcId="{02EF622B-03E3-4CF8-8430-A597FFADB516}" destId="{5C27EF0A-0D57-476B-A79B-3C36A3FE44FC}" srcOrd="6" destOrd="0" parTransId="{7CC766C3-8323-4098-8AB3-E1EE0BFE656E}" sibTransId="{153F53BF-541F-47E2-9493-CA9AC389DEB6}"/>
    <dgm:cxn modelId="{E9825018-8866-4E9B-8BE1-24E6B4720B22}" srcId="{02EF622B-03E3-4CF8-8430-A597FFADB516}" destId="{0CF5246E-E59E-420F-8A2B-669D5863CE69}" srcOrd="3" destOrd="0" parTransId="{32705051-A43D-495D-930B-A05AD42AB0C0}" sibTransId="{75EC85BE-4877-435A-9D50-9DB52CE53CF1}"/>
    <dgm:cxn modelId="{16432339-8E6B-40B7-BED7-7A1B5FB37B8C}" type="presOf" srcId="{02EF622B-03E3-4CF8-8430-A597FFADB516}" destId="{2F8C1B2C-7D4B-4B35-B36F-A2BF9C8C8584}" srcOrd="0" destOrd="0" presId="urn:microsoft.com/office/officeart/2008/layout/LinedList"/>
    <dgm:cxn modelId="{2DE34246-70E7-4DC2-9AAB-D66D4A4EFC27}" type="presOf" srcId="{F2B9640C-414B-48E1-B67A-086A192985CC}" destId="{684A12B4-68DD-4D31-ABD1-EA194CE6AF12}" srcOrd="0" destOrd="0" presId="urn:microsoft.com/office/officeart/2008/layout/LinedList"/>
    <dgm:cxn modelId="{5CAABE46-C917-47FF-A259-47E3ECFCA35B}" srcId="{02EF622B-03E3-4CF8-8430-A597FFADB516}" destId="{698648F5-A2C8-4D21-9F1B-7A747853480E}" srcOrd="0" destOrd="0" parTransId="{273A06F3-C8C6-4658-8F2F-7037AD11280D}" sibTransId="{4463E69C-3D32-4B1A-9C39-707936206973}"/>
    <dgm:cxn modelId="{A1B50A47-1712-40FC-BD37-C9394C021DC2}" srcId="{02EF622B-03E3-4CF8-8430-A597FFADB516}" destId="{962B12E6-AB33-4098-B294-E9E11085641E}" srcOrd="5" destOrd="0" parTransId="{4F674862-52DD-44F1-A009-F3CA4B01A5A7}" sibTransId="{055F0652-926E-4B68-9CA4-337FF67E0E2D}"/>
    <dgm:cxn modelId="{F2B2C373-8426-4EFB-967B-3D87C466437C}" type="presOf" srcId="{9F210359-4733-4E26-BB6D-9164B6CE0EF3}" destId="{AF3B9A5A-A045-45A7-910F-98B8C7574A03}" srcOrd="0" destOrd="0" presId="urn:microsoft.com/office/officeart/2008/layout/LinedList"/>
    <dgm:cxn modelId="{6B69CE53-5377-4E73-820F-83AF12E7433B}" srcId="{02EF622B-03E3-4CF8-8430-A597FFADB516}" destId="{F2B9640C-414B-48E1-B67A-086A192985CC}" srcOrd="1" destOrd="0" parTransId="{F7159A11-1DDF-4295-9978-E015A3E3892C}" sibTransId="{702D9548-C64E-4134-9957-372DAF918416}"/>
    <dgm:cxn modelId="{09A8F782-6329-43DB-81B2-628C9C7FE9D1}" srcId="{02EF622B-03E3-4CF8-8430-A597FFADB516}" destId="{9F210359-4733-4E26-BB6D-9164B6CE0EF3}" srcOrd="2" destOrd="0" parTransId="{323360E8-920C-4755-B483-077D576666D6}" sibTransId="{7806AE30-D947-4FF7-BDB0-1FD49C1E1F6E}"/>
    <dgm:cxn modelId="{0621A2A6-8382-4F2E-8EA9-269451CC2BDE}" type="presOf" srcId="{5C27EF0A-0D57-476B-A79B-3C36A3FE44FC}" destId="{3D1B02BB-0F0A-4AFB-BF42-7F5917360236}" srcOrd="0" destOrd="0" presId="urn:microsoft.com/office/officeart/2008/layout/LinedList"/>
    <dgm:cxn modelId="{16F843DE-9099-44C5-A424-E44F26486188}" type="presOf" srcId="{0CF5246E-E59E-420F-8A2B-669D5863CE69}" destId="{633C96E2-186F-4E55-993A-DCBCB58367D6}" srcOrd="0" destOrd="0" presId="urn:microsoft.com/office/officeart/2008/layout/LinedList"/>
    <dgm:cxn modelId="{F5CD8BE6-16CD-48B1-95AD-3F8D0B61C930}" type="presOf" srcId="{12E21566-77CD-49FF-800D-1CF87191C8B3}" destId="{30A69F56-F426-4A1B-8E16-83CF60424887}" srcOrd="0" destOrd="0" presId="urn:microsoft.com/office/officeart/2008/layout/LinedList"/>
    <dgm:cxn modelId="{235F3FED-AB13-47CB-9DDE-40D7F2B2F04A}" type="presOf" srcId="{962B12E6-AB33-4098-B294-E9E11085641E}" destId="{B5AD47DB-59FD-4D24-98DF-130F98A507FB}" srcOrd="0" destOrd="0" presId="urn:microsoft.com/office/officeart/2008/layout/LinedList"/>
    <dgm:cxn modelId="{9EB153F4-0C37-4A98-9A49-2A707094EA50}" srcId="{02EF622B-03E3-4CF8-8430-A597FFADB516}" destId="{12E21566-77CD-49FF-800D-1CF87191C8B3}" srcOrd="4" destOrd="0" parTransId="{0BF0A98C-A951-4A7E-9F93-7DECB9DA7C8B}" sibTransId="{EA11C3D2-738E-4D84-AA08-435784366AF1}"/>
    <dgm:cxn modelId="{791672F7-310D-486C-9BA6-EEF9F8B5C263}" type="presOf" srcId="{4D0A47E6-5A70-4CCC-B6A3-66001CCF7299}" destId="{F84DFEFF-A6A2-4D2D-8BCF-4D66E2E71261}" srcOrd="0" destOrd="0" presId="urn:microsoft.com/office/officeart/2008/layout/LinedList"/>
    <dgm:cxn modelId="{24F311FF-0639-4894-8E58-69F3AE816C7D}" type="presOf" srcId="{698648F5-A2C8-4D21-9F1B-7A747853480E}" destId="{68728233-0E99-452E-80B0-23E79848A554}" srcOrd="0" destOrd="0" presId="urn:microsoft.com/office/officeart/2008/layout/LinedList"/>
    <dgm:cxn modelId="{675299E4-971D-45EB-8F20-EFEE3F5D05FE}" type="presParOf" srcId="{2F8C1B2C-7D4B-4B35-B36F-A2BF9C8C8584}" destId="{46594DB9-3CE0-4159-899A-9180F9F37376}" srcOrd="0" destOrd="0" presId="urn:microsoft.com/office/officeart/2008/layout/LinedList"/>
    <dgm:cxn modelId="{CC5B7031-E248-4EAC-94C0-12B33AC3836B}" type="presParOf" srcId="{2F8C1B2C-7D4B-4B35-B36F-A2BF9C8C8584}" destId="{FFA5919E-BB5F-49F5-9396-CB60CF510EBE}" srcOrd="1" destOrd="0" presId="urn:microsoft.com/office/officeart/2008/layout/LinedList"/>
    <dgm:cxn modelId="{23415549-0F71-4736-A569-2B8524A8B33F}" type="presParOf" srcId="{FFA5919E-BB5F-49F5-9396-CB60CF510EBE}" destId="{68728233-0E99-452E-80B0-23E79848A554}" srcOrd="0" destOrd="0" presId="urn:microsoft.com/office/officeart/2008/layout/LinedList"/>
    <dgm:cxn modelId="{612218D4-4B97-444D-A511-AE1B41B43951}" type="presParOf" srcId="{FFA5919E-BB5F-49F5-9396-CB60CF510EBE}" destId="{65957640-EA3D-49E1-97F7-F3C4BCA5D534}" srcOrd="1" destOrd="0" presId="urn:microsoft.com/office/officeart/2008/layout/LinedList"/>
    <dgm:cxn modelId="{1B5131AA-C0F7-4A7B-AE53-40978969ECFC}" type="presParOf" srcId="{2F8C1B2C-7D4B-4B35-B36F-A2BF9C8C8584}" destId="{91C310AD-0EC6-4131-AE49-E7D11143DB0D}" srcOrd="2" destOrd="0" presId="urn:microsoft.com/office/officeart/2008/layout/LinedList"/>
    <dgm:cxn modelId="{BE2DF896-DC48-4BD4-AA6F-D775D15A9F19}" type="presParOf" srcId="{2F8C1B2C-7D4B-4B35-B36F-A2BF9C8C8584}" destId="{78FDDBED-A86A-410D-BB21-A08AF09F95EB}" srcOrd="3" destOrd="0" presId="urn:microsoft.com/office/officeart/2008/layout/LinedList"/>
    <dgm:cxn modelId="{7D142419-9240-445C-976A-FD35CFA1F441}" type="presParOf" srcId="{78FDDBED-A86A-410D-BB21-A08AF09F95EB}" destId="{684A12B4-68DD-4D31-ABD1-EA194CE6AF12}" srcOrd="0" destOrd="0" presId="urn:microsoft.com/office/officeart/2008/layout/LinedList"/>
    <dgm:cxn modelId="{5139AF5D-6F20-4A06-AD1B-2A34BD13FDA8}" type="presParOf" srcId="{78FDDBED-A86A-410D-BB21-A08AF09F95EB}" destId="{2A8B3C0F-983D-4551-BE86-6FBFB877CF6D}" srcOrd="1" destOrd="0" presId="urn:microsoft.com/office/officeart/2008/layout/LinedList"/>
    <dgm:cxn modelId="{0EF50F2D-0850-4696-9574-AF5340246CDA}" type="presParOf" srcId="{2F8C1B2C-7D4B-4B35-B36F-A2BF9C8C8584}" destId="{C2E96564-EA1B-47E4-A56C-62E1FF28F4A0}" srcOrd="4" destOrd="0" presId="urn:microsoft.com/office/officeart/2008/layout/LinedList"/>
    <dgm:cxn modelId="{9DA8852A-1ADD-4A20-9F10-B4BF0281A480}" type="presParOf" srcId="{2F8C1B2C-7D4B-4B35-B36F-A2BF9C8C8584}" destId="{A2D25C29-DC01-4158-91D9-8B68CF56EC35}" srcOrd="5" destOrd="0" presId="urn:microsoft.com/office/officeart/2008/layout/LinedList"/>
    <dgm:cxn modelId="{BB45C6E6-FE03-4A4E-A547-5A7D06F0428B}" type="presParOf" srcId="{A2D25C29-DC01-4158-91D9-8B68CF56EC35}" destId="{AF3B9A5A-A045-45A7-910F-98B8C7574A03}" srcOrd="0" destOrd="0" presId="urn:microsoft.com/office/officeart/2008/layout/LinedList"/>
    <dgm:cxn modelId="{88FD54B2-D26F-49A4-B36A-7696DE5EE27E}" type="presParOf" srcId="{A2D25C29-DC01-4158-91D9-8B68CF56EC35}" destId="{61DFFA26-9822-426A-BAE2-EBF0E6C7C2D9}" srcOrd="1" destOrd="0" presId="urn:microsoft.com/office/officeart/2008/layout/LinedList"/>
    <dgm:cxn modelId="{617B5D1C-92B9-490D-9994-20D1970A2092}" type="presParOf" srcId="{2F8C1B2C-7D4B-4B35-B36F-A2BF9C8C8584}" destId="{1D553DA3-96EF-4D08-A804-E4CC60E6E057}" srcOrd="6" destOrd="0" presId="urn:microsoft.com/office/officeart/2008/layout/LinedList"/>
    <dgm:cxn modelId="{4BB22599-4CD0-4954-BEAA-3B1E96E28A89}" type="presParOf" srcId="{2F8C1B2C-7D4B-4B35-B36F-A2BF9C8C8584}" destId="{7A0F87E4-7BA4-42D7-BF28-2E87D3039D52}" srcOrd="7" destOrd="0" presId="urn:microsoft.com/office/officeart/2008/layout/LinedList"/>
    <dgm:cxn modelId="{456CDC0D-7AE7-4625-884B-F408D24F2B3E}" type="presParOf" srcId="{7A0F87E4-7BA4-42D7-BF28-2E87D3039D52}" destId="{633C96E2-186F-4E55-993A-DCBCB58367D6}" srcOrd="0" destOrd="0" presId="urn:microsoft.com/office/officeart/2008/layout/LinedList"/>
    <dgm:cxn modelId="{E99C1528-D1D8-4664-98AD-6602EB18F3DE}" type="presParOf" srcId="{7A0F87E4-7BA4-42D7-BF28-2E87D3039D52}" destId="{C771DA8D-9670-41E0-9249-795236155910}" srcOrd="1" destOrd="0" presId="urn:microsoft.com/office/officeart/2008/layout/LinedList"/>
    <dgm:cxn modelId="{9ECF6586-11C9-424E-9CC5-405E33A6E97E}" type="presParOf" srcId="{2F8C1B2C-7D4B-4B35-B36F-A2BF9C8C8584}" destId="{06A21CC3-6EA9-4895-B39A-ADF250A2A922}" srcOrd="8" destOrd="0" presId="urn:microsoft.com/office/officeart/2008/layout/LinedList"/>
    <dgm:cxn modelId="{8BCDE92E-08E7-4DD1-B5C1-06D34B401016}" type="presParOf" srcId="{2F8C1B2C-7D4B-4B35-B36F-A2BF9C8C8584}" destId="{879542E5-3DAB-4A8F-B922-5DEABB8E718B}" srcOrd="9" destOrd="0" presId="urn:microsoft.com/office/officeart/2008/layout/LinedList"/>
    <dgm:cxn modelId="{8AD8F385-FCDB-4169-AAC6-99F503301ED5}" type="presParOf" srcId="{879542E5-3DAB-4A8F-B922-5DEABB8E718B}" destId="{30A69F56-F426-4A1B-8E16-83CF60424887}" srcOrd="0" destOrd="0" presId="urn:microsoft.com/office/officeart/2008/layout/LinedList"/>
    <dgm:cxn modelId="{7E420FFB-04FD-4E7B-A12A-B815EC005715}" type="presParOf" srcId="{879542E5-3DAB-4A8F-B922-5DEABB8E718B}" destId="{7504131B-DDD2-4E33-B55C-94713B6B5BA6}" srcOrd="1" destOrd="0" presId="urn:microsoft.com/office/officeart/2008/layout/LinedList"/>
    <dgm:cxn modelId="{028FF072-4634-416B-8A3E-0BD133193284}" type="presParOf" srcId="{2F8C1B2C-7D4B-4B35-B36F-A2BF9C8C8584}" destId="{EDD182BD-252B-41FB-98A1-F5DEA2983713}" srcOrd="10" destOrd="0" presId="urn:microsoft.com/office/officeart/2008/layout/LinedList"/>
    <dgm:cxn modelId="{988B6878-8310-4BBA-9600-68101DDC7D26}" type="presParOf" srcId="{2F8C1B2C-7D4B-4B35-B36F-A2BF9C8C8584}" destId="{31AF91DF-4C5D-4C3F-AF5D-2D69F58207F7}" srcOrd="11" destOrd="0" presId="urn:microsoft.com/office/officeart/2008/layout/LinedList"/>
    <dgm:cxn modelId="{DFA10D2E-207F-40F1-8E58-81D86A236CD6}" type="presParOf" srcId="{31AF91DF-4C5D-4C3F-AF5D-2D69F58207F7}" destId="{B5AD47DB-59FD-4D24-98DF-130F98A507FB}" srcOrd="0" destOrd="0" presId="urn:microsoft.com/office/officeart/2008/layout/LinedList"/>
    <dgm:cxn modelId="{308095D8-AE2A-499A-A943-264F7E840BE0}" type="presParOf" srcId="{31AF91DF-4C5D-4C3F-AF5D-2D69F58207F7}" destId="{3B5AAE80-2C7D-4AE6-A44E-365421957578}" srcOrd="1" destOrd="0" presId="urn:microsoft.com/office/officeart/2008/layout/LinedList"/>
    <dgm:cxn modelId="{CE507F07-68CC-45E6-938F-7E93A3E43681}" type="presParOf" srcId="{2F8C1B2C-7D4B-4B35-B36F-A2BF9C8C8584}" destId="{539BA226-D82F-4947-A90F-2B02AFBD8FAF}" srcOrd="12" destOrd="0" presId="urn:microsoft.com/office/officeart/2008/layout/LinedList"/>
    <dgm:cxn modelId="{C9147EEA-C620-4CE6-8BDE-7410DF32BD75}" type="presParOf" srcId="{2F8C1B2C-7D4B-4B35-B36F-A2BF9C8C8584}" destId="{9ACCA057-8346-4B46-8445-0EA98EED1988}" srcOrd="13" destOrd="0" presId="urn:microsoft.com/office/officeart/2008/layout/LinedList"/>
    <dgm:cxn modelId="{CF7E8C7B-598E-40C2-B056-0FB0DBB7009C}" type="presParOf" srcId="{9ACCA057-8346-4B46-8445-0EA98EED1988}" destId="{3D1B02BB-0F0A-4AFB-BF42-7F5917360236}" srcOrd="0" destOrd="0" presId="urn:microsoft.com/office/officeart/2008/layout/LinedList"/>
    <dgm:cxn modelId="{730391CE-2F94-4057-9A8C-C9CC06FC17D3}" type="presParOf" srcId="{9ACCA057-8346-4B46-8445-0EA98EED1988}" destId="{ECD6DB69-BDD6-4AD5-A128-F203E91419BC}" srcOrd="1" destOrd="0" presId="urn:microsoft.com/office/officeart/2008/layout/LinedList"/>
    <dgm:cxn modelId="{DA8348E7-8C8B-4513-9124-AF2B7FE1B580}" type="presParOf" srcId="{2F8C1B2C-7D4B-4B35-B36F-A2BF9C8C8584}" destId="{A3757F23-0C78-48F7-98F7-36DCADED5384}" srcOrd="14" destOrd="0" presId="urn:microsoft.com/office/officeart/2008/layout/LinedList"/>
    <dgm:cxn modelId="{4B67C016-396E-4D1F-940B-3B41A485756B}" type="presParOf" srcId="{2F8C1B2C-7D4B-4B35-B36F-A2BF9C8C8584}" destId="{3BC8776B-12D6-429D-9A73-AD89882FAB8C}" srcOrd="15" destOrd="0" presId="urn:microsoft.com/office/officeart/2008/layout/LinedList"/>
    <dgm:cxn modelId="{533E9540-6FD1-495E-99B6-6FD237500FE6}" type="presParOf" srcId="{3BC8776B-12D6-429D-9A73-AD89882FAB8C}" destId="{F84DFEFF-A6A2-4D2D-8BCF-4D66E2E71261}" srcOrd="0" destOrd="0" presId="urn:microsoft.com/office/officeart/2008/layout/LinedList"/>
    <dgm:cxn modelId="{AC8A0E9A-3E03-40AC-9307-8F4E8CBF05B2}" type="presParOf" srcId="{3BC8776B-12D6-429D-9A73-AD89882FAB8C}" destId="{71D41443-F5F9-4E8D-8EA2-9E3A2A06C38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94DB9-3CE0-4159-899A-9180F9F37376}">
      <dsp:nvSpPr>
        <dsp:cNvPr id="0" name=""/>
        <dsp:cNvSpPr/>
      </dsp:nvSpPr>
      <dsp:spPr>
        <a:xfrm>
          <a:off x="0" y="0"/>
          <a:ext cx="650630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8728233-0E99-452E-80B0-23E79848A554}">
      <dsp:nvSpPr>
        <dsp:cNvPr id="0" name=""/>
        <dsp:cNvSpPr/>
      </dsp:nvSpPr>
      <dsp:spPr>
        <a:xfrm>
          <a:off x="0" y="0"/>
          <a:ext cx="6506304" cy="697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baseline="0"/>
            <a:t>Leerdoelen</a:t>
          </a:r>
          <a:endParaRPr lang="en-US" sz="2000" kern="1200"/>
        </a:p>
      </dsp:txBody>
      <dsp:txXfrm>
        <a:off x="0" y="0"/>
        <a:ext cx="6506304" cy="697230"/>
      </dsp:txXfrm>
    </dsp:sp>
    <dsp:sp modelId="{91C310AD-0EC6-4131-AE49-E7D11143DB0D}">
      <dsp:nvSpPr>
        <dsp:cNvPr id="0" name=""/>
        <dsp:cNvSpPr/>
      </dsp:nvSpPr>
      <dsp:spPr>
        <a:xfrm>
          <a:off x="0" y="697230"/>
          <a:ext cx="6506304" cy="0"/>
        </a:xfrm>
        <a:prstGeom prst="line">
          <a:avLst/>
        </a:prstGeom>
        <a:gradFill rotWithShape="0">
          <a:gsLst>
            <a:gs pos="0">
              <a:schemeClr val="accent2">
                <a:hueOff val="-241876"/>
                <a:satOff val="-5501"/>
                <a:lumOff val="-243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241876"/>
                <a:satOff val="-5501"/>
                <a:lumOff val="-243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241876"/>
                <a:satOff val="-5501"/>
                <a:lumOff val="-243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-241876"/>
              <a:satOff val="-5501"/>
              <a:lumOff val="-2437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84A12B4-68DD-4D31-ABD1-EA194CE6AF12}">
      <dsp:nvSpPr>
        <dsp:cNvPr id="0" name=""/>
        <dsp:cNvSpPr/>
      </dsp:nvSpPr>
      <dsp:spPr>
        <a:xfrm>
          <a:off x="0" y="697230"/>
          <a:ext cx="6506304" cy="697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baseline="0"/>
            <a:t>Het gebit</a:t>
          </a:r>
          <a:endParaRPr lang="en-US" sz="2000" kern="1200"/>
        </a:p>
      </dsp:txBody>
      <dsp:txXfrm>
        <a:off x="0" y="697230"/>
        <a:ext cx="6506304" cy="697230"/>
      </dsp:txXfrm>
    </dsp:sp>
    <dsp:sp modelId="{C2E96564-EA1B-47E4-A56C-62E1FF28F4A0}">
      <dsp:nvSpPr>
        <dsp:cNvPr id="0" name=""/>
        <dsp:cNvSpPr/>
      </dsp:nvSpPr>
      <dsp:spPr>
        <a:xfrm>
          <a:off x="0" y="1394460"/>
          <a:ext cx="6506304" cy="0"/>
        </a:xfrm>
        <a:prstGeom prst="line">
          <a:avLst/>
        </a:prstGeom>
        <a:gradFill rotWithShape="0">
          <a:gsLst>
            <a:gs pos="0">
              <a:schemeClr val="accent2">
                <a:hueOff val="-483752"/>
                <a:satOff val="-11003"/>
                <a:lumOff val="-487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483752"/>
                <a:satOff val="-11003"/>
                <a:lumOff val="-487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483752"/>
                <a:satOff val="-11003"/>
                <a:lumOff val="-487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-483752"/>
              <a:satOff val="-11003"/>
              <a:lumOff val="-4873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F3B9A5A-A045-45A7-910F-98B8C7574A03}">
      <dsp:nvSpPr>
        <dsp:cNvPr id="0" name=""/>
        <dsp:cNvSpPr/>
      </dsp:nvSpPr>
      <dsp:spPr>
        <a:xfrm>
          <a:off x="0" y="1394460"/>
          <a:ext cx="6506304" cy="697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baseline="0"/>
            <a:t>Soorten gebitsproblemen</a:t>
          </a:r>
          <a:endParaRPr lang="en-US" sz="2000" kern="1200"/>
        </a:p>
      </dsp:txBody>
      <dsp:txXfrm>
        <a:off x="0" y="1394460"/>
        <a:ext cx="6506304" cy="697230"/>
      </dsp:txXfrm>
    </dsp:sp>
    <dsp:sp modelId="{1D553DA3-96EF-4D08-A804-E4CC60E6E057}">
      <dsp:nvSpPr>
        <dsp:cNvPr id="0" name=""/>
        <dsp:cNvSpPr/>
      </dsp:nvSpPr>
      <dsp:spPr>
        <a:xfrm>
          <a:off x="0" y="2091690"/>
          <a:ext cx="6506304" cy="0"/>
        </a:xfrm>
        <a:prstGeom prst="line">
          <a:avLst/>
        </a:prstGeom>
        <a:gradFill rotWithShape="0">
          <a:gsLst>
            <a:gs pos="0">
              <a:schemeClr val="accent2">
                <a:hueOff val="-725628"/>
                <a:satOff val="-16504"/>
                <a:lumOff val="-731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725628"/>
                <a:satOff val="-16504"/>
                <a:lumOff val="-731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725628"/>
                <a:satOff val="-16504"/>
                <a:lumOff val="-731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-725628"/>
              <a:satOff val="-16504"/>
              <a:lumOff val="-731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33C96E2-186F-4E55-993A-DCBCB58367D6}">
      <dsp:nvSpPr>
        <dsp:cNvPr id="0" name=""/>
        <dsp:cNvSpPr/>
      </dsp:nvSpPr>
      <dsp:spPr>
        <a:xfrm>
          <a:off x="0" y="2091690"/>
          <a:ext cx="6506304" cy="697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baseline="0" dirty="0"/>
            <a:t>mondverzorging</a:t>
          </a:r>
          <a:endParaRPr lang="en-US" sz="2000" kern="1200" dirty="0"/>
        </a:p>
      </dsp:txBody>
      <dsp:txXfrm>
        <a:off x="0" y="2091690"/>
        <a:ext cx="6506304" cy="697230"/>
      </dsp:txXfrm>
    </dsp:sp>
    <dsp:sp modelId="{06A21CC3-6EA9-4895-B39A-ADF250A2A922}">
      <dsp:nvSpPr>
        <dsp:cNvPr id="0" name=""/>
        <dsp:cNvSpPr/>
      </dsp:nvSpPr>
      <dsp:spPr>
        <a:xfrm>
          <a:off x="0" y="2788920"/>
          <a:ext cx="6506304" cy="0"/>
        </a:xfrm>
        <a:prstGeom prst="line">
          <a:avLst/>
        </a:prstGeom>
        <a:gradFill rotWithShape="0">
          <a:gsLst>
            <a:gs pos="0">
              <a:schemeClr val="accent2">
                <a:hueOff val="-967503"/>
                <a:satOff val="-22005"/>
                <a:lumOff val="-9746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967503"/>
                <a:satOff val="-22005"/>
                <a:lumOff val="-9746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967503"/>
                <a:satOff val="-22005"/>
                <a:lumOff val="-9746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-967503"/>
              <a:satOff val="-22005"/>
              <a:lumOff val="-9746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0A69F56-F426-4A1B-8E16-83CF60424887}">
      <dsp:nvSpPr>
        <dsp:cNvPr id="0" name=""/>
        <dsp:cNvSpPr/>
      </dsp:nvSpPr>
      <dsp:spPr>
        <a:xfrm>
          <a:off x="0" y="2788920"/>
          <a:ext cx="6506304" cy="697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baseline="0" dirty="0"/>
            <a:t>Beroepen die uitgevoerd worden binnen de mondverzorging</a:t>
          </a:r>
          <a:endParaRPr lang="en-US" sz="2000" kern="1200" dirty="0"/>
        </a:p>
      </dsp:txBody>
      <dsp:txXfrm>
        <a:off x="0" y="2788920"/>
        <a:ext cx="6506304" cy="697230"/>
      </dsp:txXfrm>
    </dsp:sp>
    <dsp:sp modelId="{EDD182BD-252B-41FB-98A1-F5DEA2983713}">
      <dsp:nvSpPr>
        <dsp:cNvPr id="0" name=""/>
        <dsp:cNvSpPr/>
      </dsp:nvSpPr>
      <dsp:spPr>
        <a:xfrm>
          <a:off x="0" y="3486150"/>
          <a:ext cx="6506304" cy="0"/>
        </a:xfrm>
        <a:prstGeom prst="line">
          <a:avLst/>
        </a:prstGeom>
        <a:gradFill rotWithShape="0">
          <a:gsLst>
            <a:gs pos="0">
              <a:schemeClr val="accent2">
                <a:hueOff val="-1209379"/>
                <a:satOff val="-27506"/>
                <a:lumOff val="-1218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1209379"/>
                <a:satOff val="-27506"/>
                <a:lumOff val="-1218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1209379"/>
                <a:satOff val="-27506"/>
                <a:lumOff val="-1218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-1209379"/>
              <a:satOff val="-27506"/>
              <a:lumOff val="-12183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5AD47DB-59FD-4D24-98DF-130F98A507FB}">
      <dsp:nvSpPr>
        <dsp:cNvPr id="0" name=""/>
        <dsp:cNvSpPr/>
      </dsp:nvSpPr>
      <dsp:spPr>
        <a:xfrm>
          <a:off x="0" y="3486150"/>
          <a:ext cx="6506304" cy="697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baseline="0" dirty="0"/>
            <a:t>hulpmiddelen om het gebit gezond te houden</a:t>
          </a:r>
          <a:endParaRPr lang="en-US" sz="2000" kern="1200" dirty="0"/>
        </a:p>
      </dsp:txBody>
      <dsp:txXfrm>
        <a:off x="0" y="3486150"/>
        <a:ext cx="6506304" cy="697230"/>
      </dsp:txXfrm>
    </dsp:sp>
    <dsp:sp modelId="{539BA226-D82F-4947-A90F-2B02AFBD8FAF}">
      <dsp:nvSpPr>
        <dsp:cNvPr id="0" name=""/>
        <dsp:cNvSpPr/>
      </dsp:nvSpPr>
      <dsp:spPr>
        <a:xfrm>
          <a:off x="0" y="4183380"/>
          <a:ext cx="6506304" cy="0"/>
        </a:xfrm>
        <a:prstGeom prst="line">
          <a:avLst/>
        </a:prstGeom>
        <a:gradFill rotWithShape="0">
          <a:gsLst>
            <a:gs pos="0">
              <a:schemeClr val="accent2">
                <a:hueOff val="-1451255"/>
                <a:satOff val="-33008"/>
                <a:lumOff val="-14619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1451255"/>
                <a:satOff val="-33008"/>
                <a:lumOff val="-14619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1451255"/>
                <a:satOff val="-33008"/>
                <a:lumOff val="-14619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-1451255"/>
              <a:satOff val="-33008"/>
              <a:lumOff val="-14619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D1B02BB-0F0A-4AFB-BF42-7F5917360236}">
      <dsp:nvSpPr>
        <dsp:cNvPr id="0" name=""/>
        <dsp:cNvSpPr/>
      </dsp:nvSpPr>
      <dsp:spPr>
        <a:xfrm>
          <a:off x="0" y="4183380"/>
          <a:ext cx="6506304" cy="697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baseline="0" dirty="0"/>
            <a:t>opdracht</a:t>
          </a:r>
          <a:endParaRPr lang="en-US" sz="2000" kern="1200" dirty="0"/>
        </a:p>
      </dsp:txBody>
      <dsp:txXfrm>
        <a:off x="0" y="4183380"/>
        <a:ext cx="6506304" cy="697230"/>
      </dsp:txXfrm>
    </dsp:sp>
    <dsp:sp modelId="{A3757F23-0C78-48F7-98F7-36DCADED5384}">
      <dsp:nvSpPr>
        <dsp:cNvPr id="0" name=""/>
        <dsp:cNvSpPr/>
      </dsp:nvSpPr>
      <dsp:spPr>
        <a:xfrm>
          <a:off x="0" y="4880610"/>
          <a:ext cx="6506304" cy="0"/>
        </a:xfrm>
        <a:prstGeom prst="line">
          <a:avLst/>
        </a:prstGeom>
        <a:gradFill rotWithShape="0">
          <a:gsLst>
            <a:gs pos="0">
              <a:schemeClr val="accent2">
                <a:hueOff val="-1693131"/>
                <a:satOff val="-38509"/>
                <a:lumOff val="-17056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1693131"/>
                <a:satOff val="-38509"/>
                <a:lumOff val="-17056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1693131"/>
                <a:satOff val="-38509"/>
                <a:lumOff val="-17056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-1693131"/>
              <a:satOff val="-38509"/>
              <a:lumOff val="-17056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84DFEFF-A6A2-4D2D-8BCF-4D66E2E71261}">
      <dsp:nvSpPr>
        <dsp:cNvPr id="0" name=""/>
        <dsp:cNvSpPr/>
      </dsp:nvSpPr>
      <dsp:spPr>
        <a:xfrm>
          <a:off x="0" y="4880610"/>
          <a:ext cx="6506304" cy="697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baseline="0"/>
            <a:t>Evaluatie leerdoelen</a:t>
          </a:r>
          <a:endParaRPr lang="en-US" sz="2000" kern="1200"/>
        </a:p>
      </dsp:txBody>
      <dsp:txXfrm>
        <a:off x="0" y="4880610"/>
        <a:ext cx="6506304" cy="6972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E2A9D-3DC4-495E-AAFC-F662A6FDAFE3}" type="datetimeFigureOut">
              <a:rPr lang="nl-NL" smtClean="0"/>
              <a:t>21-6-2021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21D1F-E024-4E78-B6FE-C25D38C597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5852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21D1F-E024-4E78-B6FE-C25D38C59716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1337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Voorbeelden gebitsproblemen: Gaatjes (Cariës), zenuwontsteking (</a:t>
            </a:r>
            <a:r>
              <a:rPr lang="nl-NL" dirty="0" err="1"/>
              <a:t>Pulpitis</a:t>
            </a:r>
            <a:r>
              <a:rPr lang="nl-NL" dirty="0"/>
              <a:t>),  tandvlees ontsteking (Periodontitis)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21D1F-E024-4E78-B6FE-C25D38C59716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4240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Tandarts, mondhygiëniste, orthodontist, preventie assistente,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21D1F-E024-4E78-B6FE-C25D38C59716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4104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584040-73A8-4940-98DD-B3A52127AC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Gebitsproblemen en verzorging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E59D5C2-20B4-4A02-8F68-3CE2391860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1759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62AE5E-C783-425F-A896-75A48ADEE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BA4A6A-74D9-44F4-9DB4-4D29C3120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Op wikiwijs staan verschillende opdrachten deze kan je maken na het bekijken van de filmpjes.</a:t>
            </a:r>
          </a:p>
        </p:txBody>
      </p:sp>
    </p:spTree>
    <p:extLst>
      <p:ext uri="{BB962C8B-B14F-4D97-AF65-F5344CB8AC3E}">
        <p14:creationId xmlns:p14="http://schemas.microsoft.com/office/powerpoint/2010/main" val="615952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1CBD69-4C6E-4C12-A54F-9343130E2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Evaluatie 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0A9931-4B94-4BA8-9A10-29DC64788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 het eind van de les kan je het verschil benoemen tussen het melk gebit en volwassen gebit.</a:t>
            </a:r>
          </a:p>
          <a:p>
            <a:r>
              <a:rPr lang="nl-NL" dirty="0"/>
              <a:t>Aan het eind van de les kan je 3 gebitsproblemen benoemen</a:t>
            </a:r>
          </a:p>
          <a:p>
            <a:r>
              <a:rPr lang="nl-NL" dirty="0"/>
              <a:t>Aan het einde van de les kan aan de hand van een opdracht de onderdelen van het gebit benoemen/herkennen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8383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8">
            <a:extLst>
              <a:ext uri="{FF2B5EF4-FFF2-40B4-BE49-F238E27FC236}">
                <a16:creationId xmlns:a16="http://schemas.microsoft.com/office/drawing/2014/main" id="{49484204-AAC3-4FE4-AA51-51757C84A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8084BB9-BA9C-480A-A316-4453B5FC5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nl-NL"/>
              <a:t>Inhoud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B66DA4E4-AFC8-46C2-BBD6-ACEAC36721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7577776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325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66EE89-3BA1-4675-8FD6-7729C93D4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D45FC7-13FF-4B1D-9C37-AD044EFF0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 het eind van de les kan je het verschil benoemen tussen het melk gebit en volwassen gebit.</a:t>
            </a:r>
          </a:p>
          <a:p>
            <a:r>
              <a:rPr lang="nl-NL" dirty="0"/>
              <a:t>Aan het eind van de les kan je 3 gebitsproblemen benoemen</a:t>
            </a:r>
          </a:p>
          <a:p>
            <a:r>
              <a:rPr lang="nl-NL" dirty="0"/>
              <a:t>Aan het einde van de les kan aan de hand van een opdracht de onderdelen van het gebit benoemen/herkennen</a:t>
            </a:r>
          </a:p>
        </p:txBody>
      </p:sp>
    </p:spTree>
    <p:extLst>
      <p:ext uri="{BB962C8B-B14F-4D97-AF65-F5344CB8AC3E}">
        <p14:creationId xmlns:p14="http://schemas.microsoft.com/office/powerpoint/2010/main" val="178665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17">
            <a:extLst>
              <a:ext uri="{FF2B5EF4-FFF2-40B4-BE49-F238E27FC236}">
                <a16:creationId xmlns:a16="http://schemas.microsoft.com/office/drawing/2014/main" id="{9F024D02-87BB-4538-BB35-BD297D94E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3C3A73B-CF43-481B-A1A3-3BAA08472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nl-NL" dirty="0"/>
              <a:t>Het gebit</a:t>
            </a:r>
          </a:p>
        </p:txBody>
      </p:sp>
      <p:pic>
        <p:nvPicPr>
          <p:cNvPr id="4" name="Tijdelijke aanduiding voor inhoud 3" descr="Afbeelding met hand, vasthouden, persoon, groente&#10;&#10;Automatisch gegenereerde beschrijving">
            <a:extLst>
              <a:ext uri="{FF2B5EF4-FFF2-40B4-BE49-F238E27FC236}">
                <a16:creationId xmlns:a16="http://schemas.microsoft.com/office/drawing/2014/main" id="{69E31A34-DB69-44C1-8AC8-1E916410C2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823" r="3890"/>
          <a:stretch/>
        </p:blipFill>
        <p:spPr>
          <a:xfrm>
            <a:off x="-1" y="10"/>
            <a:ext cx="4373546" cy="6857990"/>
          </a:xfrm>
          <a:prstGeom prst="rect">
            <a:avLst/>
          </a:prstGeom>
        </p:spPr>
      </p:pic>
      <p:sp>
        <p:nvSpPr>
          <p:cNvPr id="33" name="Rectangle 19">
            <a:extLst>
              <a:ext uri="{FF2B5EF4-FFF2-40B4-BE49-F238E27FC236}">
                <a16:creationId xmlns:a16="http://schemas.microsoft.com/office/drawing/2014/main" id="{673DA661-0AB2-4196-A6A3-7A92321CC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D580F0-38C9-4B3C-BB02-522C7D86C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2286000"/>
            <a:ext cx="6176776" cy="3581400"/>
          </a:xfrm>
        </p:spPr>
        <p:txBody>
          <a:bodyPr>
            <a:normAutofit/>
          </a:bodyPr>
          <a:lstStyle/>
          <a:p>
            <a:r>
              <a:rPr lang="en-US" dirty="0"/>
              <a:t>Het </a:t>
            </a:r>
            <a:r>
              <a:rPr lang="en-US" dirty="0" err="1"/>
              <a:t>melk</a:t>
            </a:r>
            <a:r>
              <a:rPr lang="en-US" dirty="0"/>
              <a:t> </a:t>
            </a:r>
            <a:r>
              <a:rPr lang="en-US" dirty="0" err="1"/>
              <a:t>gebit</a:t>
            </a:r>
            <a:r>
              <a:rPr lang="en-US" dirty="0"/>
              <a:t> </a:t>
            </a:r>
            <a:r>
              <a:rPr lang="en-US" dirty="0" err="1"/>
              <a:t>vormt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de 0 </a:t>
            </a:r>
            <a:r>
              <a:rPr lang="en-US" dirty="0" err="1"/>
              <a:t>en</a:t>
            </a:r>
            <a:r>
              <a:rPr lang="en-US" dirty="0"/>
              <a:t> 2,5 </a:t>
            </a:r>
            <a:r>
              <a:rPr lang="en-US" dirty="0" err="1"/>
              <a:t>jaar</a:t>
            </a:r>
            <a:r>
              <a:rPr lang="en-US" dirty="0"/>
              <a:t>. </a:t>
            </a:r>
          </a:p>
          <a:p>
            <a:r>
              <a:rPr lang="en-US" dirty="0"/>
              <a:t>Het </a:t>
            </a:r>
            <a:r>
              <a:rPr lang="en-US" dirty="0" err="1"/>
              <a:t>wisselen</a:t>
            </a:r>
            <a:r>
              <a:rPr lang="en-US" dirty="0"/>
              <a:t> van het </a:t>
            </a:r>
            <a:r>
              <a:rPr lang="en-US" dirty="0" err="1"/>
              <a:t>melkgebit</a:t>
            </a:r>
            <a:r>
              <a:rPr lang="en-US" dirty="0"/>
              <a:t> </a:t>
            </a:r>
            <a:r>
              <a:rPr lang="en-US" dirty="0" err="1"/>
              <a:t>gebeurt</a:t>
            </a:r>
            <a:r>
              <a:rPr lang="en-US" dirty="0"/>
              <a:t> op 2 </a:t>
            </a:r>
            <a:r>
              <a:rPr lang="en-US" dirty="0" err="1"/>
              <a:t>momenten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De </a:t>
            </a:r>
            <a:r>
              <a:rPr lang="en-US" dirty="0" err="1"/>
              <a:t>voortanden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eerste</a:t>
            </a:r>
            <a:r>
              <a:rPr lang="en-US" dirty="0"/>
              <a:t> </a:t>
            </a:r>
            <a:r>
              <a:rPr lang="en-US" dirty="0" err="1"/>
              <a:t>kiezen</a:t>
            </a:r>
            <a:r>
              <a:rPr lang="en-US" dirty="0"/>
              <a:t> van het </a:t>
            </a:r>
            <a:r>
              <a:rPr lang="en-US" dirty="0" err="1"/>
              <a:t>volwassen</a:t>
            </a:r>
            <a:r>
              <a:rPr lang="en-US" dirty="0"/>
              <a:t> </a:t>
            </a:r>
            <a:r>
              <a:rPr lang="en-US" dirty="0" err="1"/>
              <a:t>gebit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 door </a:t>
            </a:r>
            <a:r>
              <a:rPr lang="en-US" dirty="0" err="1"/>
              <a:t>tussen</a:t>
            </a:r>
            <a:r>
              <a:rPr lang="en-US" dirty="0"/>
              <a:t> je 5de </a:t>
            </a:r>
            <a:r>
              <a:rPr lang="en-US" dirty="0" err="1"/>
              <a:t>en</a:t>
            </a:r>
            <a:r>
              <a:rPr lang="en-US" dirty="0"/>
              <a:t> 7,5.</a:t>
            </a:r>
            <a:br>
              <a:rPr lang="en-US" dirty="0"/>
            </a:br>
            <a:r>
              <a:rPr lang="en-US" dirty="0"/>
              <a:t>- De rest van de </a:t>
            </a:r>
            <a:r>
              <a:rPr lang="en-US" dirty="0" err="1"/>
              <a:t>tanden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kiezen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 door </a:t>
            </a:r>
            <a:r>
              <a:rPr lang="en-US" dirty="0" err="1"/>
              <a:t>tussen</a:t>
            </a:r>
            <a:r>
              <a:rPr lang="en-US" dirty="0"/>
              <a:t> je 10de </a:t>
            </a:r>
            <a:r>
              <a:rPr lang="en-US" dirty="0" err="1"/>
              <a:t>en</a:t>
            </a:r>
            <a:r>
              <a:rPr lang="en-US" dirty="0"/>
              <a:t> 12,5. </a:t>
            </a:r>
          </a:p>
          <a:p>
            <a:endParaRPr lang="en-US" dirty="0"/>
          </a:p>
          <a:p>
            <a:r>
              <a:rPr lang="en-US" dirty="0"/>
              <a:t>Het </a:t>
            </a:r>
            <a:r>
              <a:rPr lang="en-US" dirty="0" err="1"/>
              <a:t>melk</a:t>
            </a:r>
            <a:r>
              <a:rPr lang="en-US" dirty="0"/>
              <a:t> </a:t>
            </a:r>
            <a:r>
              <a:rPr lang="en-US" dirty="0" err="1"/>
              <a:t>gebit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20 </a:t>
            </a:r>
            <a:r>
              <a:rPr lang="en-US" dirty="0" err="1"/>
              <a:t>tanden</a:t>
            </a:r>
            <a:endParaRPr lang="en-US" dirty="0"/>
          </a:p>
          <a:p>
            <a:r>
              <a:rPr lang="en-US" dirty="0"/>
              <a:t>Het </a:t>
            </a:r>
            <a:r>
              <a:rPr lang="en-US" dirty="0" err="1"/>
              <a:t>volwassen</a:t>
            </a:r>
            <a:r>
              <a:rPr lang="en-US" dirty="0"/>
              <a:t> </a:t>
            </a:r>
            <a:r>
              <a:rPr lang="en-US" dirty="0" err="1"/>
              <a:t>gebit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32 </a:t>
            </a:r>
            <a:r>
              <a:rPr lang="en-US" dirty="0" err="1"/>
              <a:t>tanden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423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15">
            <a:extLst>
              <a:ext uri="{FF2B5EF4-FFF2-40B4-BE49-F238E27FC236}">
                <a16:creationId xmlns:a16="http://schemas.microsoft.com/office/drawing/2014/main" id="{B0245FC1-669A-4558-8341-5A7148C77A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F2D3FC59-9FB9-48FC-8D66-9ACDB840E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27D0D12F-DDEA-45FE-91AE-E35A03B651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85326CE-E8C0-4DD9-B97D-BFB0DFF3F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236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2090914-4B42-467C-8D65-B5D7B632F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4186" y="634028"/>
            <a:ext cx="3355942" cy="37328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200" cap="all"/>
              <a:t>Het gebit</a:t>
            </a:r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5ECBBE91-3592-462A-8700-B36554E6A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646AE209-CD2C-4804-A22E-978C38614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109206BA-A43E-401A-95B8-F790020DC5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9023" y="1692800"/>
            <a:ext cx="5659222" cy="367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644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F940D54-5352-4649-AC66-99100C18E2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7ED0A2-AA96-4D19-AD42-7A4DF1270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631373"/>
            <a:ext cx="4018839" cy="2035628"/>
          </a:xfrm>
        </p:spPr>
        <p:txBody>
          <a:bodyPr>
            <a:normAutofit/>
          </a:bodyPr>
          <a:lstStyle/>
          <a:p>
            <a:r>
              <a:rPr lang="nl-NL" sz="4100"/>
              <a:t>Soorten gebitsproblemen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ECEA4B-2479-4417-AF9D-5142B0275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1" y="2764971"/>
            <a:ext cx="4010296" cy="3472543"/>
          </a:xfrm>
        </p:spPr>
        <p:txBody>
          <a:bodyPr>
            <a:normAutofit/>
          </a:bodyPr>
          <a:lstStyle/>
          <a:p>
            <a:r>
              <a:rPr lang="nl-NL" sz="1500"/>
              <a:t>Welke problemen aan het gebit ken je? </a:t>
            </a:r>
          </a:p>
          <a:p>
            <a:endParaRPr lang="nl-NL" sz="1500"/>
          </a:p>
          <a:p>
            <a:r>
              <a:rPr lang="nl-NL" sz="1500"/>
              <a:t>Heb jij wel eens problemen met je gebit gehad?</a:t>
            </a:r>
          </a:p>
          <a:p>
            <a:r>
              <a:rPr lang="nl-NL" sz="1500"/>
              <a:t>Hoe voelde dat?</a:t>
            </a:r>
          </a:p>
          <a:p>
            <a:r>
              <a:rPr lang="nl-NL" sz="1500"/>
              <a:t>Hoe is het problemen verholpen?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37F685-485A-49B6-9457-6700D3E63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06D0F2A-DD7A-43E9-81FE-D99910A206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7224" y="639705"/>
            <a:ext cx="4844992" cy="2713196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E655CE67-9843-4624-85A3-C04C7B5B6E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2700" y="3513767"/>
            <a:ext cx="5294040" cy="271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262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7E9CA-302F-4062-B88C-5C91FB210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Mond verzorging?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E89D7E-EE66-41EE-B2CD-CF5C8FE40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209811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Wat is mondverzorging?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Wat kun je zelf doen aan mond verzorging?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1F44C43-FB4D-44DD-9517-EB4A92B8520A}"/>
              </a:ext>
            </a:extLst>
          </p:cNvPr>
          <p:cNvSpPr txBox="1"/>
          <p:nvPr/>
        </p:nvSpPr>
        <p:spPr>
          <a:xfrm>
            <a:off x="1828800" y="3898245"/>
            <a:ext cx="6713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2x per dag je tandenpoetsen.</a:t>
            </a:r>
            <a:br>
              <a:rPr lang="nl-NL" dirty="0"/>
            </a:br>
            <a:r>
              <a:rPr lang="nl-NL" dirty="0"/>
              <a:t>Flossen, ragen of stoken van het gebit </a:t>
            </a:r>
            <a:br>
              <a:rPr lang="nl-NL" dirty="0"/>
            </a:br>
            <a:r>
              <a:rPr lang="nl-NL" dirty="0"/>
              <a:t>Een mondspoeling gebruiken</a:t>
            </a:r>
            <a:br>
              <a:rPr lang="nl-NL" dirty="0"/>
            </a:br>
            <a:r>
              <a:rPr lang="nl-NL" dirty="0"/>
              <a:t>Een tongschraper gebruiken.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14BE4FF-7B79-45F4-8142-396B3249871A}"/>
              </a:ext>
            </a:extLst>
          </p:cNvPr>
          <p:cNvSpPr txBox="1"/>
          <p:nvPr/>
        </p:nvSpPr>
        <p:spPr>
          <a:xfrm>
            <a:off x="1628384" y="2605599"/>
            <a:ext cx="6438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dagelijkse handelingen om de mond gezond te houden</a:t>
            </a:r>
          </a:p>
        </p:txBody>
      </p:sp>
    </p:spTree>
    <p:extLst>
      <p:ext uri="{BB962C8B-B14F-4D97-AF65-F5344CB8AC3E}">
        <p14:creationId xmlns:p14="http://schemas.microsoft.com/office/powerpoint/2010/main" val="176925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B8451-0139-42D1-82A3-1DE3C8830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Hulpmiddelen om het gebit gezond te houden?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735EFC-C8F2-469E-822A-46DD308B5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1584542"/>
          </a:xfrm>
        </p:spPr>
        <p:txBody>
          <a:bodyPr/>
          <a:lstStyle/>
          <a:p>
            <a:r>
              <a:rPr lang="nl-NL" dirty="0"/>
              <a:t>Welke hulpmiddelen ken je?</a:t>
            </a:r>
          </a:p>
          <a:p>
            <a:endParaRPr lang="nl-NL" dirty="0"/>
          </a:p>
          <a:p>
            <a:r>
              <a:rPr lang="nl-NL" dirty="0"/>
              <a:t>Kijk op wikiwijs de filmpjes over gebitsverzorging. 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5777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7DE9B4-1264-42A3-913B-5765713A0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Beroepen die uitgevoerd worden binnen de mondverzorging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8189E0-CCF5-4189-B63F-40BEF2BD8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1885167"/>
          </a:xfrm>
        </p:spPr>
        <p:txBody>
          <a:bodyPr>
            <a:normAutofit lnSpcReduction="10000"/>
          </a:bodyPr>
          <a:lstStyle/>
          <a:p>
            <a:r>
              <a:rPr lang="nl-NL" dirty="0"/>
              <a:t>Welke beroepen ken jij die bezig zijn met de verzorging van iemands gebit?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Wat doen deze mensen precies? </a:t>
            </a:r>
            <a:br>
              <a:rPr lang="nl-NL" dirty="0"/>
            </a:b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FA2769B-7633-4BAD-B4C4-EC42CB2383A5}"/>
              </a:ext>
            </a:extLst>
          </p:cNvPr>
          <p:cNvSpPr txBox="1"/>
          <p:nvPr/>
        </p:nvSpPr>
        <p:spPr>
          <a:xfrm>
            <a:off x="1649260" y="2617418"/>
            <a:ext cx="88934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Tandarts, mondhygiëniste, orthodontist en preventie assistente</a:t>
            </a:r>
            <a:r>
              <a:rPr lang="nl-NL" dirty="0"/>
              <a:t>.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41F7B81-9CC8-46B9-8699-A0A608A7378C}"/>
              </a:ext>
            </a:extLst>
          </p:cNvPr>
          <p:cNvSpPr txBox="1"/>
          <p:nvPr/>
        </p:nvSpPr>
        <p:spPr>
          <a:xfrm>
            <a:off x="1753643" y="3863876"/>
            <a:ext cx="86179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Tandarts -&gt; Halfjaarlijkse controle en het behandelen van gebitsproblemen</a:t>
            </a:r>
            <a:br>
              <a:rPr lang="nl-NL" dirty="0"/>
            </a:br>
            <a:r>
              <a:rPr lang="nl-NL" dirty="0"/>
              <a:t>Mondhygiëniste -&gt; Mondverzorging en het geven van voorlichting om gebitsproblemen te voorkomen</a:t>
            </a:r>
            <a:br>
              <a:rPr lang="nl-NL" dirty="0"/>
            </a:br>
            <a:r>
              <a:rPr lang="nl-NL" dirty="0"/>
              <a:t>Orthodontist -&gt; Kijkt naar de stand van gebit en kaak van mensen, bij afwijkingen kan de orthodontist een beugel plaatsen.</a:t>
            </a:r>
            <a:br>
              <a:rPr lang="nl-NL" dirty="0"/>
            </a:br>
            <a:r>
              <a:rPr lang="nl-NL" dirty="0"/>
              <a:t>Preventie assistente -&gt; verwijderen tandstenen, het bleken van het gebit, polijsten van tanden etc.</a:t>
            </a:r>
          </a:p>
        </p:txBody>
      </p:sp>
    </p:spTree>
    <p:extLst>
      <p:ext uri="{BB962C8B-B14F-4D97-AF65-F5344CB8AC3E}">
        <p14:creationId xmlns:p14="http://schemas.microsoft.com/office/powerpoint/2010/main" val="137893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Bijgesneden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3CD16A1CD3C54BBCBCCD97DEFC32AF" ma:contentTypeVersion="8" ma:contentTypeDescription="Create a new document." ma:contentTypeScope="" ma:versionID="716ce165767154d94ae6e148c437123c">
  <xsd:schema xmlns:xsd="http://www.w3.org/2001/XMLSchema" xmlns:xs="http://www.w3.org/2001/XMLSchema" xmlns:p="http://schemas.microsoft.com/office/2006/metadata/properties" xmlns:ns3="7aa64f3e-ec00-4366-9ee4-25b2e3d7af9f" xmlns:ns4="58177f1a-204d-402a-b867-ee1fa03ccac7" targetNamespace="http://schemas.microsoft.com/office/2006/metadata/properties" ma:root="true" ma:fieldsID="57af323587c4d2983d5b1a71a36f70ee" ns3:_="" ns4:_="">
    <xsd:import namespace="7aa64f3e-ec00-4366-9ee4-25b2e3d7af9f"/>
    <xsd:import namespace="58177f1a-204d-402a-b867-ee1fa03ccac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a64f3e-ec00-4366-9ee4-25b2e3d7a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177f1a-204d-402a-b867-ee1fa03ccac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A2199E-9C2B-4C44-A98B-636A044CF6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4F334F-EC52-40A5-BDAE-879620E1949C}">
  <ds:schemaRefs>
    <ds:schemaRef ds:uri="http://purl.org/dc/elements/1.1/"/>
    <ds:schemaRef ds:uri="http://schemas.microsoft.com/office/2006/metadata/properties"/>
    <ds:schemaRef ds:uri="58177f1a-204d-402a-b867-ee1fa03ccac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7aa64f3e-ec00-4366-9ee4-25b2e3d7af9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DE1ECA2-8601-4BE6-9F33-ACB1C2B550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a64f3e-ec00-4366-9ee4-25b2e3d7af9f"/>
    <ds:schemaRef ds:uri="58177f1a-204d-402a-b867-ee1fa03cca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TM10001105[[fn=Bijgesneden]]</Template>
  <TotalTime>1628</TotalTime>
  <Words>460</Words>
  <Application>Microsoft Office PowerPoint</Application>
  <PresentationFormat>Breedbeeld</PresentationFormat>
  <Paragraphs>56</Paragraphs>
  <Slides>11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Calibri</vt:lpstr>
      <vt:lpstr>Franklin Gothic Book</vt:lpstr>
      <vt:lpstr>Bijgesneden</vt:lpstr>
      <vt:lpstr>Gebitsproblemen en verzorging</vt:lpstr>
      <vt:lpstr>Inhoud</vt:lpstr>
      <vt:lpstr>Leerdoelen</vt:lpstr>
      <vt:lpstr>Het gebit</vt:lpstr>
      <vt:lpstr>Het gebit</vt:lpstr>
      <vt:lpstr>Soorten gebitsproblemen</vt:lpstr>
      <vt:lpstr>Mond verzorging?</vt:lpstr>
      <vt:lpstr>Hulpmiddelen om het gebit gezond te houden?</vt:lpstr>
      <vt:lpstr>Beroepen die uitgevoerd worden binnen de mondverzorging </vt:lpstr>
      <vt:lpstr>Opdracht </vt:lpstr>
      <vt:lpstr>Evaluatie leerdoelen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Gebitsproblemen</dc:title>
  <dc:creator>Kyra Tempelman (student)</dc:creator>
  <cp:lastModifiedBy>Kyra Tempelman (student)</cp:lastModifiedBy>
  <cp:revision>7</cp:revision>
  <dcterms:created xsi:type="dcterms:W3CDTF">2021-05-30T10:37:05Z</dcterms:created>
  <dcterms:modified xsi:type="dcterms:W3CDTF">2021-06-21T14:10:21Z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0x010100A83CD16A1CD3C54BBCBCCD97DEFC32AF</vt:lpwstr>
  </property>
</Properties>
</file>