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63" r:id="rId6"/>
    <p:sldId id="266" r:id="rId7"/>
    <p:sldId id="264" r:id="rId8"/>
    <p:sldId id="265" r:id="rId9"/>
    <p:sldId id="258" r:id="rId10"/>
    <p:sldId id="261"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9570" autoAdjust="0"/>
  </p:normalViewPr>
  <p:slideViewPr>
    <p:cSldViewPr snapToGrid="0">
      <p:cViewPr>
        <p:scale>
          <a:sx n="55" d="100"/>
          <a:sy n="55" d="100"/>
        </p:scale>
        <p:origin x="3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71FB14-67BB-437A-BA9C-72E71020ED16}"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752A1E30-D6DB-4FBB-9B98-639E5F01FD81}">
      <dgm:prSet/>
      <dgm:spPr/>
      <dgm:t>
        <a:bodyPr/>
        <a:lstStyle/>
        <a:p>
          <a:r>
            <a:rPr lang="nl-NL"/>
            <a:t>Zelfregie </a:t>
          </a:r>
          <a:endParaRPr lang="en-US"/>
        </a:p>
      </dgm:t>
    </dgm:pt>
    <dgm:pt modelId="{2B8F2705-6885-4263-9D6B-9B986726B193}" type="parTrans" cxnId="{788E62A1-C6C9-43AF-88BE-91B9A8B0FB98}">
      <dgm:prSet/>
      <dgm:spPr/>
      <dgm:t>
        <a:bodyPr/>
        <a:lstStyle/>
        <a:p>
          <a:endParaRPr lang="en-US"/>
        </a:p>
      </dgm:t>
    </dgm:pt>
    <dgm:pt modelId="{7BA33F3D-04E7-4DF7-856B-1CF0125F0F2D}" type="sibTrans" cxnId="{788E62A1-C6C9-43AF-88BE-91B9A8B0FB98}">
      <dgm:prSet/>
      <dgm:spPr/>
      <dgm:t>
        <a:bodyPr/>
        <a:lstStyle/>
        <a:p>
          <a:endParaRPr lang="en-US"/>
        </a:p>
      </dgm:t>
    </dgm:pt>
    <dgm:pt modelId="{6B553E08-2E12-44BC-838D-AE848112B449}">
      <dgm:prSet/>
      <dgm:spPr/>
      <dgm:t>
        <a:bodyPr/>
        <a:lstStyle/>
        <a:p>
          <a:r>
            <a:rPr lang="nl-NL"/>
            <a:t>Zelfmanagement </a:t>
          </a:r>
          <a:endParaRPr lang="en-US"/>
        </a:p>
      </dgm:t>
    </dgm:pt>
    <dgm:pt modelId="{6FC95853-B6C7-4E5F-A573-D96EDC255434}" type="parTrans" cxnId="{0BBB18FF-6616-4887-9AA0-AB06A514E9ED}">
      <dgm:prSet/>
      <dgm:spPr/>
      <dgm:t>
        <a:bodyPr/>
        <a:lstStyle/>
        <a:p>
          <a:endParaRPr lang="en-US"/>
        </a:p>
      </dgm:t>
    </dgm:pt>
    <dgm:pt modelId="{AFB2EC09-16C7-4AEA-B5FF-76F6CC12ED0D}" type="sibTrans" cxnId="{0BBB18FF-6616-4887-9AA0-AB06A514E9ED}">
      <dgm:prSet/>
      <dgm:spPr/>
      <dgm:t>
        <a:bodyPr/>
        <a:lstStyle/>
        <a:p>
          <a:endParaRPr lang="en-US"/>
        </a:p>
      </dgm:t>
    </dgm:pt>
    <dgm:pt modelId="{9AE3516E-8DE2-4F4E-8EE9-3927147BFB27}">
      <dgm:prSet/>
      <dgm:spPr/>
      <dgm:t>
        <a:bodyPr/>
        <a:lstStyle/>
        <a:p>
          <a:r>
            <a:rPr lang="nl-NL"/>
            <a:t>Gedragsverandering </a:t>
          </a:r>
          <a:endParaRPr lang="en-US"/>
        </a:p>
      </dgm:t>
    </dgm:pt>
    <dgm:pt modelId="{E03D3D53-FFB3-454B-A1EF-5D06C9080DF8}" type="parTrans" cxnId="{276772A0-2872-4579-9FC0-EE13B8F43D55}">
      <dgm:prSet/>
      <dgm:spPr/>
      <dgm:t>
        <a:bodyPr/>
        <a:lstStyle/>
        <a:p>
          <a:endParaRPr lang="en-US"/>
        </a:p>
      </dgm:t>
    </dgm:pt>
    <dgm:pt modelId="{187BBBFB-507F-4509-886B-8CFDB81ECA05}" type="sibTrans" cxnId="{276772A0-2872-4579-9FC0-EE13B8F43D55}">
      <dgm:prSet/>
      <dgm:spPr/>
      <dgm:t>
        <a:bodyPr/>
        <a:lstStyle/>
        <a:p>
          <a:endParaRPr lang="en-US"/>
        </a:p>
      </dgm:t>
    </dgm:pt>
    <dgm:pt modelId="{C62CDDF0-5AC9-4876-BE99-8D823020F956}">
      <dgm:prSet/>
      <dgm:spPr/>
      <dgm:t>
        <a:bodyPr/>
        <a:lstStyle/>
        <a:p>
          <a:r>
            <a:rPr lang="nl-NL"/>
            <a:t>Persoonsgerichte zorg </a:t>
          </a:r>
          <a:endParaRPr lang="en-US"/>
        </a:p>
      </dgm:t>
    </dgm:pt>
    <dgm:pt modelId="{349F5D02-51D5-4760-AA37-717968933F51}" type="parTrans" cxnId="{B1E79140-9AF5-436E-B262-A16E0A9C38C4}">
      <dgm:prSet/>
      <dgm:spPr/>
      <dgm:t>
        <a:bodyPr/>
        <a:lstStyle/>
        <a:p>
          <a:endParaRPr lang="en-US"/>
        </a:p>
      </dgm:t>
    </dgm:pt>
    <dgm:pt modelId="{B73C9A5A-5C2D-4290-83E1-8249840FDDA2}" type="sibTrans" cxnId="{B1E79140-9AF5-436E-B262-A16E0A9C38C4}">
      <dgm:prSet/>
      <dgm:spPr/>
      <dgm:t>
        <a:bodyPr/>
        <a:lstStyle/>
        <a:p>
          <a:endParaRPr lang="en-US"/>
        </a:p>
      </dgm:t>
    </dgm:pt>
    <dgm:pt modelId="{7C071869-2CE5-4705-8EAE-D11BA2055B7D}" type="pres">
      <dgm:prSet presAssocID="{DD71FB14-67BB-437A-BA9C-72E71020ED16}" presName="outerComposite" presStyleCnt="0">
        <dgm:presLayoutVars>
          <dgm:chMax val="5"/>
          <dgm:dir/>
          <dgm:resizeHandles val="exact"/>
        </dgm:presLayoutVars>
      </dgm:prSet>
      <dgm:spPr/>
    </dgm:pt>
    <dgm:pt modelId="{3E5CF280-3758-4A5E-8BEB-621B2AB5BEE8}" type="pres">
      <dgm:prSet presAssocID="{DD71FB14-67BB-437A-BA9C-72E71020ED16}" presName="dummyMaxCanvas" presStyleCnt="0">
        <dgm:presLayoutVars/>
      </dgm:prSet>
      <dgm:spPr/>
    </dgm:pt>
    <dgm:pt modelId="{4E9B4C8C-FEDB-40B7-94C3-AFC53F56721A}" type="pres">
      <dgm:prSet presAssocID="{DD71FB14-67BB-437A-BA9C-72E71020ED16}" presName="FourNodes_1" presStyleLbl="node1" presStyleIdx="0" presStyleCnt="4">
        <dgm:presLayoutVars>
          <dgm:bulletEnabled val="1"/>
        </dgm:presLayoutVars>
      </dgm:prSet>
      <dgm:spPr/>
    </dgm:pt>
    <dgm:pt modelId="{37AA362C-B8A6-4948-B990-6EDC88A3B110}" type="pres">
      <dgm:prSet presAssocID="{DD71FB14-67BB-437A-BA9C-72E71020ED16}" presName="FourNodes_2" presStyleLbl="node1" presStyleIdx="1" presStyleCnt="4">
        <dgm:presLayoutVars>
          <dgm:bulletEnabled val="1"/>
        </dgm:presLayoutVars>
      </dgm:prSet>
      <dgm:spPr/>
    </dgm:pt>
    <dgm:pt modelId="{2FBDF883-BDCD-4756-BF35-2059734BAA95}" type="pres">
      <dgm:prSet presAssocID="{DD71FB14-67BB-437A-BA9C-72E71020ED16}" presName="FourNodes_3" presStyleLbl="node1" presStyleIdx="2" presStyleCnt="4">
        <dgm:presLayoutVars>
          <dgm:bulletEnabled val="1"/>
        </dgm:presLayoutVars>
      </dgm:prSet>
      <dgm:spPr/>
    </dgm:pt>
    <dgm:pt modelId="{33BFDF54-1C4B-41E8-944E-DBA657A1B9A5}" type="pres">
      <dgm:prSet presAssocID="{DD71FB14-67BB-437A-BA9C-72E71020ED16}" presName="FourNodes_4" presStyleLbl="node1" presStyleIdx="3" presStyleCnt="4">
        <dgm:presLayoutVars>
          <dgm:bulletEnabled val="1"/>
        </dgm:presLayoutVars>
      </dgm:prSet>
      <dgm:spPr/>
    </dgm:pt>
    <dgm:pt modelId="{654C9B3F-351E-40FE-87AF-62CA54322408}" type="pres">
      <dgm:prSet presAssocID="{DD71FB14-67BB-437A-BA9C-72E71020ED16}" presName="FourConn_1-2" presStyleLbl="fgAccFollowNode1" presStyleIdx="0" presStyleCnt="3">
        <dgm:presLayoutVars>
          <dgm:bulletEnabled val="1"/>
        </dgm:presLayoutVars>
      </dgm:prSet>
      <dgm:spPr/>
    </dgm:pt>
    <dgm:pt modelId="{07837FE3-582D-4D0F-AD7C-EAC6DE7595F2}" type="pres">
      <dgm:prSet presAssocID="{DD71FB14-67BB-437A-BA9C-72E71020ED16}" presName="FourConn_2-3" presStyleLbl="fgAccFollowNode1" presStyleIdx="1" presStyleCnt="3">
        <dgm:presLayoutVars>
          <dgm:bulletEnabled val="1"/>
        </dgm:presLayoutVars>
      </dgm:prSet>
      <dgm:spPr/>
    </dgm:pt>
    <dgm:pt modelId="{A7AE479B-009D-4D43-B1BC-3D6ED3CE2F8D}" type="pres">
      <dgm:prSet presAssocID="{DD71FB14-67BB-437A-BA9C-72E71020ED16}" presName="FourConn_3-4" presStyleLbl="fgAccFollowNode1" presStyleIdx="2" presStyleCnt="3">
        <dgm:presLayoutVars>
          <dgm:bulletEnabled val="1"/>
        </dgm:presLayoutVars>
      </dgm:prSet>
      <dgm:spPr/>
    </dgm:pt>
    <dgm:pt modelId="{5DA30FA9-C166-4F17-B1BD-2786A2467B76}" type="pres">
      <dgm:prSet presAssocID="{DD71FB14-67BB-437A-BA9C-72E71020ED16}" presName="FourNodes_1_text" presStyleLbl="node1" presStyleIdx="3" presStyleCnt="4">
        <dgm:presLayoutVars>
          <dgm:bulletEnabled val="1"/>
        </dgm:presLayoutVars>
      </dgm:prSet>
      <dgm:spPr/>
    </dgm:pt>
    <dgm:pt modelId="{C3571AB8-2EA0-46F6-BDAA-63F6CC10D021}" type="pres">
      <dgm:prSet presAssocID="{DD71FB14-67BB-437A-BA9C-72E71020ED16}" presName="FourNodes_2_text" presStyleLbl="node1" presStyleIdx="3" presStyleCnt="4">
        <dgm:presLayoutVars>
          <dgm:bulletEnabled val="1"/>
        </dgm:presLayoutVars>
      </dgm:prSet>
      <dgm:spPr/>
    </dgm:pt>
    <dgm:pt modelId="{DF3A8321-3D1E-407C-B409-D367D58E3EFE}" type="pres">
      <dgm:prSet presAssocID="{DD71FB14-67BB-437A-BA9C-72E71020ED16}" presName="FourNodes_3_text" presStyleLbl="node1" presStyleIdx="3" presStyleCnt="4">
        <dgm:presLayoutVars>
          <dgm:bulletEnabled val="1"/>
        </dgm:presLayoutVars>
      </dgm:prSet>
      <dgm:spPr/>
    </dgm:pt>
    <dgm:pt modelId="{A6A4AF82-A466-40A4-9473-0592276E62DE}" type="pres">
      <dgm:prSet presAssocID="{DD71FB14-67BB-437A-BA9C-72E71020ED16}" presName="FourNodes_4_text" presStyleLbl="node1" presStyleIdx="3" presStyleCnt="4">
        <dgm:presLayoutVars>
          <dgm:bulletEnabled val="1"/>
        </dgm:presLayoutVars>
      </dgm:prSet>
      <dgm:spPr/>
    </dgm:pt>
  </dgm:ptLst>
  <dgm:cxnLst>
    <dgm:cxn modelId="{72D2E511-BC94-4D41-86F4-2FC34CB3D085}" type="presOf" srcId="{AFB2EC09-16C7-4AEA-B5FF-76F6CC12ED0D}" destId="{07837FE3-582D-4D0F-AD7C-EAC6DE7595F2}" srcOrd="0" destOrd="0" presId="urn:microsoft.com/office/officeart/2005/8/layout/vProcess5"/>
    <dgm:cxn modelId="{D6D4911A-BDD1-41AB-A8AD-B4F1B6361BBE}" type="presOf" srcId="{9AE3516E-8DE2-4F4E-8EE9-3927147BFB27}" destId="{2FBDF883-BDCD-4756-BF35-2059734BAA95}" srcOrd="0" destOrd="0" presId="urn:microsoft.com/office/officeart/2005/8/layout/vProcess5"/>
    <dgm:cxn modelId="{83E1A12C-56FE-4A0C-8CEF-E87B07296131}" type="presOf" srcId="{C62CDDF0-5AC9-4876-BE99-8D823020F956}" destId="{33BFDF54-1C4B-41E8-944E-DBA657A1B9A5}" srcOrd="0" destOrd="0" presId="urn:microsoft.com/office/officeart/2005/8/layout/vProcess5"/>
    <dgm:cxn modelId="{3E935531-AC6B-4610-A85B-906D5B355F61}" type="presOf" srcId="{6B553E08-2E12-44BC-838D-AE848112B449}" destId="{37AA362C-B8A6-4948-B990-6EDC88A3B110}" srcOrd="0" destOrd="0" presId="urn:microsoft.com/office/officeart/2005/8/layout/vProcess5"/>
    <dgm:cxn modelId="{B1E79140-9AF5-436E-B262-A16E0A9C38C4}" srcId="{DD71FB14-67BB-437A-BA9C-72E71020ED16}" destId="{C62CDDF0-5AC9-4876-BE99-8D823020F956}" srcOrd="3" destOrd="0" parTransId="{349F5D02-51D5-4760-AA37-717968933F51}" sibTransId="{B73C9A5A-5C2D-4290-83E1-8249840FDDA2}"/>
    <dgm:cxn modelId="{A440EC4D-DCBF-4B6A-93F9-015D4A44EB5D}" type="presOf" srcId="{7BA33F3D-04E7-4DF7-856B-1CF0125F0F2D}" destId="{654C9B3F-351E-40FE-87AF-62CA54322408}" srcOrd="0" destOrd="0" presId="urn:microsoft.com/office/officeart/2005/8/layout/vProcess5"/>
    <dgm:cxn modelId="{D40C8D95-31E4-4667-B3DF-BCFF81AE3911}" type="presOf" srcId="{752A1E30-D6DB-4FBB-9B98-639E5F01FD81}" destId="{4E9B4C8C-FEDB-40B7-94C3-AFC53F56721A}" srcOrd="0" destOrd="0" presId="urn:microsoft.com/office/officeart/2005/8/layout/vProcess5"/>
    <dgm:cxn modelId="{276772A0-2872-4579-9FC0-EE13B8F43D55}" srcId="{DD71FB14-67BB-437A-BA9C-72E71020ED16}" destId="{9AE3516E-8DE2-4F4E-8EE9-3927147BFB27}" srcOrd="2" destOrd="0" parTransId="{E03D3D53-FFB3-454B-A1EF-5D06C9080DF8}" sibTransId="{187BBBFB-507F-4509-886B-8CFDB81ECA05}"/>
    <dgm:cxn modelId="{788E62A1-C6C9-43AF-88BE-91B9A8B0FB98}" srcId="{DD71FB14-67BB-437A-BA9C-72E71020ED16}" destId="{752A1E30-D6DB-4FBB-9B98-639E5F01FD81}" srcOrd="0" destOrd="0" parTransId="{2B8F2705-6885-4263-9D6B-9B986726B193}" sibTransId="{7BA33F3D-04E7-4DF7-856B-1CF0125F0F2D}"/>
    <dgm:cxn modelId="{AB3401A5-BFC5-49C2-84D9-ADF7467D16B6}" type="presOf" srcId="{DD71FB14-67BB-437A-BA9C-72E71020ED16}" destId="{7C071869-2CE5-4705-8EAE-D11BA2055B7D}" srcOrd="0" destOrd="0" presId="urn:microsoft.com/office/officeart/2005/8/layout/vProcess5"/>
    <dgm:cxn modelId="{1FFC6CB0-FF66-4566-A86B-63332740A3D6}" type="presOf" srcId="{9AE3516E-8DE2-4F4E-8EE9-3927147BFB27}" destId="{DF3A8321-3D1E-407C-B409-D367D58E3EFE}" srcOrd="1" destOrd="0" presId="urn:microsoft.com/office/officeart/2005/8/layout/vProcess5"/>
    <dgm:cxn modelId="{91242DB4-41DB-47CA-BAAE-1174796B39C7}" type="presOf" srcId="{C62CDDF0-5AC9-4876-BE99-8D823020F956}" destId="{A6A4AF82-A466-40A4-9473-0592276E62DE}" srcOrd="1" destOrd="0" presId="urn:microsoft.com/office/officeart/2005/8/layout/vProcess5"/>
    <dgm:cxn modelId="{F685F2B7-F01A-4DC2-AAF3-93F5967E1E6C}" type="presOf" srcId="{6B553E08-2E12-44BC-838D-AE848112B449}" destId="{C3571AB8-2EA0-46F6-BDAA-63F6CC10D021}" srcOrd="1" destOrd="0" presId="urn:microsoft.com/office/officeart/2005/8/layout/vProcess5"/>
    <dgm:cxn modelId="{92F624C6-7D83-475B-AF40-140B62F9CCCA}" type="presOf" srcId="{752A1E30-D6DB-4FBB-9B98-639E5F01FD81}" destId="{5DA30FA9-C166-4F17-B1BD-2786A2467B76}" srcOrd="1" destOrd="0" presId="urn:microsoft.com/office/officeart/2005/8/layout/vProcess5"/>
    <dgm:cxn modelId="{D21EEBF5-95EB-451E-831B-2021B5BBABE6}" type="presOf" srcId="{187BBBFB-507F-4509-886B-8CFDB81ECA05}" destId="{A7AE479B-009D-4D43-B1BC-3D6ED3CE2F8D}" srcOrd="0" destOrd="0" presId="urn:microsoft.com/office/officeart/2005/8/layout/vProcess5"/>
    <dgm:cxn modelId="{0BBB18FF-6616-4887-9AA0-AB06A514E9ED}" srcId="{DD71FB14-67BB-437A-BA9C-72E71020ED16}" destId="{6B553E08-2E12-44BC-838D-AE848112B449}" srcOrd="1" destOrd="0" parTransId="{6FC95853-B6C7-4E5F-A573-D96EDC255434}" sibTransId="{AFB2EC09-16C7-4AEA-B5FF-76F6CC12ED0D}"/>
    <dgm:cxn modelId="{2A3F221B-1EEE-4E2E-A41A-473F36B99184}" type="presParOf" srcId="{7C071869-2CE5-4705-8EAE-D11BA2055B7D}" destId="{3E5CF280-3758-4A5E-8BEB-621B2AB5BEE8}" srcOrd="0" destOrd="0" presId="urn:microsoft.com/office/officeart/2005/8/layout/vProcess5"/>
    <dgm:cxn modelId="{2B15E98E-9EC3-4FAC-B6AC-254A4D9CFA99}" type="presParOf" srcId="{7C071869-2CE5-4705-8EAE-D11BA2055B7D}" destId="{4E9B4C8C-FEDB-40B7-94C3-AFC53F56721A}" srcOrd="1" destOrd="0" presId="urn:microsoft.com/office/officeart/2005/8/layout/vProcess5"/>
    <dgm:cxn modelId="{AF3C41AC-B48A-49D4-8BEE-1FA83F5B43E3}" type="presParOf" srcId="{7C071869-2CE5-4705-8EAE-D11BA2055B7D}" destId="{37AA362C-B8A6-4948-B990-6EDC88A3B110}" srcOrd="2" destOrd="0" presId="urn:microsoft.com/office/officeart/2005/8/layout/vProcess5"/>
    <dgm:cxn modelId="{CD43D1B4-29CF-4A37-8DDD-2FA3CA91E6C0}" type="presParOf" srcId="{7C071869-2CE5-4705-8EAE-D11BA2055B7D}" destId="{2FBDF883-BDCD-4756-BF35-2059734BAA95}" srcOrd="3" destOrd="0" presId="urn:microsoft.com/office/officeart/2005/8/layout/vProcess5"/>
    <dgm:cxn modelId="{2F9806B3-7EC3-466C-9606-D02633E6203A}" type="presParOf" srcId="{7C071869-2CE5-4705-8EAE-D11BA2055B7D}" destId="{33BFDF54-1C4B-41E8-944E-DBA657A1B9A5}" srcOrd="4" destOrd="0" presId="urn:microsoft.com/office/officeart/2005/8/layout/vProcess5"/>
    <dgm:cxn modelId="{9CA3F69C-E0E7-4532-94B0-9443E60642D9}" type="presParOf" srcId="{7C071869-2CE5-4705-8EAE-D11BA2055B7D}" destId="{654C9B3F-351E-40FE-87AF-62CA54322408}" srcOrd="5" destOrd="0" presId="urn:microsoft.com/office/officeart/2005/8/layout/vProcess5"/>
    <dgm:cxn modelId="{DF4D32A4-3AC4-4B8F-BD76-F8D155F874E4}" type="presParOf" srcId="{7C071869-2CE5-4705-8EAE-D11BA2055B7D}" destId="{07837FE3-582D-4D0F-AD7C-EAC6DE7595F2}" srcOrd="6" destOrd="0" presId="urn:microsoft.com/office/officeart/2005/8/layout/vProcess5"/>
    <dgm:cxn modelId="{A6BEE1AE-07D6-4EDD-8B6A-A81B3A2E0798}" type="presParOf" srcId="{7C071869-2CE5-4705-8EAE-D11BA2055B7D}" destId="{A7AE479B-009D-4D43-B1BC-3D6ED3CE2F8D}" srcOrd="7" destOrd="0" presId="urn:microsoft.com/office/officeart/2005/8/layout/vProcess5"/>
    <dgm:cxn modelId="{670241E4-F085-4346-BEF2-D045D3953592}" type="presParOf" srcId="{7C071869-2CE5-4705-8EAE-D11BA2055B7D}" destId="{5DA30FA9-C166-4F17-B1BD-2786A2467B76}" srcOrd="8" destOrd="0" presId="urn:microsoft.com/office/officeart/2005/8/layout/vProcess5"/>
    <dgm:cxn modelId="{BE230731-422E-4335-8008-C308D3E66B88}" type="presParOf" srcId="{7C071869-2CE5-4705-8EAE-D11BA2055B7D}" destId="{C3571AB8-2EA0-46F6-BDAA-63F6CC10D021}" srcOrd="9" destOrd="0" presId="urn:microsoft.com/office/officeart/2005/8/layout/vProcess5"/>
    <dgm:cxn modelId="{AFCC5F69-DB52-4D30-886C-1F9EABBD4FDA}" type="presParOf" srcId="{7C071869-2CE5-4705-8EAE-D11BA2055B7D}" destId="{DF3A8321-3D1E-407C-B409-D367D58E3EFE}" srcOrd="10" destOrd="0" presId="urn:microsoft.com/office/officeart/2005/8/layout/vProcess5"/>
    <dgm:cxn modelId="{1B36BFD1-C1F6-4ABD-BF63-C39C2A9C3801}" type="presParOf" srcId="{7C071869-2CE5-4705-8EAE-D11BA2055B7D}" destId="{A6A4AF82-A466-40A4-9473-0592276E62DE}"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841148-3D2B-4637-BC71-74FCFF3AAD0C}"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4B723889-0382-4485-B94E-6D6C615F1F89}">
      <dgm:prSet/>
      <dgm:spPr/>
      <dgm:t>
        <a:bodyPr/>
        <a:lstStyle/>
        <a:p>
          <a:r>
            <a:rPr lang="nl-NL"/>
            <a:t>Ontkenning </a:t>
          </a:r>
          <a:endParaRPr lang="en-US"/>
        </a:p>
      </dgm:t>
    </dgm:pt>
    <dgm:pt modelId="{871434EA-218C-416A-AE3A-73F316E95744}" type="parTrans" cxnId="{8DD0A25E-E1EC-4C57-BAB1-763BE6E694F0}">
      <dgm:prSet/>
      <dgm:spPr/>
      <dgm:t>
        <a:bodyPr/>
        <a:lstStyle/>
        <a:p>
          <a:endParaRPr lang="en-US"/>
        </a:p>
      </dgm:t>
    </dgm:pt>
    <dgm:pt modelId="{D2311ED5-0719-4DE8-AC61-1083343B8A1A}" type="sibTrans" cxnId="{8DD0A25E-E1EC-4C57-BAB1-763BE6E694F0}">
      <dgm:prSet/>
      <dgm:spPr/>
      <dgm:t>
        <a:bodyPr/>
        <a:lstStyle/>
        <a:p>
          <a:endParaRPr lang="en-US"/>
        </a:p>
      </dgm:t>
    </dgm:pt>
    <dgm:pt modelId="{4C42D9D2-510D-4187-B498-17CDC772CEFF}">
      <dgm:prSet/>
      <dgm:spPr/>
      <dgm:t>
        <a:bodyPr/>
        <a:lstStyle/>
        <a:p>
          <a:r>
            <a:rPr lang="nl-NL"/>
            <a:t>Erkenning </a:t>
          </a:r>
          <a:endParaRPr lang="en-US"/>
        </a:p>
      </dgm:t>
    </dgm:pt>
    <dgm:pt modelId="{835EE2E2-F326-4D1B-8C13-E42534DDB8D7}" type="parTrans" cxnId="{198971EE-DA77-4562-8B1E-5364D564DB6B}">
      <dgm:prSet/>
      <dgm:spPr/>
      <dgm:t>
        <a:bodyPr/>
        <a:lstStyle/>
        <a:p>
          <a:endParaRPr lang="en-US"/>
        </a:p>
      </dgm:t>
    </dgm:pt>
    <dgm:pt modelId="{8558998D-604E-4A64-881E-7AEF90C06F06}" type="sibTrans" cxnId="{198971EE-DA77-4562-8B1E-5364D564DB6B}">
      <dgm:prSet/>
      <dgm:spPr/>
      <dgm:t>
        <a:bodyPr/>
        <a:lstStyle/>
        <a:p>
          <a:endParaRPr lang="en-US"/>
        </a:p>
      </dgm:t>
    </dgm:pt>
    <dgm:pt modelId="{B0424B76-80FA-475B-A0DC-83E288E1F16B}">
      <dgm:prSet/>
      <dgm:spPr/>
      <dgm:t>
        <a:bodyPr/>
        <a:lstStyle/>
        <a:p>
          <a:r>
            <a:rPr lang="nl-NL"/>
            <a:t>Verkenning </a:t>
          </a:r>
          <a:endParaRPr lang="en-US"/>
        </a:p>
      </dgm:t>
    </dgm:pt>
    <dgm:pt modelId="{6774CEF4-7E51-4463-AF61-4CADBD40EAF3}" type="parTrans" cxnId="{1180900B-ED40-4B1F-8BDA-9857901EA73C}">
      <dgm:prSet/>
      <dgm:spPr/>
      <dgm:t>
        <a:bodyPr/>
        <a:lstStyle/>
        <a:p>
          <a:endParaRPr lang="en-US"/>
        </a:p>
      </dgm:t>
    </dgm:pt>
    <dgm:pt modelId="{6F42142A-645C-46A9-AB68-5994C8C1E9D2}" type="sibTrans" cxnId="{1180900B-ED40-4B1F-8BDA-9857901EA73C}">
      <dgm:prSet/>
      <dgm:spPr/>
      <dgm:t>
        <a:bodyPr/>
        <a:lstStyle/>
        <a:p>
          <a:endParaRPr lang="en-US"/>
        </a:p>
      </dgm:t>
    </dgm:pt>
    <dgm:pt modelId="{2899EA54-3EBF-4CB0-AFC0-0CC58DF679F7}">
      <dgm:prSet/>
      <dgm:spPr/>
      <dgm:t>
        <a:bodyPr/>
        <a:lstStyle/>
        <a:p>
          <a:r>
            <a:rPr lang="nl-NL"/>
            <a:t>Actie </a:t>
          </a:r>
          <a:endParaRPr lang="en-US"/>
        </a:p>
      </dgm:t>
    </dgm:pt>
    <dgm:pt modelId="{676FF179-22A5-4C47-A741-9B7EC2E1271A}" type="parTrans" cxnId="{0667C145-144D-4D6B-8A8A-6E141AC35EED}">
      <dgm:prSet/>
      <dgm:spPr/>
      <dgm:t>
        <a:bodyPr/>
        <a:lstStyle/>
        <a:p>
          <a:endParaRPr lang="en-US"/>
        </a:p>
      </dgm:t>
    </dgm:pt>
    <dgm:pt modelId="{7BDDEC9E-78B2-4210-AC85-054C79003F76}" type="sibTrans" cxnId="{0667C145-144D-4D6B-8A8A-6E141AC35EED}">
      <dgm:prSet/>
      <dgm:spPr/>
      <dgm:t>
        <a:bodyPr/>
        <a:lstStyle/>
        <a:p>
          <a:endParaRPr lang="en-US"/>
        </a:p>
      </dgm:t>
    </dgm:pt>
    <dgm:pt modelId="{89FA9219-60D1-4EA7-A257-C0FD68D7190D}">
      <dgm:prSet/>
      <dgm:spPr/>
      <dgm:t>
        <a:bodyPr/>
        <a:lstStyle/>
        <a:p>
          <a:r>
            <a:rPr lang="nl-NL"/>
            <a:t>Volhouden </a:t>
          </a:r>
          <a:endParaRPr lang="en-US"/>
        </a:p>
      </dgm:t>
    </dgm:pt>
    <dgm:pt modelId="{B5E86E1A-2DD3-4118-9E21-D3C537E6A02D}" type="parTrans" cxnId="{70EC110F-8A4D-4F24-AF23-74E2A4805A70}">
      <dgm:prSet/>
      <dgm:spPr/>
      <dgm:t>
        <a:bodyPr/>
        <a:lstStyle/>
        <a:p>
          <a:endParaRPr lang="en-US"/>
        </a:p>
      </dgm:t>
    </dgm:pt>
    <dgm:pt modelId="{8491E94F-BD5B-4211-AAA5-78A5C56E2DEB}" type="sibTrans" cxnId="{70EC110F-8A4D-4F24-AF23-74E2A4805A70}">
      <dgm:prSet/>
      <dgm:spPr/>
      <dgm:t>
        <a:bodyPr/>
        <a:lstStyle/>
        <a:p>
          <a:endParaRPr lang="en-US"/>
        </a:p>
      </dgm:t>
    </dgm:pt>
    <dgm:pt modelId="{53082900-5C21-414F-9C9F-741930146FB4}" type="pres">
      <dgm:prSet presAssocID="{F8841148-3D2B-4637-BC71-74FCFF3AAD0C}" presName="linear" presStyleCnt="0">
        <dgm:presLayoutVars>
          <dgm:dir/>
          <dgm:animLvl val="lvl"/>
          <dgm:resizeHandles val="exact"/>
        </dgm:presLayoutVars>
      </dgm:prSet>
      <dgm:spPr/>
    </dgm:pt>
    <dgm:pt modelId="{E05A46D0-8EB0-4F03-AA17-1E6ED8379FAA}" type="pres">
      <dgm:prSet presAssocID="{4B723889-0382-4485-B94E-6D6C615F1F89}" presName="parentLin" presStyleCnt="0"/>
      <dgm:spPr/>
    </dgm:pt>
    <dgm:pt modelId="{901D3A3E-D708-4E85-B346-60573EC67038}" type="pres">
      <dgm:prSet presAssocID="{4B723889-0382-4485-B94E-6D6C615F1F89}" presName="parentLeftMargin" presStyleLbl="node1" presStyleIdx="0" presStyleCnt="5"/>
      <dgm:spPr/>
    </dgm:pt>
    <dgm:pt modelId="{AD8FCA78-3D69-4E72-894C-7FED1468A44B}" type="pres">
      <dgm:prSet presAssocID="{4B723889-0382-4485-B94E-6D6C615F1F89}" presName="parentText" presStyleLbl="node1" presStyleIdx="0" presStyleCnt="5">
        <dgm:presLayoutVars>
          <dgm:chMax val="0"/>
          <dgm:bulletEnabled val="1"/>
        </dgm:presLayoutVars>
      </dgm:prSet>
      <dgm:spPr/>
    </dgm:pt>
    <dgm:pt modelId="{C1B0809C-8A28-42FB-86A0-B5BFF8B78D22}" type="pres">
      <dgm:prSet presAssocID="{4B723889-0382-4485-B94E-6D6C615F1F89}" presName="negativeSpace" presStyleCnt="0"/>
      <dgm:spPr/>
    </dgm:pt>
    <dgm:pt modelId="{AA6A25CD-BCD6-4671-8697-1858CB88ECD1}" type="pres">
      <dgm:prSet presAssocID="{4B723889-0382-4485-B94E-6D6C615F1F89}" presName="childText" presStyleLbl="conFgAcc1" presStyleIdx="0" presStyleCnt="5">
        <dgm:presLayoutVars>
          <dgm:bulletEnabled val="1"/>
        </dgm:presLayoutVars>
      </dgm:prSet>
      <dgm:spPr/>
    </dgm:pt>
    <dgm:pt modelId="{63A73DC1-464F-47FE-AB6B-DB5F97038DA2}" type="pres">
      <dgm:prSet presAssocID="{D2311ED5-0719-4DE8-AC61-1083343B8A1A}" presName="spaceBetweenRectangles" presStyleCnt="0"/>
      <dgm:spPr/>
    </dgm:pt>
    <dgm:pt modelId="{E812D9E2-370F-4000-BD6E-61F49D0CD1CA}" type="pres">
      <dgm:prSet presAssocID="{4C42D9D2-510D-4187-B498-17CDC772CEFF}" presName="parentLin" presStyleCnt="0"/>
      <dgm:spPr/>
    </dgm:pt>
    <dgm:pt modelId="{83EC0D22-DC0C-4C78-9A5F-7534937DA7FF}" type="pres">
      <dgm:prSet presAssocID="{4C42D9D2-510D-4187-B498-17CDC772CEFF}" presName="parentLeftMargin" presStyleLbl="node1" presStyleIdx="0" presStyleCnt="5"/>
      <dgm:spPr/>
    </dgm:pt>
    <dgm:pt modelId="{7F39B955-0743-45E0-AB79-6661F5A5D822}" type="pres">
      <dgm:prSet presAssocID="{4C42D9D2-510D-4187-B498-17CDC772CEFF}" presName="parentText" presStyleLbl="node1" presStyleIdx="1" presStyleCnt="5">
        <dgm:presLayoutVars>
          <dgm:chMax val="0"/>
          <dgm:bulletEnabled val="1"/>
        </dgm:presLayoutVars>
      </dgm:prSet>
      <dgm:spPr/>
    </dgm:pt>
    <dgm:pt modelId="{8F61D21E-02D7-4F8D-8173-1FE3658AA2FF}" type="pres">
      <dgm:prSet presAssocID="{4C42D9D2-510D-4187-B498-17CDC772CEFF}" presName="negativeSpace" presStyleCnt="0"/>
      <dgm:spPr/>
    </dgm:pt>
    <dgm:pt modelId="{6F7F64E6-BCDB-44C6-BE42-3D7229C15A5D}" type="pres">
      <dgm:prSet presAssocID="{4C42D9D2-510D-4187-B498-17CDC772CEFF}" presName="childText" presStyleLbl="conFgAcc1" presStyleIdx="1" presStyleCnt="5">
        <dgm:presLayoutVars>
          <dgm:bulletEnabled val="1"/>
        </dgm:presLayoutVars>
      </dgm:prSet>
      <dgm:spPr/>
    </dgm:pt>
    <dgm:pt modelId="{1A4C0838-D44C-443D-AE81-D3D59F040437}" type="pres">
      <dgm:prSet presAssocID="{8558998D-604E-4A64-881E-7AEF90C06F06}" presName="spaceBetweenRectangles" presStyleCnt="0"/>
      <dgm:spPr/>
    </dgm:pt>
    <dgm:pt modelId="{8D914637-1B03-475F-90B2-F8EA7DDF9D4B}" type="pres">
      <dgm:prSet presAssocID="{B0424B76-80FA-475B-A0DC-83E288E1F16B}" presName="parentLin" presStyleCnt="0"/>
      <dgm:spPr/>
    </dgm:pt>
    <dgm:pt modelId="{B6519E8F-4AA6-409E-95E6-84E7D20A3EE6}" type="pres">
      <dgm:prSet presAssocID="{B0424B76-80FA-475B-A0DC-83E288E1F16B}" presName="parentLeftMargin" presStyleLbl="node1" presStyleIdx="1" presStyleCnt="5"/>
      <dgm:spPr/>
    </dgm:pt>
    <dgm:pt modelId="{352519C7-DEDC-44E4-BC80-1434F9E1D4BF}" type="pres">
      <dgm:prSet presAssocID="{B0424B76-80FA-475B-A0DC-83E288E1F16B}" presName="parentText" presStyleLbl="node1" presStyleIdx="2" presStyleCnt="5">
        <dgm:presLayoutVars>
          <dgm:chMax val="0"/>
          <dgm:bulletEnabled val="1"/>
        </dgm:presLayoutVars>
      </dgm:prSet>
      <dgm:spPr/>
    </dgm:pt>
    <dgm:pt modelId="{3E16DB57-6DD2-4F5D-88E4-ABBD11362651}" type="pres">
      <dgm:prSet presAssocID="{B0424B76-80FA-475B-A0DC-83E288E1F16B}" presName="negativeSpace" presStyleCnt="0"/>
      <dgm:spPr/>
    </dgm:pt>
    <dgm:pt modelId="{B56CAB3E-D524-42CB-802C-1E6DF24E745E}" type="pres">
      <dgm:prSet presAssocID="{B0424B76-80FA-475B-A0DC-83E288E1F16B}" presName="childText" presStyleLbl="conFgAcc1" presStyleIdx="2" presStyleCnt="5">
        <dgm:presLayoutVars>
          <dgm:bulletEnabled val="1"/>
        </dgm:presLayoutVars>
      </dgm:prSet>
      <dgm:spPr/>
    </dgm:pt>
    <dgm:pt modelId="{C837776D-54DA-4686-8F26-7355251EC6B7}" type="pres">
      <dgm:prSet presAssocID="{6F42142A-645C-46A9-AB68-5994C8C1E9D2}" presName="spaceBetweenRectangles" presStyleCnt="0"/>
      <dgm:spPr/>
    </dgm:pt>
    <dgm:pt modelId="{48BED664-A51D-403F-8063-C4A8A10B6765}" type="pres">
      <dgm:prSet presAssocID="{2899EA54-3EBF-4CB0-AFC0-0CC58DF679F7}" presName="parentLin" presStyleCnt="0"/>
      <dgm:spPr/>
    </dgm:pt>
    <dgm:pt modelId="{C6782B03-9526-4E73-91AD-2A5B1C90A323}" type="pres">
      <dgm:prSet presAssocID="{2899EA54-3EBF-4CB0-AFC0-0CC58DF679F7}" presName="parentLeftMargin" presStyleLbl="node1" presStyleIdx="2" presStyleCnt="5"/>
      <dgm:spPr/>
    </dgm:pt>
    <dgm:pt modelId="{ACBA5909-7630-4F30-9BE8-A7ADEDC1E4D9}" type="pres">
      <dgm:prSet presAssocID="{2899EA54-3EBF-4CB0-AFC0-0CC58DF679F7}" presName="parentText" presStyleLbl="node1" presStyleIdx="3" presStyleCnt="5">
        <dgm:presLayoutVars>
          <dgm:chMax val="0"/>
          <dgm:bulletEnabled val="1"/>
        </dgm:presLayoutVars>
      </dgm:prSet>
      <dgm:spPr/>
    </dgm:pt>
    <dgm:pt modelId="{1AFA1535-63B7-4BBB-A8BA-DA4F529DB5C8}" type="pres">
      <dgm:prSet presAssocID="{2899EA54-3EBF-4CB0-AFC0-0CC58DF679F7}" presName="negativeSpace" presStyleCnt="0"/>
      <dgm:spPr/>
    </dgm:pt>
    <dgm:pt modelId="{1A02A3A1-8625-4FBF-A5C3-2789614B72D4}" type="pres">
      <dgm:prSet presAssocID="{2899EA54-3EBF-4CB0-AFC0-0CC58DF679F7}" presName="childText" presStyleLbl="conFgAcc1" presStyleIdx="3" presStyleCnt="5">
        <dgm:presLayoutVars>
          <dgm:bulletEnabled val="1"/>
        </dgm:presLayoutVars>
      </dgm:prSet>
      <dgm:spPr/>
    </dgm:pt>
    <dgm:pt modelId="{54C62E04-B355-4823-8458-E1F0AD55CCA6}" type="pres">
      <dgm:prSet presAssocID="{7BDDEC9E-78B2-4210-AC85-054C79003F76}" presName="spaceBetweenRectangles" presStyleCnt="0"/>
      <dgm:spPr/>
    </dgm:pt>
    <dgm:pt modelId="{8F0FE8BD-2ECE-45E6-9E06-73DA614E541D}" type="pres">
      <dgm:prSet presAssocID="{89FA9219-60D1-4EA7-A257-C0FD68D7190D}" presName="parentLin" presStyleCnt="0"/>
      <dgm:spPr/>
    </dgm:pt>
    <dgm:pt modelId="{FD18B80A-636E-4B84-8777-6E4DF31E9446}" type="pres">
      <dgm:prSet presAssocID="{89FA9219-60D1-4EA7-A257-C0FD68D7190D}" presName="parentLeftMargin" presStyleLbl="node1" presStyleIdx="3" presStyleCnt="5"/>
      <dgm:spPr/>
    </dgm:pt>
    <dgm:pt modelId="{594DD236-17FC-4DD7-85DD-553E053FE530}" type="pres">
      <dgm:prSet presAssocID="{89FA9219-60D1-4EA7-A257-C0FD68D7190D}" presName="parentText" presStyleLbl="node1" presStyleIdx="4" presStyleCnt="5">
        <dgm:presLayoutVars>
          <dgm:chMax val="0"/>
          <dgm:bulletEnabled val="1"/>
        </dgm:presLayoutVars>
      </dgm:prSet>
      <dgm:spPr/>
    </dgm:pt>
    <dgm:pt modelId="{6567A07C-DB93-490C-ACB2-79420FA67CAB}" type="pres">
      <dgm:prSet presAssocID="{89FA9219-60D1-4EA7-A257-C0FD68D7190D}" presName="negativeSpace" presStyleCnt="0"/>
      <dgm:spPr/>
    </dgm:pt>
    <dgm:pt modelId="{BFC68BE2-062B-484D-9EBC-1ED26ED7C20C}" type="pres">
      <dgm:prSet presAssocID="{89FA9219-60D1-4EA7-A257-C0FD68D7190D}" presName="childText" presStyleLbl="conFgAcc1" presStyleIdx="4" presStyleCnt="5">
        <dgm:presLayoutVars>
          <dgm:bulletEnabled val="1"/>
        </dgm:presLayoutVars>
      </dgm:prSet>
      <dgm:spPr/>
    </dgm:pt>
  </dgm:ptLst>
  <dgm:cxnLst>
    <dgm:cxn modelId="{9C954601-09A9-421C-A6FC-8E6765786819}" type="presOf" srcId="{4C42D9D2-510D-4187-B498-17CDC772CEFF}" destId="{7F39B955-0743-45E0-AB79-6661F5A5D822}" srcOrd="1" destOrd="0" presId="urn:microsoft.com/office/officeart/2005/8/layout/list1"/>
    <dgm:cxn modelId="{1180900B-ED40-4B1F-8BDA-9857901EA73C}" srcId="{F8841148-3D2B-4637-BC71-74FCFF3AAD0C}" destId="{B0424B76-80FA-475B-A0DC-83E288E1F16B}" srcOrd="2" destOrd="0" parTransId="{6774CEF4-7E51-4463-AF61-4CADBD40EAF3}" sibTransId="{6F42142A-645C-46A9-AB68-5994C8C1E9D2}"/>
    <dgm:cxn modelId="{70EC110F-8A4D-4F24-AF23-74E2A4805A70}" srcId="{F8841148-3D2B-4637-BC71-74FCFF3AAD0C}" destId="{89FA9219-60D1-4EA7-A257-C0FD68D7190D}" srcOrd="4" destOrd="0" parTransId="{B5E86E1A-2DD3-4118-9E21-D3C537E6A02D}" sibTransId="{8491E94F-BD5B-4211-AAA5-78A5C56E2DEB}"/>
    <dgm:cxn modelId="{C2241D16-20AC-44BD-ACCC-B21A6D2F94D6}" type="presOf" srcId="{89FA9219-60D1-4EA7-A257-C0FD68D7190D}" destId="{FD18B80A-636E-4B84-8777-6E4DF31E9446}" srcOrd="0" destOrd="0" presId="urn:microsoft.com/office/officeart/2005/8/layout/list1"/>
    <dgm:cxn modelId="{8DD0A25E-E1EC-4C57-BAB1-763BE6E694F0}" srcId="{F8841148-3D2B-4637-BC71-74FCFF3AAD0C}" destId="{4B723889-0382-4485-B94E-6D6C615F1F89}" srcOrd="0" destOrd="0" parTransId="{871434EA-218C-416A-AE3A-73F316E95744}" sibTransId="{D2311ED5-0719-4DE8-AC61-1083343B8A1A}"/>
    <dgm:cxn modelId="{0667C145-144D-4D6B-8A8A-6E141AC35EED}" srcId="{F8841148-3D2B-4637-BC71-74FCFF3AAD0C}" destId="{2899EA54-3EBF-4CB0-AFC0-0CC58DF679F7}" srcOrd="3" destOrd="0" parTransId="{676FF179-22A5-4C47-A741-9B7EC2E1271A}" sibTransId="{7BDDEC9E-78B2-4210-AC85-054C79003F76}"/>
    <dgm:cxn modelId="{EAC0256E-683D-4B45-A4F4-D4FF6471879B}" type="presOf" srcId="{4B723889-0382-4485-B94E-6D6C615F1F89}" destId="{901D3A3E-D708-4E85-B346-60573EC67038}" srcOrd="0" destOrd="0" presId="urn:microsoft.com/office/officeart/2005/8/layout/list1"/>
    <dgm:cxn modelId="{A5132B52-8285-45DA-AF45-2D4A1B89D51B}" type="presOf" srcId="{B0424B76-80FA-475B-A0DC-83E288E1F16B}" destId="{B6519E8F-4AA6-409E-95E6-84E7D20A3EE6}" srcOrd="0" destOrd="0" presId="urn:microsoft.com/office/officeart/2005/8/layout/list1"/>
    <dgm:cxn modelId="{E9C6E893-69A5-4865-9260-3899516EE77F}" type="presOf" srcId="{4B723889-0382-4485-B94E-6D6C615F1F89}" destId="{AD8FCA78-3D69-4E72-894C-7FED1468A44B}" srcOrd="1" destOrd="0" presId="urn:microsoft.com/office/officeart/2005/8/layout/list1"/>
    <dgm:cxn modelId="{CD8B02A1-152B-479C-9C21-167C21982656}" type="presOf" srcId="{2899EA54-3EBF-4CB0-AFC0-0CC58DF679F7}" destId="{ACBA5909-7630-4F30-9BE8-A7ADEDC1E4D9}" srcOrd="1" destOrd="0" presId="urn:microsoft.com/office/officeart/2005/8/layout/list1"/>
    <dgm:cxn modelId="{634FB5AE-FB30-4947-962F-DC0AD54855BC}" type="presOf" srcId="{2899EA54-3EBF-4CB0-AFC0-0CC58DF679F7}" destId="{C6782B03-9526-4E73-91AD-2A5B1C90A323}" srcOrd="0" destOrd="0" presId="urn:microsoft.com/office/officeart/2005/8/layout/list1"/>
    <dgm:cxn modelId="{97FDDED1-CBD4-4F9C-90CF-09B5BA02742B}" type="presOf" srcId="{B0424B76-80FA-475B-A0DC-83E288E1F16B}" destId="{352519C7-DEDC-44E4-BC80-1434F9E1D4BF}" srcOrd="1" destOrd="0" presId="urn:microsoft.com/office/officeart/2005/8/layout/list1"/>
    <dgm:cxn modelId="{E0EBB7D7-D71E-40FD-97EE-DCD75EBE02E6}" type="presOf" srcId="{4C42D9D2-510D-4187-B498-17CDC772CEFF}" destId="{83EC0D22-DC0C-4C78-9A5F-7534937DA7FF}" srcOrd="0" destOrd="0" presId="urn:microsoft.com/office/officeart/2005/8/layout/list1"/>
    <dgm:cxn modelId="{861AA3DB-E514-4727-B191-BFD8C81CFCFE}" type="presOf" srcId="{89FA9219-60D1-4EA7-A257-C0FD68D7190D}" destId="{594DD236-17FC-4DD7-85DD-553E053FE530}" srcOrd="1" destOrd="0" presId="urn:microsoft.com/office/officeart/2005/8/layout/list1"/>
    <dgm:cxn modelId="{198971EE-DA77-4562-8B1E-5364D564DB6B}" srcId="{F8841148-3D2B-4637-BC71-74FCFF3AAD0C}" destId="{4C42D9D2-510D-4187-B498-17CDC772CEFF}" srcOrd="1" destOrd="0" parTransId="{835EE2E2-F326-4D1B-8C13-E42534DDB8D7}" sibTransId="{8558998D-604E-4A64-881E-7AEF90C06F06}"/>
    <dgm:cxn modelId="{1B877CF4-E7D2-455F-90E4-238F6670AEE0}" type="presOf" srcId="{F8841148-3D2B-4637-BC71-74FCFF3AAD0C}" destId="{53082900-5C21-414F-9C9F-741930146FB4}" srcOrd="0" destOrd="0" presId="urn:microsoft.com/office/officeart/2005/8/layout/list1"/>
    <dgm:cxn modelId="{AC70C6AF-5502-4A88-83F1-33AB703B94D3}" type="presParOf" srcId="{53082900-5C21-414F-9C9F-741930146FB4}" destId="{E05A46D0-8EB0-4F03-AA17-1E6ED8379FAA}" srcOrd="0" destOrd="0" presId="urn:microsoft.com/office/officeart/2005/8/layout/list1"/>
    <dgm:cxn modelId="{68F6A183-6341-4BB1-B6CA-BB747F4ECFBF}" type="presParOf" srcId="{E05A46D0-8EB0-4F03-AA17-1E6ED8379FAA}" destId="{901D3A3E-D708-4E85-B346-60573EC67038}" srcOrd="0" destOrd="0" presId="urn:microsoft.com/office/officeart/2005/8/layout/list1"/>
    <dgm:cxn modelId="{289B6C08-F15C-425A-A320-B87B6D575AFA}" type="presParOf" srcId="{E05A46D0-8EB0-4F03-AA17-1E6ED8379FAA}" destId="{AD8FCA78-3D69-4E72-894C-7FED1468A44B}" srcOrd="1" destOrd="0" presId="urn:microsoft.com/office/officeart/2005/8/layout/list1"/>
    <dgm:cxn modelId="{D511B4AB-B3B7-4F8F-8FE9-3F663F6D8C6C}" type="presParOf" srcId="{53082900-5C21-414F-9C9F-741930146FB4}" destId="{C1B0809C-8A28-42FB-86A0-B5BFF8B78D22}" srcOrd="1" destOrd="0" presId="urn:microsoft.com/office/officeart/2005/8/layout/list1"/>
    <dgm:cxn modelId="{298A4E32-B679-4699-8B78-DA26369A2F1D}" type="presParOf" srcId="{53082900-5C21-414F-9C9F-741930146FB4}" destId="{AA6A25CD-BCD6-4671-8697-1858CB88ECD1}" srcOrd="2" destOrd="0" presId="urn:microsoft.com/office/officeart/2005/8/layout/list1"/>
    <dgm:cxn modelId="{6FFE2515-33C1-4865-9994-A92DD0A9A44E}" type="presParOf" srcId="{53082900-5C21-414F-9C9F-741930146FB4}" destId="{63A73DC1-464F-47FE-AB6B-DB5F97038DA2}" srcOrd="3" destOrd="0" presId="urn:microsoft.com/office/officeart/2005/8/layout/list1"/>
    <dgm:cxn modelId="{8DB0EF78-FA79-45B0-8E63-87FAAA44A59E}" type="presParOf" srcId="{53082900-5C21-414F-9C9F-741930146FB4}" destId="{E812D9E2-370F-4000-BD6E-61F49D0CD1CA}" srcOrd="4" destOrd="0" presId="urn:microsoft.com/office/officeart/2005/8/layout/list1"/>
    <dgm:cxn modelId="{268616E8-7EF9-4455-8F92-997B5135DD49}" type="presParOf" srcId="{E812D9E2-370F-4000-BD6E-61F49D0CD1CA}" destId="{83EC0D22-DC0C-4C78-9A5F-7534937DA7FF}" srcOrd="0" destOrd="0" presId="urn:microsoft.com/office/officeart/2005/8/layout/list1"/>
    <dgm:cxn modelId="{00ED70EB-65F1-4436-8A09-31C4E014B073}" type="presParOf" srcId="{E812D9E2-370F-4000-BD6E-61F49D0CD1CA}" destId="{7F39B955-0743-45E0-AB79-6661F5A5D822}" srcOrd="1" destOrd="0" presId="urn:microsoft.com/office/officeart/2005/8/layout/list1"/>
    <dgm:cxn modelId="{43879D7A-1F40-4BDD-819A-FF89B1CE76CD}" type="presParOf" srcId="{53082900-5C21-414F-9C9F-741930146FB4}" destId="{8F61D21E-02D7-4F8D-8173-1FE3658AA2FF}" srcOrd="5" destOrd="0" presId="urn:microsoft.com/office/officeart/2005/8/layout/list1"/>
    <dgm:cxn modelId="{048F391F-30B2-4BC0-854A-C3BD1C5286E8}" type="presParOf" srcId="{53082900-5C21-414F-9C9F-741930146FB4}" destId="{6F7F64E6-BCDB-44C6-BE42-3D7229C15A5D}" srcOrd="6" destOrd="0" presId="urn:microsoft.com/office/officeart/2005/8/layout/list1"/>
    <dgm:cxn modelId="{6EC9E1AD-1EA6-4AC9-8E48-569F4048D4E8}" type="presParOf" srcId="{53082900-5C21-414F-9C9F-741930146FB4}" destId="{1A4C0838-D44C-443D-AE81-D3D59F040437}" srcOrd="7" destOrd="0" presId="urn:microsoft.com/office/officeart/2005/8/layout/list1"/>
    <dgm:cxn modelId="{D6C9C467-4784-4D11-84C5-8162AFE1048C}" type="presParOf" srcId="{53082900-5C21-414F-9C9F-741930146FB4}" destId="{8D914637-1B03-475F-90B2-F8EA7DDF9D4B}" srcOrd="8" destOrd="0" presId="urn:microsoft.com/office/officeart/2005/8/layout/list1"/>
    <dgm:cxn modelId="{96A500E0-CB5F-4B99-A0FB-5F967286AB16}" type="presParOf" srcId="{8D914637-1B03-475F-90B2-F8EA7DDF9D4B}" destId="{B6519E8F-4AA6-409E-95E6-84E7D20A3EE6}" srcOrd="0" destOrd="0" presId="urn:microsoft.com/office/officeart/2005/8/layout/list1"/>
    <dgm:cxn modelId="{F24725BA-AA7E-4BA8-B3E3-C7D458CBFFA6}" type="presParOf" srcId="{8D914637-1B03-475F-90B2-F8EA7DDF9D4B}" destId="{352519C7-DEDC-44E4-BC80-1434F9E1D4BF}" srcOrd="1" destOrd="0" presId="urn:microsoft.com/office/officeart/2005/8/layout/list1"/>
    <dgm:cxn modelId="{5306D693-B686-49E1-843E-38BF6CA28891}" type="presParOf" srcId="{53082900-5C21-414F-9C9F-741930146FB4}" destId="{3E16DB57-6DD2-4F5D-88E4-ABBD11362651}" srcOrd="9" destOrd="0" presId="urn:microsoft.com/office/officeart/2005/8/layout/list1"/>
    <dgm:cxn modelId="{EA0A0A05-3622-418C-9922-56DDD048A9DF}" type="presParOf" srcId="{53082900-5C21-414F-9C9F-741930146FB4}" destId="{B56CAB3E-D524-42CB-802C-1E6DF24E745E}" srcOrd="10" destOrd="0" presId="urn:microsoft.com/office/officeart/2005/8/layout/list1"/>
    <dgm:cxn modelId="{23AA3700-C69A-4293-A5AD-B2EE029AA710}" type="presParOf" srcId="{53082900-5C21-414F-9C9F-741930146FB4}" destId="{C837776D-54DA-4686-8F26-7355251EC6B7}" srcOrd="11" destOrd="0" presId="urn:microsoft.com/office/officeart/2005/8/layout/list1"/>
    <dgm:cxn modelId="{A917AAB5-3FD1-4997-85DF-8D0D379FBC10}" type="presParOf" srcId="{53082900-5C21-414F-9C9F-741930146FB4}" destId="{48BED664-A51D-403F-8063-C4A8A10B6765}" srcOrd="12" destOrd="0" presId="urn:microsoft.com/office/officeart/2005/8/layout/list1"/>
    <dgm:cxn modelId="{414D2EEF-D0E5-419C-B48D-5124BFFDD42F}" type="presParOf" srcId="{48BED664-A51D-403F-8063-C4A8A10B6765}" destId="{C6782B03-9526-4E73-91AD-2A5B1C90A323}" srcOrd="0" destOrd="0" presId="urn:microsoft.com/office/officeart/2005/8/layout/list1"/>
    <dgm:cxn modelId="{DAAB476E-7908-4A0C-B441-DB456C7632BE}" type="presParOf" srcId="{48BED664-A51D-403F-8063-C4A8A10B6765}" destId="{ACBA5909-7630-4F30-9BE8-A7ADEDC1E4D9}" srcOrd="1" destOrd="0" presId="urn:microsoft.com/office/officeart/2005/8/layout/list1"/>
    <dgm:cxn modelId="{9FF97348-7929-47CA-819F-ADB596DE8879}" type="presParOf" srcId="{53082900-5C21-414F-9C9F-741930146FB4}" destId="{1AFA1535-63B7-4BBB-A8BA-DA4F529DB5C8}" srcOrd="13" destOrd="0" presId="urn:microsoft.com/office/officeart/2005/8/layout/list1"/>
    <dgm:cxn modelId="{9295C90D-9673-4BD6-AD8A-35B6F99EF774}" type="presParOf" srcId="{53082900-5C21-414F-9C9F-741930146FB4}" destId="{1A02A3A1-8625-4FBF-A5C3-2789614B72D4}" srcOrd="14" destOrd="0" presId="urn:microsoft.com/office/officeart/2005/8/layout/list1"/>
    <dgm:cxn modelId="{9D7BC2A5-8491-47DB-8FFB-6C9E5E2110CC}" type="presParOf" srcId="{53082900-5C21-414F-9C9F-741930146FB4}" destId="{54C62E04-B355-4823-8458-E1F0AD55CCA6}" srcOrd="15" destOrd="0" presId="urn:microsoft.com/office/officeart/2005/8/layout/list1"/>
    <dgm:cxn modelId="{5340D1CC-8B5E-4A54-8EB7-B60794F2CB50}" type="presParOf" srcId="{53082900-5C21-414F-9C9F-741930146FB4}" destId="{8F0FE8BD-2ECE-45E6-9E06-73DA614E541D}" srcOrd="16" destOrd="0" presId="urn:microsoft.com/office/officeart/2005/8/layout/list1"/>
    <dgm:cxn modelId="{79230BCE-4CE1-4CC0-8C3C-FFA3CFB128FF}" type="presParOf" srcId="{8F0FE8BD-2ECE-45E6-9E06-73DA614E541D}" destId="{FD18B80A-636E-4B84-8777-6E4DF31E9446}" srcOrd="0" destOrd="0" presId="urn:microsoft.com/office/officeart/2005/8/layout/list1"/>
    <dgm:cxn modelId="{425D36A7-2782-4EC1-8AE7-52009894719A}" type="presParOf" srcId="{8F0FE8BD-2ECE-45E6-9E06-73DA614E541D}" destId="{594DD236-17FC-4DD7-85DD-553E053FE530}" srcOrd="1" destOrd="0" presId="urn:microsoft.com/office/officeart/2005/8/layout/list1"/>
    <dgm:cxn modelId="{958A8280-233B-45B2-A012-4A1C9B24BF6C}" type="presParOf" srcId="{53082900-5C21-414F-9C9F-741930146FB4}" destId="{6567A07C-DB93-490C-ACB2-79420FA67CAB}" srcOrd="17" destOrd="0" presId="urn:microsoft.com/office/officeart/2005/8/layout/list1"/>
    <dgm:cxn modelId="{EA3F079F-3702-4FAE-BA65-81D0FE07D5BC}" type="presParOf" srcId="{53082900-5C21-414F-9C9F-741930146FB4}" destId="{BFC68BE2-062B-484D-9EBC-1ED26ED7C20C}"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73905A-6D73-40B6-AF8E-CAD213174589}" type="doc">
      <dgm:prSet loTypeId="urn:microsoft.com/office/officeart/2005/8/layout/matrix3" loCatId="matrix" qsTypeId="urn:microsoft.com/office/officeart/2005/8/quickstyle/simple1" qsCatId="simple" csTypeId="urn:microsoft.com/office/officeart/2005/8/colors/colorful5" csCatId="colorful"/>
      <dgm:spPr/>
      <dgm:t>
        <a:bodyPr/>
        <a:lstStyle/>
        <a:p>
          <a:endParaRPr lang="en-US"/>
        </a:p>
      </dgm:t>
    </dgm:pt>
    <dgm:pt modelId="{9AFF053D-BFC2-4DF9-9506-4E72BFC12375}">
      <dgm:prSet/>
      <dgm:spPr/>
      <dgm:t>
        <a:bodyPr/>
        <a:lstStyle/>
        <a:p>
          <a:r>
            <a:rPr lang="nl-NL" b="0" i="0"/>
            <a:t>Compassie</a:t>
          </a:r>
          <a:endParaRPr lang="en-US"/>
        </a:p>
      </dgm:t>
    </dgm:pt>
    <dgm:pt modelId="{F57C01FB-2A5B-417F-8BB3-A6C8B1ECD145}" type="parTrans" cxnId="{C979AF81-DC19-46E0-AEE9-3C4AB8A9211B}">
      <dgm:prSet/>
      <dgm:spPr/>
      <dgm:t>
        <a:bodyPr/>
        <a:lstStyle/>
        <a:p>
          <a:endParaRPr lang="en-US"/>
        </a:p>
      </dgm:t>
    </dgm:pt>
    <dgm:pt modelId="{528C917F-B05C-441E-8D8B-558F151DE4CE}" type="sibTrans" cxnId="{C979AF81-DC19-46E0-AEE9-3C4AB8A9211B}">
      <dgm:prSet/>
      <dgm:spPr/>
      <dgm:t>
        <a:bodyPr/>
        <a:lstStyle/>
        <a:p>
          <a:endParaRPr lang="en-US"/>
        </a:p>
      </dgm:t>
    </dgm:pt>
    <dgm:pt modelId="{1332A648-61F6-41AA-A5A0-7F65BDD19846}">
      <dgm:prSet/>
      <dgm:spPr/>
      <dgm:t>
        <a:bodyPr/>
        <a:lstStyle/>
        <a:p>
          <a:r>
            <a:rPr lang="nl-NL" b="0" i="0"/>
            <a:t>Uniek zijn</a:t>
          </a:r>
          <a:endParaRPr lang="en-US"/>
        </a:p>
      </dgm:t>
    </dgm:pt>
    <dgm:pt modelId="{107E9CAB-D6D2-43F2-8EE9-CF5D4B31C90A}" type="parTrans" cxnId="{65D56C91-67CC-4C48-AE77-8DE16FAA4B6E}">
      <dgm:prSet/>
      <dgm:spPr/>
      <dgm:t>
        <a:bodyPr/>
        <a:lstStyle/>
        <a:p>
          <a:endParaRPr lang="en-US"/>
        </a:p>
      </dgm:t>
    </dgm:pt>
    <dgm:pt modelId="{7F59553D-0AD9-48D1-AF4A-D2E56100DE73}" type="sibTrans" cxnId="{65D56C91-67CC-4C48-AE77-8DE16FAA4B6E}">
      <dgm:prSet/>
      <dgm:spPr/>
      <dgm:t>
        <a:bodyPr/>
        <a:lstStyle/>
        <a:p>
          <a:endParaRPr lang="en-US"/>
        </a:p>
      </dgm:t>
    </dgm:pt>
    <dgm:pt modelId="{92036F88-17C5-4372-B86D-3CDB39543C34}">
      <dgm:prSet/>
      <dgm:spPr/>
      <dgm:t>
        <a:bodyPr/>
        <a:lstStyle/>
        <a:p>
          <a:r>
            <a:rPr lang="nl-NL" b="0" i="0"/>
            <a:t>Autonomie</a:t>
          </a:r>
          <a:endParaRPr lang="en-US"/>
        </a:p>
      </dgm:t>
    </dgm:pt>
    <dgm:pt modelId="{06647A40-3B9D-4F19-9704-A533E02FD541}" type="parTrans" cxnId="{8DE1B524-5A82-48E0-BA14-D79F76E8DFA5}">
      <dgm:prSet/>
      <dgm:spPr/>
      <dgm:t>
        <a:bodyPr/>
        <a:lstStyle/>
        <a:p>
          <a:endParaRPr lang="en-US"/>
        </a:p>
      </dgm:t>
    </dgm:pt>
    <dgm:pt modelId="{86097412-47AE-4CF1-AB74-24F497025F2D}" type="sibTrans" cxnId="{8DE1B524-5A82-48E0-BA14-D79F76E8DFA5}">
      <dgm:prSet/>
      <dgm:spPr/>
      <dgm:t>
        <a:bodyPr/>
        <a:lstStyle/>
        <a:p>
          <a:endParaRPr lang="en-US"/>
        </a:p>
      </dgm:t>
    </dgm:pt>
    <dgm:pt modelId="{E7248020-36B8-4F2E-8D80-DE1657FD11D3}">
      <dgm:prSet/>
      <dgm:spPr/>
      <dgm:t>
        <a:bodyPr/>
        <a:lstStyle/>
        <a:p>
          <a:r>
            <a:rPr lang="nl-NL" b="0" i="0"/>
            <a:t>Zorgdoelen</a:t>
          </a:r>
          <a:endParaRPr lang="en-US"/>
        </a:p>
      </dgm:t>
    </dgm:pt>
    <dgm:pt modelId="{91FDD899-20CD-4346-8A79-0EBF1C5B2AC9}" type="parTrans" cxnId="{311FE090-EAAC-4F46-913F-46356B24DF17}">
      <dgm:prSet/>
      <dgm:spPr/>
      <dgm:t>
        <a:bodyPr/>
        <a:lstStyle/>
        <a:p>
          <a:endParaRPr lang="en-US"/>
        </a:p>
      </dgm:t>
    </dgm:pt>
    <dgm:pt modelId="{855D3119-271B-405C-8076-D6DF36D011EE}" type="sibTrans" cxnId="{311FE090-EAAC-4F46-913F-46356B24DF17}">
      <dgm:prSet/>
      <dgm:spPr/>
      <dgm:t>
        <a:bodyPr/>
        <a:lstStyle/>
        <a:p>
          <a:endParaRPr lang="en-US"/>
        </a:p>
      </dgm:t>
    </dgm:pt>
    <dgm:pt modelId="{B304D4B2-2D55-4ED1-8FA2-DE39D95FFEAF}" type="pres">
      <dgm:prSet presAssocID="{5273905A-6D73-40B6-AF8E-CAD213174589}" presName="matrix" presStyleCnt="0">
        <dgm:presLayoutVars>
          <dgm:chMax val="1"/>
          <dgm:dir/>
          <dgm:resizeHandles val="exact"/>
        </dgm:presLayoutVars>
      </dgm:prSet>
      <dgm:spPr/>
    </dgm:pt>
    <dgm:pt modelId="{6F572EAA-2744-4AEE-B902-3F93A2729609}" type="pres">
      <dgm:prSet presAssocID="{5273905A-6D73-40B6-AF8E-CAD213174589}" presName="diamond" presStyleLbl="bgShp" presStyleIdx="0" presStyleCnt="1"/>
      <dgm:spPr/>
    </dgm:pt>
    <dgm:pt modelId="{D57A599C-3546-4480-8C43-DEE47BADB34C}" type="pres">
      <dgm:prSet presAssocID="{5273905A-6D73-40B6-AF8E-CAD213174589}" presName="quad1" presStyleLbl="node1" presStyleIdx="0" presStyleCnt="4">
        <dgm:presLayoutVars>
          <dgm:chMax val="0"/>
          <dgm:chPref val="0"/>
          <dgm:bulletEnabled val="1"/>
        </dgm:presLayoutVars>
      </dgm:prSet>
      <dgm:spPr/>
    </dgm:pt>
    <dgm:pt modelId="{9854C18B-38DF-46C0-A9F1-2E51283CB92E}" type="pres">
      <dgm:prSet presAssocID="{5273905A-6D73-40B6-AF8E-CAD213174589}" presName="quad2" presStyleLbl="node1" presStyleIdx="1" presStyleCnt="4">
        <dgm:presLayoutVars>
          <dgm:chMax val="0"/>
          <dgm:chPref val="0"/>
          <dgm:bulletEnabled val="1"/>
        </dgm:presLayoutVars>
      </dgm:prSet>
      <dgm:spPr/>
    </dgm:pt>
    <dgm:pt modelId="{60D1EEBE-4FBA-4735-9E5E-7D50ACBEC3BB}" type="pres">
      <dgm:prSet presAssocID="{5273905A-6D73-40B6-AF8E-CAD213174589}" presName="quad3" presStyleLbl="node1" presStyleIdx="2" presStyleCnt="4">
        <dgm:presLayoutVars>
          <dgm:chMax val="0"/>
          <dgm:chPref val="0"/>
          <dgm:bulletEnabled val="1"/>
        </dgm:presLayoutVars>
      </dgm:prSet>
      <dgm:spPr/>
    </dgm:pt>
    <dgm:pt modelId="{594E1448-DECD-4610-8538-DBB4C956DD96}" type="pres">
      <dgm:prSet presAssocID="{5273905A-6D73-40B6-AF8E-CAD213174589}" presName="quad4" presStyleLbl="node1" presStyleIdx="3" presStyleCnt="4">
        <dgm:presLayoutVars>
          <dgm:chMax val="0"/>
          <dgm:chPref val="0"/>
          <dgm:bulletEnabled val="1"/>
        </dgm:presLayoutVars>
      </dgm:prSet>
      <dgm:spPr/>
    </dgm:pt>
  </dgm:ptLst>
  <dgm:cxnLst>
    <dgm:cxn modelId="{8DE1B524-5A82-48E0-BA14-D79F76E8DFA5}" srcId="{5273905A-6D73-40B6-AF8E-CAD213174589}" destId="{92036F88-17C5-4372-B86D-3CDB39543C34}" srcOrd="2" destOrd="0" parTransId="{06647A40-3B9D-4F19-9704-A533E02FD541}" sibTransId="{86097412-47AE-4CF1-AB74-24F497025F2D}"/>
    <dgm:cxn modelId="{36FAA173-82BD-4C71-B4FC-CB046D6E1EC8}" type="presOf" srcId="{92036F88-17C5-4372-B86D-3CDB39543C34}" destId="{60D1EEBE-4FBA-4735-9E5E-7D50ACBEC3BB}" srcOrd="0" destOrd="0" presId="urn:microsoft.com/office/officeart/2005/8/layout/matrix3"/>
    <dgm:cxn modelId="{78150454-6374-4527-B580-983F62238D32}" type="presOf" srcId="{E7248020-36B8-4F2E-8D80-DE1657FD11D3}" destId="{594E1448-DECD-4610-8538-DBB4C956DD96}" srcOrd="0" destOrd="0" presId="urn:microsoft.com/office/officeart/2005/8/layout/matrix3"/>
    <dgm:cxn modelId="{C979AF81-DC19-46E0-AEE9-3C4AB8A9211B}" srcId="{5273905A-6D73-40B6-AF8E-CAD213174589}" destId="{9AFF053D-BFC2-4DF9-9506-4E72BFC12375}" srcOrd="0" destOrd="0" parTransId="{F57C01FB-2A5B-417F-8BB3-A6C8B1ECD145}" sibTransId="{528C917F-B05C-441E-8D8B-558F151DE4CE}"/>
    <dgm:cxn modelId="{311FE090-EAAC-4F46-913F-46356B24DF17}" srcId="{5273905A-6D73-40B6-AF8E-CAD213174589}" destId="{E7248020-36B8-4F2E-8D80-DE1657FD11D3}" srcOrd="3" destOrd="0" parTransId="{91FDD899-20CD-4346-8A79-0EBF1C5B2AC9}" sibTransId="{855D3119-271B-405C-8076-D6DF36D011EE}"/>
    <dgm:cxn modelId="{65D56C91-67CC-4C48-AE77-8DE16FAA4B6E}" srcId="{5273905A-6D73-40B6-AF8E-CAD213174589}" destId="{1332A648-61F6-41AA-A5A0-7F65BDD19846}" srcOrd="1" destOrd="0" parTransId="{107E9CAB-D6D2-43F2-8EE9-CF5D4B31C90A}" sibTransId="{7F59553D-0AD9-48D1-AF4A-D2E56100DE73}"/>
    <dgm:cxn modelId="{857031A3-2277-4D38-8179-4C0BCFF82306}" type="presOf" srcId="{5273905A-6D73-40B6-AF8E-CAD213174589}" destId="{B304D4B2-2D55-4ED1-8FA2-DE39D95FFEAF}" srcOrd="0" destOrd="0" presId="urn:microsoft.com/office/officeart/2005/8/layout/matrix3"/>
    <dgm:cxn modelId="{EEC1CDD8-5BF1-4A71-BAE3-A76644535539}" type="presOf" srcId="{9AFF053D-BFC2-4DF9-9506-4E72BFC12375}" destId="{D57A599C-3546-4480-8C43-DEE47BADB34C}" srcOrd="0" destOrd="0" presId="urn:microsoft.com/office/officeart/2005/8/layout/matrix3"/>
    <dgm:cxn modelId="{A7DA11EE-3AD5-4CCB-B21B-5D08B9C3CCB1}" type="presOf" srcId="{1332A648-61F6-41AA-A5A0-7F65BDD19846}" destId="{9854C18B-38DF-46C0-A9F1-2E51283CB92E}" srcOrd="0" destOrd="0" presId="urn:microsoft.com/office/officeart/2005/8/layout/matrix3"/>
    <dgm:cxn modelId="{DE3DA60E-D655-4D28-9509-38B07E4974FB}" type="presParOf" srcId="{B304D4B2-2D55-4ED1-8FA2-DE39D95FFEAF}" destId="{6F572EAA-2744-4AEE-B902-3F93A2729609}" srcOrd="0" destOrd="0" presId="urn:microsoft.com/office/officeart/2005/8/layout/matrix3"/>
    <dgm:cxn modelId="{ACE0B0F4-245E-492F-A67E-4F15DEE099A3}" type="presParOf" srcId="{B304D4B2-2D55-4ED1-8FA2-DE39D95FFEAF}" destId="{D57A599C-3546-4480-8C43-DEE47BADB34C}" srcOrd="1" destOrd="0" presId="urn:microsoft.com/office/officeart/2005/8/layout/matrix3"/>
    <dgm:cxn modelId="{535960ED-F700-4B67-BBE6-91AA2F402E04}" type="presParOf" srcId="{B304D4B2-2D55-4ED1-8FA2-DE39D95FFEAF}" destId="{9854C18B-38DF-46C0-A9F1-2E51283CB92E}" srcOrd="2" destOrd="0" presId="urn:microsoft.com/office/officeart/2005/8/layout/matrix3"/>
    <dgm:cxn modelId="{AA38F99B-DB06-4924-B5F1-0C1089036177}" type="presParOf" srcId="{B304D4B2-2D55-4ED1-8FA2-DE39D95FFEAF}" destId="{60D1EEBE-4FBA-4735-9E5E-7D50ACBEC3BB}" srcOrd="3" destOrd="0" presId="urn:microsoft.com/office/officeart/2005/8/layout/matrix3"/>
    <dgm:cxn modelId="{8447D248-83A8-4AA8-90B9-015A84B50EF4}" type="presParOf" srcId="{B304D4B2-2D55-4ED1-8FA2-DE39D95FFEAF}" destId="{594E1448-DECD-4610-8538-DBB4C956DD96}"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C704D7-A3E9-42A5-84D3-F4BC6396652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6C6D693-C9BF-4BAA-BDDF-5FEF8DD454E6}">
      <dgm:prSet/>
      <dgm:spPr/>
      <dgm:t>
        <a:bodyPr/>
        <a:lstStyle/>
        <a:p>
          <a:r>
            <a:rPr lang="nl-NL" b="0" i="0"/>
            <a:t>De wens van de cliënt achterhalen.</a:t>
          </a:r>
          <a:endParaRPr lang="en-US"/>
        </a:p>
      </dgm:t>
    </dgm:pt>
    <dgm:pt modelId="{76DF685F-0772-42B6-909D-B66F3A83DF83}" type="parTrans" cxnId="{47ECE872-8081-4018-AAAE-8B61C7405363}">
      <dgm:prSet/>
      <dgm:spPr/>
      <dgm:t>
        <a:bodyPr/>
        <a:lstStyle/>
        <a:p>
          <a:endParaRPr lang="en-US"/>
        </a:p>
      </dgm:t>
    </dgm:pt>
    <dgm:pt modelId="{AD5D3B91-9D71-47CA-9A13-C60581733F81}" type="sibTrans" cxnId="{47ECE872-8081-4018-AAAE-8B61C7405363}">
      <dgm:prSet/>
      <dgm:spPr/>
      <dgm:t>
        <a:bodyPr/>
        <a:lstStyle/>
        <a:p>
          <a:endParaRPr lang="en-US"/>
        </a:p>
      </dgm:t>
    </dgm:pt>
    <dgm:pt modelId="{EC9B381F-ADF9-454B-8592-7F7494111A18}">
      <dgm:prSet/>
      <dgm:spPr/>
      <dgm:t>
        <a:bodyPr/>
        <a:lstStyle/>
        <a:p>
          <a:r>
            <a:rPr lang="nl-NL" b="0" i="0"/>
            <a:t>Samen gesprekspunten vaststellen voor een afspraak of consult.</a:t>
          </a:r>
          <a:endParaRPr lang="en-US"/>
        </a:p>
      </dgm:t>
    </dgm:pt>
    <dgm:pt modelId="{FDD6E2E8-4109-4057-A038-7CF78A2ABD2B}" type="parTrans" cxnId="{ECE43553-0C02-4AE1-8EB2-B53C39BE93B7}">
      <dgm:prSet/>
      <dgm:spPr/>
      <dgm:t>
        <a:bodyPr/>
        <a:lstStyle/>
        <a:p>
          <a:endParaRPr lang="en-US"/>
        </a:p>
      </dgm:t>
    </dgm:pt>
    <dgm:pt modelId="{55A84D1A-91B2-4E0B-B6CF-F687A0449DE9}" type="sibTrans" cxnId="{ECE43553-0C02-4AE1-8EB2-B53C39BE93B7}">
      <dgm:prSet/>
      <dgm:spPr/>
      <dgm:t>
        <a:bodyPr/>
        <a:lstStyle/>
        <a:p>
          <a:endParaRPr lang="en-US"/>
        </a:p>
      </dgm:t>
    </dgm:pt>
    <dgm:pt modelId="{E26E01DB-F7F8-4438-AEE8-81D009144A64}">
      <dgm:prSet/>
      <dgm:spPr/>
      <dgm:t>
        <a:bodyPr/>
        <a:lstStyle/>
        <a:p>
          <a:r>
            <a:rPr lang="nl-NL" b="0" i="0"/>
            <a:t>Samen gezondheids- of leefdoelen bepalen.</a:t>
          </a:r>
          <a:endParaRPr lang="en-US"/>
        </a:p>
      </dgm:t>
    </dgm:pt>
    <dgm:pt modelId="{4CD59457-FDE4-4C14-8CF2-6AF305D9AAF9}" type="parTrans" cxnId="{933E61F4-5632-4F2D-8A53-B764BE0E3D22}">
      <dgm:prSet/>
      <dgm:spPr/>
      <dgm:t>
        <a:bodyPr/>
        <a:lstStyle/>
        <a:p>
          <a:endParaRPr lang="en-US"/>
        </a:p>
      </dgm:t>
    </dgm:pt>
    <dgm:pt modelId="{B98F1681-0857-4236-B814-6142FCFB8B75}" type="sibTrans" cxnId="{933E61F4-5632-4F2D-8A53-B764BE0E3D22}">
      <dgm:prSet/>
      <dgm:spPr/>
      <dgm:t>
        <a:bodyPr/>
        <a:lstStyle/>
        <a:p>
          <a:endParaRPr lang="en-US"/>
        </a:p>
      </dgm:t>
    </dgm:pt>
    <dgm:pt modelId="{4D76D9F9-5175-40F2-ACE7-9C7EAABC4D81}">
      <dgm:prSet/>
      <dgm:spPr/>
      <dgm:t>
        <a:bodyPr/>
        <a:lstStyle/>
        <a:p>
          <a:r>
            <a:rPr lang="nl-NL" b="0" i="0"/>
            <a:t>Samen een zorgplan of zorgleefplan maken.</a:t>
          </a:r>
          <a:endParaRPr lang="en-US"/>
        </a:p>
      </dgm:t>
    </dgm:pt>
    <dgm:pt modelId="{6B979EBB-9E75-4294-8E06-55F0227A599B}" type="parTrans" cxnId="{F1FCE1CE-D92C-46D5-A62A-73003D256DB7}">
      <dgm:prSet/>
      <dgm:spPr/>
      <dgm:t>
        <a:bodyPr/>
        <a:lstStyle/>
        <a:p>
          <a:endParaRPr lang="en-US"/>
        </a:p>
      </dgm:t>
    </dgm:pt>
    <dgm:pt modelId="{5052A21D-4A2F-4069-B849-F916FA2DB6DB}" type="sibTrans" cxnId="{F1FCE1CE-D92C-46D5-A62A-73003D256DB7}">
      <dgm:prSet/>
      <dgm:spPr/>
      <dgm:t>
        <a:bodyPr/>
        <a:lstStyle/>
        <a:p>
          <a:endParaRPr lang="en-US"/>
        </a:p>
      </dgm:t>
    </dgm:pt>
    <dgm:pt modelId="{86D225E9-A063-4251-B464-B1D991629402}" type="pres">
      <dgm:prSet presAssocID="{F3C704D7-A3E9-42A5-84D3-F4BC63966521}" presName="root" presStyleCnt="0">
        <dgm:presLayoutVars>
          <dgm:dir/>
          <dgm:resizeHandles val="exact"/>
        </dgm:presLayoutVars>
      </dgm:prSet>
      <dgm:spPr/>
    </dgm:pt>
    <dgm:pt modelId="{E21633DC-42BA-46F4-9700-47F7F3E4D0C6}" type="pres">
      <dgm:prSet presAssocID="{46C6D693-C9BF-4BAA-BDDF-5FEF8DD454E6}" presName="compNode" presStyleCnt="0"/>
      <dgm:spPr/>
    </dgm:pt>
    <dgm:pt modelId="{DE60E496-B8BB-4B3F-8A7C-B86A5C09D449}" type="pres">
      <dgm:prSet presAssocID="{46C6D693-C9BF-4BAA-BDDF-5FEF8DD454E6}" presName="bgRect" presStyleLbl="bgShp" presStyleIdx="0" presStyleCnt="4"/>
      <dgm:spPr/>
    </dgm:pt>
    <dgm:pt modelId="{4F7A8C2B-69C8-40F3-A877-DF835F84AC62}" type="pres">
      <dgm:prSet presAssocID="{46C6D693-C9BF-4BAA-BDDF-5FEF8DD454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deau"/>
        </a:ext>
      </dgm:extLst>
    </dgm:pt>
    <dgm:pt modelId="{D9B1E764-6976-4A94-BA92-F619522BF033}" type="pres">
      <dgm:prSet presAssocID="{46C6D693-C9BF-4BAA-BDDF-5FEF8DD454E6}" presName="spaceRect" presStyleCnt="0"/>
      <dgm:spPr/>
    </dgm:pt>
    <dgm:pt modelId="{7336D5CE-9106-4D35-B331-0FB16C2E4A34}" type="pres">
      <dgm:prSet presAssocID="{46C6D693-C9BF-4BAA-BDDF-5FEF8DD454E6}" presName="parTx" presStyleLbl="revTx" presStyleIdx="0" presStyleCnt="4">
        <dgm:presLayoutVars>
          <dgm:chMax val="0"/>
          <dgm:chPref val="0"/>
        </dgm:presLayoutVars>
      </dgm:prSet>
      <dgm:spPr/>
    </dgm:pt>
    <dgm:pt modelId="{2278CD1A-AB54-4DF3-981F-98D13D64F536}" type="pres">
      <dgm:prSet presAssocID="{AD5D3B91-9D71-47CA-9A13-C60581733F81}" presName="sibTrans" presStyleCnt="0"/>
      <dgm:spPr/>
    </dgm:pt>
    <dgm:pt modelId="{D6F7BF7A-3727-47FB-8FBC-0375207C3105}" type="pres">
      <dgm:prSet presAssocID="{EC9B381F-ADF9-454B-8592-7F7494111A18}" presName="compNode" presStyleCnt="0"/>
      <dgm:spPr/>
    </dgm:pt>
    <dgm:pt modelId="{1FC7E10A-87E9-4632-98BB-DE58F4B62E81}" type="pres">
      <dgm:prSet presAssocID="{EC9B381F-ADF9-454B-8592-7F7494111A18}" presName="bgRect" presStyleLbl="bgShp" presStyleIdx="1" presStyleCnt="4"/>
      <dgm:spPr/>
    </dgm:pt>
    <dgm:pt modelId="{463D10C6-A00C-4AF7-9190-43D9DC171CDF}" type="pres">
      <dgm:prSet presAssocID="{EC9B381F-ADF9-454B-8592-7F7494111A1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ustomer Review"/>
        </a:ext>
      </dgm:extLst>
    </dgm:pt>
    <dgm:pt modelId="{90B09652-839E-4B57-9FC4-63CA41397FB1}" type="pres">
      <dgm:prSet presAssocID="{EC9B381F-ADF9-454B-8592-7F7494111A18}" presName="spaceRect" presStyleCnt="0"/>
      <dgm:spPr/>
    </dgm:pt>
    <dgm:pt modelId="{CAEC1396-EBF2-4357-B542-274C22B6649E}" type="pres">
      <dgm:prSet presAssocID="{EC9B381F-ADF9-454B-8592-7F7494111A18}" presName="parTx" presStyleLbl="revTx" presStyleIdx="1" presStyleCnt="4">
        <dgm:presLayoutVars>
          <dgm:chMax val="0"/>
          <dgm:chPref val="0"/>
        </dgm:presLayoutVars>
      </dgm:prSet>
      <dgm:spPr/>
    </dgm:pt>
    <dgm:pt modelId="{D1870358-91E5-4092-AAD2-06332B628C63}" type="pres">
      <dgm:prSet presAssocID="{55A84D1A-91B2-4E0B-B6CF-F687A0449DE9}" presName="sibTrans" presStyleCnt="0"/>
      <dgm:spPr/>
    </dgm:pt>
    <dgm:pt modelId="{37CBFE1B-D70C-4332-9D3F-FBA98EE64334}" type="pres">
      <dgm:prSet presAssocID="{E26E01DB-F7F8-4438-AEE8-81D009144A64}" presName="compNode" presStyleCnt="0"/>
      <dgm:spPr/>
    </dgm:pt>
    <dgm:pt modelId="{F173216F-D9E0-49E0-828C-CEFD93D4A076}" type="pres">
      <dgm:prSet presAssocID="{E26E01DB-F7F8-4438-AEE8-81D009144A64}" presName="bgRect" presStyleLbl="bgShp" presStyleIdx="2" presStyleCnt="4"/>
      <dgm:spPr/>
    </dgm:pt>
    <dgm:pt modelId="{E54CADC2-6EF3-465A-A8D8-0707FDA9DD08}" type="pres">
      <dgm:prSet presAssocID="{E26E01DB-F7F8-4438-AEE8-81D009144A6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ost"/>
        </a:ext>
      </dgm:extLst>
    </dgm:pt>
    <dgm:pt modelId="{B77257F1-4DE1-4591-BBA5-0DDAF09FFA0A}" type="pres">
      <dgm:prSet presAssocID="{E26E01DB-F7F8-4438-AEE8-81D009144A64}" presName="spaceRect" presStyleCnt="0"/>
      <dgm:spPr/>
    </dgm:pt>
    <dgm:pt modelId="{A710B940-155E-4E04-928F-7AC26AC75FEC}" type="pres">
      <dgm:prSet presAssocID="{E26E01DB-F7F8-4438-AEE8-81D009144A64}" presName="parTx" presStyleLbl="revTx" presStyleIdx="2" presStyleCnt="4">
        <dgm:presLayoutVars>
          <dgm:chMax val="0"/>
          <dgm:chPref val="0"/>
        </dgm:presLayoutVars>
      </dgm:prSet>
      <dgm:spPr/>
    </dgm:pt>
    <dgm:pt modelId="{122DF8DA-E2B4-4D99-86B5-1DA37BC82533}" type="pres">
      <dgm:prSet presAssocID="{B98F1681-0857-4236-B814-6142FCFB8B75}" presName="sibTrans" presStyleCnt="0"/>
      <dgm:spPr/>
    </dgm:pt>
    <dgm:pt modelId="{F13C8F27-029A-453A-A848-121F823833B7}" type="pres">
      <dgm:prSet presAssocID="{4D76D9F9-5175-40F2-ACE7-9C7EAABC4D81}" presName="compNode" presStyleCnt="0"/>
      <dgm:spPr/>
    </dgm:pt>
    <dgm:pt modelId="{D21E1ED2-B6D3-46F0-914B-16BBCAC0128C}" type="pres">
      <dgm:prSet presAssocID="{4D76D9F9-5175-40F2-ACE7-9C7EAABC4D81}" presName="bgRect" presStyleLbl="bgShp" presStyleIdx="3" presStyleCnt="4"/>
      <dgm:spPr/>
    </dgm:pt>
    <dgm:pt modelId="{D1227C4D-C5DB-41EE-B78A-6EAC914C5591}" type="pres">
      <dgm:prSet presAssocID="{4D76D9F9-5175-40F2-ACE7-9C7EAABC4D8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uzzel"/>
        </a:ext>
      </dgm:extLst>
    </dgm:pt>
    <dgm:pt modelId="{3D8858F7-4B41-4202-9E21-DAA3CB945211}" type="pres">
      <dgm:prSet presAssocID="{4D76D9F9-5175-40F2-ACE7-9C7EAABC4D81}" presName="spaceRect" presStyleCnt="0"/>
      <dgm:spPr/>
    </dgm:pt>
    <dgm:pt modelId="{5F4B8996-1D66-4AC7-A883-BB50E166A67A}" type="pres">
      <dgm:prSet presAssocID="{4D76D9F9-5175-40F2-ACE7-9C7EAABC4D81}" presName="parTx" presStyleLbl="revTx" presStyleIdx="3" presStyleCnt="4">
        <dgm:presLayoutVars>
          <dgm:chMax val="0"/>
          <dgm:chPref val="0"/>
        </dgm:presLayoutVars>
      </dgm:prSet>
      <dgm:spPr/>
    </dgm:pt>
  </dgm:ptLst>
  <dgm:cxnLst>
    <dgm:cxn modelId="{5A416022-61C5-4CFC-86D3-80104F883E9C}" type="presOf" srcId="{E26E01DB-F7F8-4438-AEE8-81D009144A64}" destId="{A710B940-155E-4E04-928F-7AC26AC75FEC}" srcOrd="0" destOrd="0" presId="urn:microsoft.com/office/officeart/2018/2/layout/IconVerticalSolidList"/>
    <dgm:cxn modelId="{1E593926-D5D6-4377-8205-C115CA596CBD}" type="presOf" srcId="{46C6D693-C9BF-4BAA-BDDF-5FEF8DD454E6}" destId="{7336D5CE-9106-4D35-B331-0FB16C2E4A34}" srcOrd="0" destOrd="0" presId="urn:microsoft.com/office/officeart/2018/2/layout/IconVerticalSolidList"/>
    <dgm:cxn modelId="{47ECE872-8081-4018-AAAE-8B61C7405363}" srcId="{F3C704D7-A3E9-42A5-84D3-F4BC63966521}" destId="{46C6D693-C9BF-4BAA-BDDF-5FEF8DD454E6}" srcOrd="0" destOrd="0" parTransId="{76DF685F-0772-42B6-909D-B66F3A83DF83}" sibTransId="{AD5D3B91-9D71-47CA-9A13-C60581733F81}"/>
    <dgm:cxn modelId="{ECE43553-0C02-4AE1-8EB2-B53C39BE93B7}" srcId="{F3C704D7-A3E9-42A5-84D3-F4BC63966521}" destId="{EC9B381F-ADF9-454B-8592-7F7494111A18}" srcOrd="1" destOrd="0" parTransId="{FDD6E2E8-4109-4057-A038-7CF78A2ABD2B}" sibTransId="{55A84D1A-91B2-4E0B-B6CF-F687A0449DE9}"/>
    <dgm:cxn modelId="{76DD70AD-2637-4CB3-AA4F-C5472508CD0A}" type="presOf" srcId="{4D76D9F9-5175-40F2-ACE7-9C7EAABC4D81}" destId="{5F4B8996-1D66-4AC7-A883-BB50E166A67A}" srcOrd="0" destOrd="0" presId="urn:microsoft.com/office/officeart/2018/2/layout/IconVerticalSolidList"/>
    <dgm:cxn modelId="{FB5EDFB0-6027-463D-9830-F91CFF439DB6}" type="presOf" srcId="{EC9B381F-ADF9-454B-8592-7F7494111A18}" destId="{CAEC1396-EBF2-4357-B542-274C22B6649E}" srcOrd="0" destOrd="0" presId="urn:microsoft.com/office/officeart/2018/2/layout/IconVerticalSolidList"/>
    <dgm:cxn modelId="{F1FCE1CE-D92C-46D5-A62A-73003D256DB7}" srcId="{F3C704D7-A3E9-42A5-84D3-F4BC63966521}" destId="{4D76D9F9-5175-40F2-ACE7-9C7EAABC4D81}" srcOrd="3" destOrd="0" parTransId="{6B979EBB-9E75-4294-8E06-55F0227A599B}" sibTransId="{5052A21D-4A2F-4069-B849-F916FA2DB6DB}"/>
    <dgm:cxn modelId="{2E2438F3-B78D-4FAC-AEC4-D36186D7C42E}" type="presOf" srcId="{F3C704D7-A3E9-42A5-84D3-F4BC63966521}" destId="{86D225E9-A063-4251-B464-B1D991629402}" srcOrd="0" destOrd="0" presId="urn:microsoft.com/office/officeart/2018/2/layout/IconVerticalSolidList"/>
    <dgm:cxn modelId="{933E61F4-5632-4F2D-8A53-B764BE0E3D22}" srcId="{F3C704D7-A3E9-42A5-84D3-F4BC63966521}" destId="{E26E01DB-F7F8-4438-AEE8-81D009144A64}" srcOrd="2" destOrd="0" parTransId="{4CD59457-FDE4-4C14-8CF2-6AF305D9AAF9}" sibTransId="{B98F1681-0857-4236-B814-6142FCFB8B75}"/>
    <dgm:cxn modelId="{4C9ED666-8936-44FD-AD48-45530CEB30BC}" type="presParOf" srcId="{86D225E9-A063-4251-B464-B1D991629402}" destId="{E21633DC-42BA-46F4-9700-47F7F3E4D0C6}" srcOrd="0" destOrd="0" presId="urn:microsoft.com/office/officeart/2018/2/layout/IconVerticalSolidList"/>
    <dgm:cxn modelId="{C36A1FE6-607D-44F4-91CD-5B5203E7A770}" type="presParOf" srcId="{E21633DC-42BA-46F4-9700-47F7F3E4D0C6}" destId="{DE60E496-B8BB-4B3F-8A7C-B86A5C09D449}" srcOrd="0" destOrd="0" presId="urn:microsoft.com/office/officeart/2018/2/layout/IconVerticalSolidList"/>
    <dgm:cxn modelId="{66D3F3B5-F83A-4261-A6A2-1E191BFB31EA}" type="presParOf" srcId="{E21633DC-42BA-46F4-9700-47F7F3E4D0C6}" destId="{4F7A8C2B-69C8-40F3-A877-DF835F84AC62}" srcOrd="1" destOrd="0" presId="urn:microsoft.com/office/officeart/2018/2/layout/IconVerticalSolidList"/>
    <dgm:cxn modelId="{F6DC2E7D-A95E-40B2-A4E1-52D0D551C718}" type="presParOf" srcId="{E21633DC-42BA-46F4-9700-47F7F3E4D0C6}" destId="{D9B1E764-6976-4A94-BA92-F619522BF033}" srcOrd="2" destOrd="0" presId="urn:microsoft.com/office/officeart/2018/2/layout/IconVerticalSolidList"/>
    <dgm:cxn modelId="{17487653-CCE1-4BCF-89DB-99FCCEBE635B}" type="presParOf" srcId="{E21633DC-42BA-46F4-9700-47F7F3E4D0C6}" destId="{7336D5CE-9106-4D35-B331-0FB16C2E4A34}" srcOrd="3" destOrd="0" presId="urn:microsoft.com/office/officeart/2018/2/layout/IconVerticalSolidList"/>
    <dgm:cxn modelId="{B2486B38-6F4A-4F3D-99A0-3428BCBD9AAD}" type="presParOf" srcId="{86D225E9-A063-4251-B464-B1D991629402}" destId="{2278CD1A-AB54-4DF3-981F-98D13D64F536}" srcOrd="1" destOrd="0" presId="urn:microsoft.com/office/officeart/2018/2/layout/IconVerticalSolidList"/>
    <dgm:cxn modelId="{98322AF7-7EC5-4A07-B53F-1D24DF544CB2}" type="presParOf" srcId="{86D225E9-A063-4251-B464-B1D991629402}" destId="{D6F7BF7A-3727-47FB-8FBC-0375207C3105}" srcOrd="2" destOrd="0" presId="urn:microsoft.com/office/officeart/2018/2/layout/IconVerticalSolidList"/>
    <dgm:cxn modelId="{2F2F30E5-5158-4FA9-8107-34309FF3BC79}" type="presParOf" srcId="{D6F7BF7A-3727-47FB-8FBC-0375207C3105}" destId="{1FC7E10A-87E9-4632-98BB-DE58F4B62E81}" srcOrd="0" destOrd="0" presId="urn:microsoft.com/office/officeart/2018/2/layout/IconVerticalSolidList"/>
    <dgm:cxn modelId="{9A5B46C5-DCF1-4C83-8E93-ACFE844F2D25}" type="presParOf" srcId="{D6F7BF7A-3727-47FB-8FBC-0375207C3105}" destId="{463D10C6-A00C-4AF7-9190-43D9DC171CDF}" srcOrd="1" destOrd="0" presId="urn:microsoft.com/office/officeart/2018/2/layout/IconVerticalSolidList"/>
    <dgm:cxn modelId="{2501584F-B111-48EC-BC81-5D3D7771F32A}" type="presParOf" srcId="{D6F7BF7A-3727-47FB-8FBC-0375207C3105}" destId="{90B09652-839E-4B57-9FC4-63CA41397FB1}" srcOrd="2" destOrd="0" presId="urn:microsoft.com/office/officeart/2018/2/layout/IconVerticalSolidList"/>
    <dgm:cxn modelId="{FD3B8421-47F1-4359-B692-05F9208F06F8}" type="presParOf" srcId="{D6F7BF7A-3727-47FB-8FBC-0375207C3105}" destId="{CAEC1396-EBF2-4357-B542-274C22B6649E}" srcOrd="3" destOrd="0" presId="urn:microsoft.com/office/officeart/2018/2/layout/IconVerticalSolidList"/>
    <dgm:cxn modelId="{351DDCA4-0BCA-4622-9AE3-9E1AEB6D4528}" type="presParOf" srcId="{86D225E9-A063-4251-B464-B1D991629402}" destId="{D1870358-91E5-4092-AAD2-06332B628C63}" srcOrd="3" destOrd="0" presId="urn:microsoft.com/office/officeart/2018/2/layout/IconVerticalSolidList"/>
    <dgm:cxn modelId="{5D3B85DA-95CD-4DB8-866A-7FFC0CD1FF95}" type="presParOf" srcId="{86D225E9-A063-4251-B464-B1D991629402}" destId="{37CBFE1B-D70C-4332-9D3F-FBA98EE64334}" srcOrd="4" destOrd="0" presId="urn:microsoft.com/office/officeart/2018/2/layout/IconVerticalSolidList"/>
    <dgm:cxn modelId="{54779CF3-A599-411E-B3A6-1BC3A514059D}" type="presParOf" srcId="{37CBFE1B-D70C-4332-9D3F-FBA98EE64334}" destId="{F173216F-D9E0-49E0-828C-CEFD93D4A076}" srcOrd="0" destOrd="0" presId="urn:microsoft.com/office/officeart/2018/2/layout/IconVerticalSolidList"/>
    <dgm:cxn modelId="{20C74E9B-AA6E-4E11-8935-82108631BD27}" type="presParOf" srcId="{37CBFE1B-D70C-4332-9D3F-FBA98EE64334}" destId="{E54CADC2-6EF3-465A-A8D8-0707FDA9DD08}" srcOrd="1" destOrd="0" presId="urn:microsoft.com/office/officeart/2018/2/layout/IconVerticalSolidList"/>
    <dgm:cxn modelId="{404DD026-98E4-417F-9C83-A8642B6A25DF}" type="presParOf" srcId="{37CBFE1B-D70C-4332-9D3F-FBA98EE64334}" destId="{B77257F1-4DE1-4591-BBA5-0DDAF09FFA0A}" srcOrd="2" destOrd="0" presId="urn:microsoft.com/office/officeart/2018/2/layout/IconVerticalSolidList"/>
    <dgm:cxn modelId="{B3DF8D81-D9CD-4F4B-A0B8-752FFF076A5F}" type="presParOf" srcId="{37CBFE1B-D70C-4332-9D3F-FBA98EE64334}" destId="{A710B940-155E-4E04-928F-7AC26AC75FEC}" srcOrd="3" destOrd="0" presId="urn:microsoft.com/office/officeart/2018/2/layout/IconVerticalSolidList"/>
    <dgm:cxn modelId="{7828A71E-0D4F-43A4-9DFB-304A5BA4F393}" type="presParOf" srcId="{86D225E9-A063-4251-B464-B1D991629402}" destId="{122DF8DA-E2B4-4D99-86B5-1DA37BC82533}" srcOrd="5" destOrd="0" presId="urn:microsoft.com/office/officeart/2018/2/layout/IconVerticalSolidList"/>
    <dgm:cxn modelId="{2850936F-88C0-4306-9899-BD67173AC399}" type="presParOf" srcId="{86D225E9-A063-4251-B464-B1D991629402}" destId="{F13C8F27-029A-453A-A848-121F823833B7}" srcOrd="6" destOrd="0" presId="urn:microsoft.com/office/officeart/2018/2/layout/IconVerticalSolidList"/>
    <dgm:cxn modelId="{3BF4A04B-FC51-4FD2-A459-D970F51FE4CE}" type="presParOf" srcId="{F13C8F27-029A-453A-A848-121F823833B7}" destId="{D21E1ED2-B6D3-46F0-914B-16BBCAC0128C}" srcOrd="0" destOrd="0" presId="urn:microsoft.com/office/officeart/2018/2/layout/IconVerticalSolidList"/>
    <dgm:cxn modelId="{81B544F3-7235-46D1-95D5-E914410633E5}" type="presParOf" srcId="{F13C8F27-029A-453A-A848-121F823833B7}" destId="{D1227C4D-C5DB-41EE-B78A-6EAC914C5591}" srcOrd="1" destOrd="0" presId="urn:microsoft.com/office/officeart/2018/2/layout/IconVerticalSolidList"/>
    <dgm:cxn modelId="{FEF3C94A-5496-4B85-8BA2-9DB5E290D6DA}" type="presParOf" srcId="{F13C8F27-029A-453A-A848-121F823833B7}" destId="{3D8858F7-4B41-4202-9E21-DAA3CB945211}" srcOrd="2" destOrd="0" presId="urn:microsoft.com/office/officeart/2018/2/layout/IconVerticalSolidList"/>
    <dgm:cxn modelId="{0A964FB6-3A53-42C3-A830-772A9DE1E497}" type="presParOf" srcId="{F13C8F27-029A-453A-A848-121F823833B7}" destId="{5F4B8996-1D66-4AC7-A883-BB50E166A67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B4C8C-FEDB-40B7-94C3-AFC53F56721A}">
      <dsp:nvSpPr>
        <dsp:cNvPr id="0" name=""/>
        <dsp:cNvSpPr/>
      </dsp:nvSpPr>
      <dsp:spPr>
        <a:xfrm>
          <a:off x="0" y="0"/>
          <a:ext cx="5091379" cy="121304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NL" sz="3200" kern="1200"/>
            <a:t>Zelfregie </a:t>
          </a:r>
          <a:endParaRPr lang="en-US" sz="3200" kern="1200"/>
        </a:p>
      </dsp:txBody>
      <dsp:txXfrm>
        <a:off x="35529" y="35529"/>
        <a:ext cx="3679908" cy="1141985"/>
      </dsp:txXfrm>
    </dsp:sp>
    <dsp:sp modelId="{37AA362C-B8A6-4948-B990-6EDC88A3B110}">
      <dsp:nvSpPr>
        <dsp:cNvPr id="0" name=""/>
        <dsp:cNvSpPr/>
      </dsp:nvSpPr>
      <dsp:spPr>
        <a:xfrm>
          <a:off x="426403" y="1433596"/>
          <a:ext cx="5091379" cy="121304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NL" sz="3200" kern="1200"/>
            <a:t>Zelfmanagement </a:t>
          </a:r>
          <a:endParaRPr lang="en-US" sz="3200" kern="1200"/>
        </a:p>
      </dsp:txBody>
      <dsp:txXfrm>
        <a:off x="461932" y="1469125"/>
        <a:ext cx="3805440" cy="1141985"/>
      </dsp:txXfrm>
    </dsp:sp>
    <dsp:sp modelId="{2FBDF883-BDCD-4756-BF35-2059734BAA95}">
      <dsp:nvSpPr>
        <dsp:cNvPr id="0" name=""/>
        <dsp:cNvSpPr/>
      </dsp:nvSpPr>
      <dsp:spPr>
        <a:xfrm>
          <a:off x="846441" y="2867192"/>
          <a:ext cx="5091379" cy="121304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NL" sz="3200" kern="1200"/>
            <a:t>Gedragsverandering </a:t>
          </a:r>
          <a:endParaRPr lang="en-US" sz="3200" kern="1200"/>
        </a:p>
      </dsp:txBody>
      <dsp:txXfrm>
        <a:off x="881970" y="2902721"/>
        <a:ext cx="3811804" cy="1141985"/>
      </dsp:txXfrm>
    </dsp:sp>
    <dsp:sp modelId="{33BFDF54-1C4B-41E8-944E-DBA657A1B9A5}">
      <dsp:nvSpPr>
        <dsp:cNvPr id="0" name=""/>
        <dsp:cNvSpPr/>
      </dsp:nvSpPr>
      <dsp:spPr>
        <a:xfrm>
          <a:off x="1272844" y="4300788"/>
          <a:ext cx="5091379" cy="121304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NL" sz="3200" kern="1200"/>
            <a:t>Persoonsgerichte zorg </a:t>
          </a:r>
          <a:endParaRPr lang="en-US" sz="3200" kern="1200"/>
        </a:p>
      </dsp:txBody>
      <dsp:txXfrm>
        <a:off x="1308373" y="4336317"/>
        <a:ext cx="3805440" cy="1141985"/>
      </dsp:txXfrm>
    </dsp:sp>
    <dsp:sp modelId="{654C9B3F-351E-40FE-87AF-62CA54322408}">
      <dsp:nvSpPr>
        <dsp:cNvPr id="0" name=""/>
        <dsp:cNvSpPr/>
      </dsp:nvSpPr>
      <dsp:spPr>
        <a:xfrm>
          <a:off x="4302901" y="929080"/>
          <a:ext cx="788477" cy="78847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4480308" y="929080"/>
        <a:ext cx="433663" cy="593329"/>
      </dsp:txXfrm>
    </dsp:sp>
    <dsp:sp modelId="{07837FE3-582D-4D0F-AD7C-EAC6DE7595F2}">
      <dsp:nvSpPr>
        <dsp:cNvPr id="0" name=""/>
        <dsp:cNvSpPr/>
      </dsp:nvSpPr>
      <dsp:spPr>
        <a:xfrm>
          <a:off x="4729304" y="2362677"/>
          <a:ext cx="788477" cy="78847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4906711" y="2362677"/>
        <a:ext cx="433663" cy="593329"/>
      </dsp:txXfrm>
    </dsp:sp>
    <dsp:sp modelId="{A7AE479B-009D-4D43-B1BC-3D6ED3CE2F8D}">
      <dsp:nvSpPr>
        <dsp:cNvPr id="0" name=""/>
        <dsp:cNvSpPr/>
      </dsp:nvSpPr>
      <dsp:spPr>
        <a:xfrm>
          <a:off x="5149343" y="3796273"/>
          <a:ext cx="788477" cy="788477"/>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5326750" y="3796273"/>
        <a:ext cx="433663" cy="5933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A25CD-BCD6-4671-8697-1858CB88ECD1}">
      <dsp:nvSpPr>
        <dsp:cNvPr id="0" name=""/>
        <dsp:cNvSpPr/>
      </dsp:nvSpPr>
      <dsp:spPr>
        <a:xfrm>
          <a:off x="0" y="378981"/>
          <a:ext cx="5918184"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8FCA78-3D69-4E72-894C-7FED1468A44B}">
      <dsp:nvSpPr>
        <dsp:cNvPr id="0" name=""/>
        <dsp:cNvSpPr/>
      </dsp:nvSpPr>
      <dsp:spPr>
        <a:xfrm>
          <a:off x="295909" y="54261"/>
          <a:ext cx="4142728"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585" tIns="0" rIns="156585" bIns="0" numCol="1" spcCol="1270" anchor="ctr" anchorCtr="0">
          <a:noAutofit/>
        </a:bodyPr>
        <a:lstStyle/>
        <a:p>
          <a:pPr marL="0" lvl="0" indent="0" algn="l" defTabSz="977900">
            <a:lnSpc>
              <a:spcPct val="90000"/>
            </a:lnSpc>
            <a:spcBef>
              <a:spcPct val="0"/>
            </a:spcBef>
            <a:spcAft>
              <a:spcPct val="35000"/>
            </a:spcAft>
            <a:buNone/>
          </a:pPr>
          <a:r>
            <a:rPr lang="nl-NL" sz="2200" kern="1200"/>
            <a:t>Ontkenning </a:t>
          </a:r>
          <a:endParaRPr lang="en-US" sz="2200" kern="1200"/>
        </a:p>
      </dsp:txBody>
      <dsp:txXfrm>
        <a:off x="327612" y="85964"/>
        <a:ext cx="4079322" cy="586034"/>
      </dsp:txXfrm>
    </dsp:sp>
    <dsp:sp modelId="{6F7F64E6-BCDB-44C6-BE42-3D7229C15A5D}">
      <dsp:nvSpPr>
        <dsp:cNvPr id="0" name=""/>
        <dsp:cNvSpPr/>
      </dsp:nvSpPr>
      <dsp:spPr>
        <a:xfrm>
          <a:off x="0" y="1376901"/>
          <a:ext cx="5918184"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39B955-0743-45E0-AB79-6661F5A5D822}">
      <dsp:nvSpPr>
        <dsp:cNvPr id="0" name=""/>
        <dsp:cNvSpPr/>
      </dsp:nvSpPr>
      <dsp:spPr>
        <a:xfrm>
          <a:off x="295909" y="1052182"/>
          <a:ext cx="4142728"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585" tIns="0" rIns="156585" bIns="0" numCol="1" spcCol="1270" anchor="ctr" anchorCtr="0">
          <a:noAutofit/>
        </a:bodyPr>
        <a:lstStyle/>
        <a:p>
          <a:pPr marL="0" lvl="0" indent="0" algn="l" defTabSz="977900">
            <a:lnSpc>
              <a:spcPct val="90000"/>
            </a:lnSpc>
            <a:spcBef>
              <a:spcPct val="0"/>
            </a:spcBef>
            <a:spcAft>
              <a:spcPct val="35000"/>
            </a:spcAft>
            <a:buNone/>
          </a:pPr>
          <a:r>
            <a:rPr lang="nl-NL" sz="2200" kern="1200"/>
            <a:t>Erkenning </a:t>
          </a:r>
          <a:endParaRPr lang="en-US" sz="2200" kern="1200"/>
        </a:p>
      </dsp:txBody>
      <dsp:txXfrm>
        <a:off x="327612" y="1083885"/>
        <a:ext cx="4079322" cy="586034"/>
      </dsp:txXfrm>
    </dsp:sp>
    <dsp:sp modelId="{B56CAB3E-D524-42CB-802C-1E6DF24E745E}">
      <dsp:nvSpPr>
        <dsp:cNvPr id="0" name=""/>
        <dsp:cNvSpPr/>
      </dsp:nvSpPr>
      <dsp:spPr>
        <a:xfrm>
          <a:off x="0" y="2374822"/>
          <a:ext cx="5918184"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2519C7-DEDC-44E4-BC80-1434F9E1D4BF}">
      <dsp:nvSpPr>
        <dsp:cNvPr id="0" name=""/>
        <dsp:cNvSpPr/>
      </dsp:nvSpPr>
      <dsp:spPr>
        <a:xfrm>
          <a:off x="295909" y="2050101"/>
          <a:ext cx="4142728"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585" tIns="0" rIns="156585" bIns="0" numCol="1" spcCol="1270" anchor="ctr" anchorCtr="0">
          <a:noAutofit/>
        </a:bodyPr>
        <a:lstStyle/>
        <a:p>
          <a:pPr marL="0" lvl="0" indent="0" algn="l" defTabSz="977900">
            <a:lnSpc>
              <a:spcPct val="90000"/>
            </a:lnSpc>
            <a:spcBef>
              <a:spcPct val="0"/>
            </a:spcBef>
            <a:spcAft>
              <a:spcPct val="35000"/>
            </a:spcAft>
            <a:buNone/>
          </a:pPr>
          <a:r>
            <a:rPr lang="nl-NL" sz="2200" kern="1200"/>
            <a:t>Verkenning </a:t>
          </a:r>
          <a:endParaRPr lang="en-US" sz="2200" kern="1200"/>
        </a:p>
      </dsp:txBody>
      <dsp:txXfrm>
        <a:off x="327612" y="2081804"/>
        <a:ext cx="4079322" cy="586034"/>
      </dsp:txXfrm>
    </dsp:sp>
    <dsp:sp modelId="{1A02A3A1-8625-4FBF-A5C3-2789614B72D4}">
      <dsp:nvSpPr>
        <dsp:cNvPr id="0" name=""/>
        <dsp:cNvSpPr/>
      </dsp:nvSpPr>
      <dsp:spPr>
        <a:xfrm>
          <a:off x="0" y="3372742"/>
          <a:ext cx="5918184"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BA5909-7630-4F30-9BE8-A7ADEDC1E4D9}">
      <dsp:nvSpPr>
        <dsp:cNvPr id="0" name=""/>
        <dsp:cNvSpPr/>
      </dsp:nvSpPr>
      <dsp:spPr>
        <a:xfrm>
          <a:off x="295909" y="3048022"/>
          <a:ext cx="4142728"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585" tIns="0" rIns="156585" bIns="0" numCol="1" spcCol="1270" anchor="ctr" anchorCtr="0">
          <a:noAutofit/>
        </a:bodyPr>
        <a:lstStyle/>
        <a:p>
          <a:pPr marL="0" lvl="0" indent="0" algn="l" defTabSz="977900">
            <a:lnSpc>
              <a:spcPct val="90000"/>
            </a:lnSpc>
            <a:spcBef>
              <a:spcPct val="0"/>
            </a:spcBef>
            <a:spcAft>
              <a:spcPct val="35000"/>
            </a:spcAft>
            <a:buNone/>
          </a:pPr>
          <a:r>
            <a:rPr lang="nl-NL" sz="2200" kern="1200"/>
            <a:t>Actie </a:t>
          </a:r>
          <a:endParaRPr lang="en-US" sz="2200" kern="1200"/>
        </a:p>
      </dsp:txBody>
      <dsp:txXfrm>
        <a:off x="327612" y="3079725"/>
        <a:ext cx="4079322" cy="586034"/>
      </dsp:txXfrm>
    </dsp:sp>
    <dsp:sp modelId="{BFC68BE2-062B-484D-9EBC-1ED26ED7C20C}">
      <dsp:nvSpPr>
        <dsp:cNvPr id="0" name=""/>
        <dsp:cNvSpPr/>
      </dsp:nvSpPr>
      <dsp:spPr>
        <a:xfrm>
          <a:off x="0" y="4370662"/>
          <a:ext cx="5918184"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4DD236-17FC-4DD7-85DD-553E053FE530}">
      <dsp:nvSpPr>
        <dsp:cNvPr id="0" name=""/>
        <dsp:cNvSpPr/>
      </dsp:nvSpPr>
      <dsp:spPr>
        <a:xfrm>
          <a:off x="295909" y="4045942"/>
          <a:ext cx="4142728"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585" tIns="0" rIns="156585" bIns="0" numCol="1" spcCol="1270" anchor="ctr" anchorCtr="0">
          <a:noAutofit/>
        </a:bodyPr>
        <a:lstStyle/>
        <a:p>
          <a:pPr marL="0" lvl="0" indent="0" algn="l" defTabSz="977900">
            <a:lnSpc>
              <a:spcPct val="90000"/>
            </a:lnSpc>
            <a:spcBef>
              <a:spcPct val="0"/>
            </a:spcBef>
            <a:spcAft>
              <a:spcPct val="35000"/>
            </a:spcAft>
            <a:buNone/>
          </a:pPr>
          <a:r>
            <a:rPr lang="nl-NL" sz="2200" kern="1200"/>
            <a:t>Volhouden </a:t>
          </a:r>
          <a:endParaRPr lang="en-US" sz="2200" kern="1200"/>
        </a:p>
      </dsp:txBody>
      <dsp:txXfrm>
        <a:off x="327612" y="4077645"/>
        <a:ext cx="4079322" cy="58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72EAA-2744-4AEE-B902-3F93A2729609}">
      <dsp:nvSpPr>
        <dsp:cNvPr id="0" name=""/>
        <dsp:cNvSpPr/>
      </dsp:nvSpPr>
      <dsp:spPr>
        <a:xfrm>
          <a:off x="0" y="192823"/>
          <a:ext cx="5581003" cy="5581003"/>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7A599C-3546-4480-8C43-DEE47BADB34C}">
      <dsp:nvSpPr>
        <dsp:cNvPr id="0" name=""/>
        <dsp:cNvSpPr/>
      </dsp:nvSpPr>
      <dsp:spPr>
        <a:xfrm>
          <a:off x="530195" y="723019"/>
          <a:ext cx="2176591" cy="217659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b="0" i="0" kern="1200"/>
            <a:t>Compassie</a:t>
          </a:r>
          <a:endParaRPr lang="en-US" sz="2900" kern="1200"/>
        </a:p>
      </dsp:txBody>
      <dsp:txXfrm>
        <a:off x="636447" y="829271"/>
        <a:ext cx="1964087" cy="1964087"/>
      </dsp:txXfrm>
    </dsp:sp>
    <dsp:sp modelId="{9854C18B-38DF-46C0-A9F1-2E51283CB92E}">
      <dsp:nvSpPr>
        <dsp:cNvPr id="0" name=""/>
        <dsp:cNvSpPr/>
      </dsp:nvSpPr>
      <dsp:spPr>
        <a:xfrm>
          <a:off x="2874216" y="723019"/>
          <a:ext cx="2176591" cy="217659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b="0" i="0" kern="1200"/>
            <a:t>Uniek zijn</a:t>
          </a:r>
          <a:endParaRPr lang="en-US" sz="2900" kern="1200"/>
        </a:p>
      </dsp:txBody>
      <dsp:txXfrm>
        <a:off x="2980468" y="829271"/>
        <a:ext cx="1964087" cy="1964087"/>
      </dsp:txXfrm>
    </dsp:sp>
    <dsp:sp modelId="{60D1EEBE-4FBA-4735-9E5E-7D50ACBEC3BB}">
      <dsp:nvSpPr>
        <dsp:cNvPr id="0" name=""/>
        <dsp:cNvSpPr/>
      </dsp:nvSpPr>
      <dsp:spPr>
        <a:xfrm>
          <a:off x="530195" y="3067040"/>
          <a:ext cx="2176591" cy="217659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b="0" i="0" kern="1200"/>
            <a:t>Autonomie</a:t>
          </a:r>
          <a:endParaRPr lang="en-US" sz="2900" kern="1200"/>
        </a:p>
      </dsp:txBody>
      <dsp:txXfrm>
        <a:off x="636447" y="3173292"/>
        <a:ext cx="1964087" cy="1964087"/>
      </dsp:txXfrm>
    </dsp:sp>
    <dsp:sp modelId="{594E1448-DECD-4610-8538-DBB4C956DD96}">
      <dsp:nvSpPr>
        <dsp:cNvPr id="0" name=""/>
        <dsp:cNvSpPr/>
      </dsp:nvSpPr>
      <dsp:spPr>
        <a:xfrm>
          <a:off x="2874216" y="3067040"/>
          <a:ext cx="2176591" cy="217659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b="0" i="0" kern="1200"/>
            <a:t>Zorgdoelen</a:t>
          </a:r>
          <a:endParaRPr lang="en-US" sz="2900" kern="1200"/>
        </a:p>
      </dsp:txBody>
      <dsp:txXfrm>
        <a:off x="2980468" y="3173292"/>
        <a:ext cx="1964087" cy="196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60E496-B8BB-4B3F-8A7C-B86A5C09D449}">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7A8C2B-69C8-40F3-A877-DF835F84AC62}">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36D5CE-9106-4D35-B331-0FB16C2E4A34}">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b="0" i="0" kern="1200"/>
            <a:t>De wens van de cliënt achterhalen.</a:t>
          </a:r>
          <a:endParaRPr lang="en-US" sz="2200" kern="1200"/>
        </a:p>
      </dsp:txBody>
      <dsp:txXfrm>
        <a:off x="1339618" y="2288"/>
        <a:ext cx="5024605" cy="1159843"/>
      </dsp:txXfrm>
    </dsp:sp>
    <dsp:sp modelId="{1FC7E10A-87E9-4632-98BB-DE58F4B62E81}">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3D10C6-A00C-4AF7-9190-43D9DC171CDF}">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EC1396-EBF2-4357-B542-274C22B6649E}">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b="0" i="0" kern="1200"/>
            <a:t>Samen gesprekspunten vaststellen voor een afspraak of consult.</a:t>
          </a:r>
          <a:endParaRPr lang="en-US" sz="2200" kern="1200"/>
        </a:p>
      </dsp:txBody>
      <dsp:txXfrm>
        <a:off x="1339618" y="1452092"/>
        <a:ext cx="5024605" cy="1159843"/>
      </dsp:txXfrm>
    </dsp:sp>
    <dsp:sp modelId="{F173216F-D9E0-49E0-828C-CEFD93D4A076}">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4CADC2-6EF3-465A-A8D8-0707FDA9DD08}">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10B940-155E-4E04-928F-7AC26AC75FEC}">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b="0" i="0" kern="1200"/>
            <a:t>Samen gezondheids- of leefdoelen bepalen.</a:t>
          </a:r>
          <a:endParaRPr lang="en-US" sz="2200" kern="1200"/>
        </a:p>
      </dsp:txBody>
      <dsp:txXfrm>
        <a:off x="1339618" y="2901896"/>
        <a:ext cx="5024605" cy="1159843"/>
      </dsp:txXfrm>
    </dsp:sp>
    <dsp:sp modelId="{D21E1ED2-B6D3-46F0-914B-16BBCAC0128C}">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227C4D-C5DB-41EE-B78A-6EAC914C5591}">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4B8996-1D66-4AC7-A883-BB50E166A67A}">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b="0" i="0" kern="1200"/>
            <a:t>Samen een zorgplan of zorgleefplan maken.</a:t>
          </a:r>
          <a:endParaRPr lang="en-US" sz="2200" kern="1200"/>
        </a:p>
      </dsp:txBody>
      <dsp:txXfrm>
        <a:off x="1339618" y="4351700"/>
        <a:ext cx="5024605" cy="115984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CAF2E9-AC3C-4519-BC5F-E23C0368CEA4}" type="datetimeFigureOut">
              <a:rPr lang="nl-NL" smtClean="0"/>
              <a:t>2-6-2021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E4CEE-9BD3-489F-8452-66D4FBE38CAA}" type="slidenum">
              <a:rPr lang="nl-NL" smtClean="0"/>
              <a:t>‹nr.›</a:t>
            </a:fld>
            <a:endParaRPr lang="nl-NL"/>
          </a:p>
        </p:txBody>
      </p:sp>
    </p:spTree>
    <p:extLst>
      <p:ext uri="{BB962C8B-B14F-4D97-AF65-F5344CB8AC3E}">
        <p14:creationId xmlns:p14="http://schemas.microsoft.com/office/powerpoint/2010/main" val="913963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0" i="0" dirty="0">
                <a:solidFill>
                  <a:srgbClr val="333333"/>
                </a:solidFill>
                <a:effectLst/>
                <a:latin typeface="Arial" panose="020B0604020202020204" pitchFamily="34" charset="0"/>
              </a:rPr>
              <a:t>Vorige week hebben we het over de verschuiving van de zorg gehad. Vroeger nam je als zorgverlener zoveel mogelijk zorg uit handen van de zorgvrager, rust was belangrijk. De zorgvrager deed precies wat de dokter en de verzorgende verlangden van de </a:t>
            </a:r>
            <a:r>
              <a:rPr lang="nl-NL" b="0" i="0" dirty="0" err="1">
                <a:solidFill>
                  <a:srgbClr val="333333"/>
                </a:solidFill>
                <a:effectLst/>
                <a:latin typeface="Arial" panose="020B0604020202020204" pitchFamily="34" charset="0"/>
              </a:rPr>
              <a:t>zorgvager</a:t>
            </a:r>
            <a:r>
              <a:rPr lang="nl-NL" b="0" i="0" dirty="0">
                <a:solidFill>
                  <a:srgbClr val="333333"/>
                </a:solidFill>
                <a:effectLst/>
                <a:latin typeface="Arial" panose="020B0604020202020204" pitchFamily="34" charset="0"/>
              </a:rPr>
              <a:t>.</a:t>
            </a:r>
          </a:p>
          <a:p>
            <a:pPr algn="l"/>
            <a:r>
              <a:rPr lang="nl-NL" b="0" i="0" dirty="0">
                <a:solidFill>
                  <a:srgbClr val="333333"/>
                </a:solidFill>
                <a:effectLst/>
                <a:latin typeface="Arial" panose="020B0604020202020204" pitchFamily="34" charset="0"/>
              </a:rPr>
              <a:t>Door de jaren heen zijn deze inzichten veranderd. De zorgvrager beslist zelf welke zorg hij wil ontvangen op basis van goede informatie en blijft steeds langer thuis wonen. De zorgvrager heeft </a:t>
            </a:r>
            <a:r>
              <a:rPr lang="nl-NL" b="1" i="0" u="sng" dirty="0">
                <a:solidFill>
                  <a:srgbClr val="333333"/>
                </a:solidFill>
                <a:effectLst/>
                <a:latin typeface="Arial" panose="020B0604020202020204" pitchFamily="34" charset="0"/>
              </a:rPr>
              <a:t>de regie</a:t>
            </a:r>
            <a:r>
              <a:rPr lang="nl-NL" b="0" i="0" dirty="0">
                <a:solidFill>
                  <a:srgbClr val="333333"/>
                </a:solidFill>
                <a:effectLst/>
                <a:latin typeface="Arial" panose="020B0604020202020204" pitchFamily="34" charset="0"/>
              </a:rPr>
              <a:t> en de zorgverlener is de coach/ begeleider.</a:t>
            </a:r>
          </a:p>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3</a:t>
            </a:fld>
            <a:endParaRPr lang="nl-NL"/>
          </a:p>
        </p:txBody>
      </p:sp>
    </p:spTree>
    <p:extLst>
      <p:ext uri="{BB962C8B-B14F-4D97-AF65-F5344CB8AC3E}">
        <p14:creationId xmlns:p14="http://schemas.microsoft.com/office/powerpoint/2010/main" val="195191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333333"/>
                </a:solidFill>
                <a:effectLst/>
                <a:latin typeface="Arial" panose="020B0604020202020204" pitchFamily="34" charset="0"/>
              </a:rPr>
              <a:t>Jij bent de manager over je eigen leven. Je bepaalt wanneer je gaat douchen, sporten aankleden en in welke volgorde, je bepaalt welke studie je volgt, waar je woont etc. Wanneer je een chronische aandoening hebt/krijgt of wanneer er een verandering plaats vindt in je leven komen daar een aantal andere zaken bij die je moet managen. Het vermogen om deze veranderingen in te passen in je dagelijkse leven  noemen we </a:t>
            </a:r>
            <a:r>
              <a:rPr lang="nl-NL" b="1" i="0" u="sng" dirty="0">
                <a:solidFill>
                  <a:srgbClr val="333333"/>
                </a:solidFill>
                <a:effectLst/>
                <a:latin typeface="Arial" panose="020B0604020202020204" pitchFamily="34" charset="0"/>
              </a:rPr>
              <a:t>zelfmanagement . </a:t>
            </a:r>
            <a:r>
              <a:rPr lang="nl-NL" b="0" i="0" dirty="0">
                <a:solidFill>
                  <a:srgbClr val="333333"/>
                </a:solidFill>
                <a:effectLst/>
                <a:latin typeface="Arial" panose="020B0604020202020204" pitchFamily="34" charset="0"/>
              </a:rPr>
              <a:t>Als verzorgende kan je de zorgvrager hierbij ondersteunen. Dit noemen we </a:t>
            </a:r>
            <a:r>
              <a:rPr lang="nl-NL" b="1" i="0" u="sng" dirty="0" err="1">
                <a:solidFill>
                  <a:srgbClr val="333333"/>
                </a:solidFill>
                <a:effectLst/>
                <a:latin typeface="Arial" panose="020B0604020202020204" pitchFamily="34" charset="0"/>
              </a:rPr>
              <a:t>zelfmanegementondersteuning</a:t>
            </a:r>
            <a:r>
              <a:rPr lang="nl-NL" b="1" i="0" u="sng" dirty="0">
                <a:solidFill>
                  <a:srgbClr val="333333"/>
                </a:solidFill>
                <a:effectLst/>
                <a:latin typeface="Arial" panose="020B0604020202020204" pitchFamily="34" charset="0"/>
              </a:rPr>
              <a:t> </a:t>
            </a:r>
            <a:r>
              <a:rPr lang="nl-NL" b="0" i="0" dirty="0">
                <a:solidFill>
                  <a:srgbClr val="333333"/>
                </a:solidFill>
                <a:effectLst/>
                <a:latin typeface="Arial" panose="020B0604020202020204" pitchFamily="34" charset="0"/>
              </a:rPr>
              <a:t>Denk hierbij aan omgaan met de symptomen en de behandeling van de ziekte, het bevorderen van een gezonde leefstijl en het omgaan met emotionele en sociale aspecten.</a:t>
            </a:r>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4</a:t>
            </a:fld>
            <a:endParaRPr lang="nl-NL"/>
          </a:p>
        </p:txBody>
      </p:sp>
    </p:spTree>
    <p:extLst>
      <p:ext uri="{BB962C8B-B14F-4D97-AF65-F5344CB8AC3E}">
        <p14:creationId xmlns:p14="http://schemas.microsoft.com/office/powerpoint/2010/main" val="2784775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5</a:t>
            </a:fld>
            <a:endParaRPr lang="nl-NL"/>
          </a:p>
        </p:txBody>
      </p:sp>
    </p:spTree>
    <p:extLst>
      <p:ext uri="{BB962C8B-B14F-4D97-AF65-F5344CB8AC3E}">
        <p14:creationId xmlns:p14="http://schemas.microsoft.com/office/powerpoint/2010/main" val="3790995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None/>
            </a:pPr>
            <a:r>
              <a:rPr lang="nl-NL" dirty="0"/>
              <a:t>Als je iemand wilt ondersteunen bij het veranderen van gedrag dan is het goed om eerst te kijken in welke fase van gedragsverandering iemand zich bevind. Je begeleiding kan je hierop doen aansluiten.</a:t>
            </a:r>
          </a:p>
          <a:p>
            <a:pPr algn="l">
              <a:buFont typeface="+mj-lt"/>
              <a:buNone/>
            </a:pPr>
            <a:endParaRPr lang="nl-NL" b="0" i="0" dirty="0">
              <a:solidFill>
                <a:srgbClr val="333333"/>
              </a:solidFill>
              <a:effectLst/>
              <a:latin typeface="Arial" panose="020B0604020202020204" pitchFamily="34" charset="0"/>
            </a:endParaRPr>
          </a:p>
          <a:p>
            <a:pPr algn="l">
              <a:buFont typeface="+mj-lt"/>
              <a:buAutoNum type="arabicPeriod"/>
            </a:pPr>
            <a:r>
              <a:rPr lang="nl-NL" b="0" i="0" dirty="0">
                <a:solidFill>
                  <a:srgbClr val="333333"/>
                </a:solidFill>
                <a:effectLst/>
                <a:latin typeface="Arial" panose="020B0604020202020204" pitchFamily="34" charset="0"/>
              </a:rPr>
              <a:t>De zorgvrager ziet geen noodzaak tot veranderen.</a:t>
            </a:r>
          </a:p>
          <a:p>
            <a:pPr algn="l">
              <a:buFont typeface="+mj-lt"/>
              <a:buAutoNum type="arabicPeriod"/>
            </a:pPr>
            <a:r>
              <a:rPr lang="nl-NL" b="0" i="0" dirty="0">
                <a:solidFill>
                  <a:srgbClr val="333333"/>
                </a:solidFill>
                <a:effectLst/>
                <a:latin typeface="Arial" panose="020B0604020202020204" pitchFamily="34" charset="0"/>
              </a:rPr>
              <a:t>De zorgvrager denkt na over de vraag of hij iets wil veranderen.</a:t>
            </a:r>
          </a:p>
          <a:p>
            <a:pPr algn="l">
              <a:buFont typeface="+mj-lt"/>
              <a:buAutoNum type="arabicPeriod"/>
            </a:pPr>
            <a:r>
              <a:rPr lang="nl-NL" b="0" i="0" dirty="0">
                <a:solidFill>
                  <a:srgbClr val="333333"/>
                </a:solidFill>
                <a:effectLst/>
                <a:latin typeface="Arial" panose="020B0604020202020204" pitchFamily="34" charset="0"/>
              </a:rPr>
              <a:t>De zorgvrager besluit tot verandering en bereidt zich hierop voor.</a:t>
            </a:r>
          </a:p>
          <a:p>
            <a:pPr algn="l">
              <a:buFont typeface="+mj-lt"/>
              <a:buAutoNum type="arabicPeriod"/>
            </a:pPr>
            <a:r>
              <a:rPr lang="nl-NL" b="0" i="0" dirty="0">
                <a:solidFill>
                  <a:srgbClr val="333333"/>
                </a:solidFill>
                <a:effectLst/>
                <a:latin typeface="Arial" panose="020B0604020202020204" pitchFamily="34" charset="0"/>
              </a:rPr>
              <a:t>De zorgvrager gaat veranderen.</a:t>
            </a:r>
          </a:p>
          <a:p>
            <a:pPr algn="l">
              <a:buFont typeface="+mj-lt"/>
              <a:buAutoNum type="arabicPeriod"/>
            </a:pPr>
            <a:r>
              <a:rPr lang="nl-NL" b="0" i="0" dirty="0">
                <a:solidFill>
                  <a:srgbClr val="333333"/>
                </a:solidFill>
                <a:effectLst/>
                <a:latin typeface="Arial" panose="020B0604020202020204" pitchFamily="34" charset="0"/>
              </a:rPr>
              <a:t>De zorgvrager is in staat het ‘nieuwe’ gedrag te behouden</a:t>
            </a:r>
          </a:p>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6</a:t>
            </a:fld>
            <a:endParaRPr lang="nl-NL"/>
          </a:p>
        </p:txBody>
      </p:sp>
    </p:spTree>
    <p:extLst>
      <p:ext uri="{BB962C8B-B14F-4D97-AF65-F5344CB8AC3E}">
        <p14:creationId xmlns:p14="http://schemas.microsoft.com/office/powerpoint/2010/main" val="3395964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7</a:t>
            </a:fld>
            <a:endParaRPr lang="nl-NL"/>
          </a:p>
        </p:txBody>
      </p:sp>
    </p:spTree>
    <p:extLst>
      <p:ext uri="{BB962C8B-B14F-4D97-AF65-F5344CB8AC3E}">
        <p14:creationId xmlns:p14="http://schemas.microsoft.com/office/powerpoint/2010/main" val="372399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None/>
            </a:pPr>
            <a:r>
              <a:rPr lang="nl-NL" b="0" i="0" dirty="0">
                <a:solidFill>
                  <a:srgbClr val="1F1D21"/>
                </a:solidFill>
                <a:effectLst/>
                <a:latin typeface="Source Sans Pro Web"/>
              </a:rPr>
              <a:t>In het kwaliteitskader verpleeghuiszorg wordt persoonsgerichte zorg omschreven aan de hand van 4 elementen:</a:t>
            </a:r>
          </a:p>
          <a:p>
            <a:pPr algn="l">
              <a:buFont typeface="+mj-lt"/>
              <a:buNone/>
            </a:pPr>
            <a:endParaRPr lang="nl-NL" b="0" i="0" dirty="0">
              <a:solidFill>
                <a:srgbClr val="1F1D21"/>
              </a:solidFill>
              <a:effectLst/>
              <a:latin typeface="Source Sans Pro Web"/>
            </a:endParaRPr>
          </a:p>
          <a:p>
            <a:pPr algn="l">
              <a:buFont typeface="+mj-lt"/>
              <a:buAutoNum type="arabicPeriod"/>
            </a:pPr>
            <a:r>
              <a:rPr lang="nl-NL" b="0" i="0" dirty="0">
                <a:solidFill>
                  <a:srgbClr val="1F1D21"/>
                </a:solidFill>
                <a:effectLst/>
                <a:latin typeface="Source Sans Pro Web"/>
              </a:rPr>
              <a:t>Compassie: de cliënt ervaart nabijheid, vertrouwen, aandacht en begrip.</a:t>
            </a:r>
          </a:p>
          <a:p>
            <a:pPr algn="l">
              <a:buFont typeface="+mj-lt"/>
              <a:buAutoNum type="arabicPeriod"/>
            </a:pPr>
            <a:r>
              <a:rPr lang="nl-NL" b="0" i="0" dirty="0">
                <a:solidFill>
                  <a:srgbClr val="1F1D21"/>
                </a:solidFill>
                <a:effectLst/>
                <a:latin typeface="Source Sans Pro Web"/>
              </a:rPr>
              <a:t>Uniek zijn: de cliënt wordt gezien als mens met een persoonlijke context die ertoe doet en met een eigen identiteit die tot zijn recht komt.</a:t>
            </a:r>
          </a:p>
          <a:p>
            <a:pPr algn="l">
              <a:buFont typeface="+mj-lt"/>
              <a:buAutoNum type="arabicPeriod"/>
            </a:pPr>
            <a:r>
              <a:rPr lang="nl-NL" b="0" i="0" dirty="0">
                <a:solidFill>
                  <a:srgbClr val="1F1D21"/>
                </a:solidFill>
                <a:effectLst/>
                <a:latin typeface="Source Sans Pro Web"/>
              </a:rPr>
              <a:t>Autonomie: voor de cliënt is de mogelijkheid van eigen regie over leven en welbevinden leidend, ook bij de zorg in de laatste levensfase.</a:t>
            </a:r>
          </a:p>
          <a:p>
            <a:pPr algn="l">
              <a:buFont typeface="+mj-lt"/>
              <a:buAutoNum type="arabicPeriod"/>
            </a:pPr>
            <a:r>
              <a:rPr lang="nl-NL" b="0" i="0" dirty="0">
                <a:solidFill>
                  <a:srgbClr val="1F1D21"/>
                </a:solidFill>
                <a:effectLst/>
                <a:latin typeface="Source Sans Pro Web"/>
              </a:rPr>
              <a:t>Zorgdoelen: iedere cliënt heeft vastgelegde afspraken over en inspraak bij de doelen ten aanzien van zorg, behandeling en ondersteuning.</a:t>
            </a:r>
          </a:p>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9</a:t>
            </a:fld>
            <a:endParaRPr lang="nl-NL"/>
          </a:p>
        </p:txBody>
      </p:sp>
    </p:spTree>
    <p:extLst>
      <p:ext uri="{BB962C8B-B14F-4D97-AF65-F5344CB8AC3E}">
        <p14:creationId xmlns:p14="http://schemas.microsoft.com/office/powerpoint/2010/main" val="2295354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47E4CEE-9BD3-489F-8452-66D4FBE38CAA}" type="slidenum">
              <a:rPr lang="nl-NL" smtClean="0"/>
              <a:t>10</a:t>
            </a:fld>
            <a:endParaRPr lang="nl-NL"/>
          </a:p>
        </p:txBody>
      </p:sp>
    </p:spTree>
    <p:extLst>
      <p:ext uri="{BB962C8B-B14F-4D97-AF65-F5344CB8AC3E}">
        <p14:creationId xmlns:p14="http://schemas.microsoft.com/office/powerpoint/2010/main" val="513211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55DB04-587A-44B1-B2B5-341DC615713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CE34491-DA3D-4A15-8337-30EA864F4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2FD7C5A-3458-4546-A644-39BB4840A181}"/>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206362A3-4649-4990-8929-5D19F06E735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736C9B2-D64D-4F66-BF75-9740FAF77C70}"/>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15450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72C65-6AF1-49FA-A194-67EC9A6BD71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59C83AF-A2DD-43FA-AD31-0F1DA408F2D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1A212D-96AC-4C55-A39D-6FA9B64A155E}"/>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35750F7D-B9BE-43E1-BFD3-9760A3B6A72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E90A1E3-8F45-46FD-ADE7-3EAD6535158B}"/>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20835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8CBAA40-FDD7-4F82-9662-7304E92328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E35EF58-E4F5-42FA-A0B3-EAF3A34C7F3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0547DEF-2AB6-44EC-8D8A-3577BD048F81}"/>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70196150-D975-4573-B19B-3962B32039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076A3C8-FAF4-403A-93C4-19A4D9AAA277}"/>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4856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BBBFF5-C387-48E4-BD5E-14931C28B6A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3D8AFED-8D6D-4E45-90FF-202436056A6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4D06ED6-2A53-4DB4-9CFB-7052FDB2D4A8}"/>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18D12D4F-8A7B-4FF4-877D-0649C501A42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525E4C1-38DA-45DB-B8BF-8DD387398087}"/>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886354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AFBBFB-4E63-4292-95EF-E0487982842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421D75E-22B2-4780-8AC6-9409251F5B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981F1AA-70D2-41F0-B5CC-C8ED985718F9}"/>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DC42178D-2FD3-488C-989B-CF7E7E2223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967341C-7B11-477D-A510-D1969375CB34}"/>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305573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B9626-29D5-4CA3-8A1A-84155EB4CBE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A6B4DF-0FC8-41F5-8167-A71C19A2285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303117A-21AE-4FC3-8000-9E922AF1EA2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3529E39-5072-4759-BF52-D338DC9F7BCD}"/>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6" name="Tijdelijke aanduiding voor voettekst 5">
            <a:extLst>
              <a:ext uri="{FF2B5EF4-FFF2-40B4-BE49-F238E27FC236}">
                <a16:creationId xmlns:a16="http://schemas.microsoft.com/office/drawing/2014/main" id="{BCDC3C4B-32B5-46B7-8564-737822CA515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B4CCB51-4983-442B-842B-D10D7B1A4770}"/>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967501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53133-5C3E-42CD-BEE3-8A38A8EA399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EA48BFD-B29D-47F2-B01A-3FD20696F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78CAC65-E14B-4099-9EB0-1E427A05BD7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D02CCBF4-143F-4642-9CE3-C5BF981A25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FB854BF-8BE0-4B5B-8905-93E64FC37AE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D2F06EE-F523-47C5-8692-CC466306F9A2}"/>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8" name="Tijdelijke aanduiding voor voettekst 7">
            <a:extLst>
              <a:ext uri="{FF2B5EF4-FFF2-40B4-BE49-F238E27FC236}">
                <a16:creationId xmlns:a16="http://schemas.microsoft.com/office/drawing/2014/main" id="{AF7BA9C1-2A97-4C27-B051-8BA692490E4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30C5807-2E20-411D-AE98-007737B2FD08}"/>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95650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12114-345C-4B91-B431-59CA47DE829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4869FC2-5865-4342-8872-6D1F0616760D}"/>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4" name="Tijdelijke aanduiding voor voettekst 3">
            <a:extLst>
              <a:ext uri="{FF2B5EF4-FFF2-40B4-BE49-F238E27FC236}">
                <a16:creationId xmlns:a16="http://schemas.microsoft.com/office/drawing/2014/main" id="{571F31CA-AFD2-43A3-8B23-327DF4429C9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6E58A73-B91B-4D87-9343-03A101099C5E}"/>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93013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F4DF88D-B4C9-4D04-AC5F-6C041872FD7E}"/>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3" name="Tijdelijke aanduiding voor voettekst 2">
            <a:extLst>
              <a:ext uri="{FF2B5EF4-FFF2-40B4-BE49-F238E27FC236}">
                <a16:creationId xmlns:a16="http://schemas.microsoft.com/office/drawing/2014/main" id="{ABC89627-CAB5-4D32-8B8A-CB89E07ED39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3A43B81-DE0F-4473-9A88-39866B0C388B}"/>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142872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33021-F704-4C1D-8485-887A9449B07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5BFD996-ABBD-4E52-9B86-7061AC669D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C6FF6EA-91F6-42A9-8BEB-FB6E8AEE09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3B81F31-DE13-464D-9ADA-153801859725}"/>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6" name="Tijdelijke aanduiding voor voettekst 5">
            <a:extLst>
              <a:ext uri="{FF2B5EF4-FFF2-40B4-BE49-F238E27FC236}">
                <a16:creationId xmlns:a16="http://schemas.microsoft.com/office/drawing/2014/main" id="{3266126B-D811-4870-9E88-C5D89638427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E6344C7-03FA-44EA-B5E5-D81981643E31}"/>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229691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91EF89-EE2B-4CBD-87C1-3C02106D962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CC868F7-7D39-481E-BC20-FF430768E4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DE1B2C1-787D-43B6-B587-86D901047D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EC95465-1B42-4D84-9A5C-262D1C596412}"/>
              </a:ext>
            </a:extLst>
          </p:cNvPr>
          <p:cNvSpPr>
            <a:spLocks noGrp="1"/>
          </p:cNvSpPr>
          <p:nvPr>
            <p:ph type="dt" sz="half" idx="10"/>
          </p:nvPr>
        </p:nvSpPr>
        <p:spPr/>
        <p:txBody>
          <a:bodyPr/>
          <a:lstStyle/>
          <a:p>
            <a:fld id="{895F3F7F-56F2-4C4E-9069-F7DB85E06167}" type="datetimeFigureOut">
              <a:rPr lang="nl-NL" smtClean="0"/>
              <a:t>2-6-2021</a:t>
            </a:fld>
            <a:endParaRPr lang="nl-NL"/>
          </a:p>
        </p:txBody>
      </p:sp>
      <p:sp>
        <p:nvSpPr>
          <p:cNvPr id="6" name="Tijdelijke aanduiding voor voettekst 5">
            <a:extLst>
              <a:ext uri="{FF2B5EF4-FFF2-40B4-BE49-F238E27FC236}">
                <a16:creationId xmlns:a16="http://schemas.microsoft.com/office/drawing/2014/main" id="{17DE60CB-15DD-4494-891E-D5FEABF7A17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83CEBC-ED3F-4AE3-89FA-DDCA08600679}"/>
              </a:ext>
            </a:extLst>
          </p:cNvPr>
          <p:cNvSpPr>
            <a:spLocks noGrp="1"/>
          </p:cNvSpPr>
          <p:nvPr>
            <p:ph type="sldNum" sz="quarter" idx="12"/>
          </p:nvPr>
        </p:nvSpPr>
        <p:spPr/>
        <p:txBody>
          <a:bodyPr/>
          <a:lstStyle/>
          <a:p>
            <a:fld id="{8737D946-190D-4FEA-90F6-A2EF3B085167}" type="slidenum">
              <a:rPr lang="nl-NL" smtClean="0"/>
              <a:t>‹nr.›</a:t>
            </a:fld>
            <a:endParaRPr lang="nl-NL"/>
          </a:p>
        </p:txBody>
      </p:sp>
    </p:spTree>
    <p:extLst>
      <p:ext uri="{BB962C8B-B14F-4D97-AF65-F5344CB8AC3E}">
        <p14:creationId xmlns:p14="http://schemas.microsoft.com/office/powerpoint/2010/main" val="122310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9922265-E4C2-476F-9D8B-61776B083E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C5EAA62-74D9-48CD-8D22-5EA81CE7AB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8D98331-9149-4983-810E-536030C5A1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F3F7F-56F2-4C4E-9069-F7DB85E06167}" type="datetimeFigureOut">
              <a:rPr lang="nl-NL" smtClean="0"/>
              <a:t>2-6-2021</a:t>
            </a:fld>
            <a:endParaRPr lang="nl-NL"/>
          </a:p>
        </p:txBody>
      </p:sp>
      <p:sp>
        <p:nvSpPr>
          <p:cNvPr id="5" name="Tijdelijke aanduiding voor voettekst 4">
            <a:extLst>
              <a:ext uri="{FF2B5EF4-FFF2-40B4-BE49-F238E27FC236}">
                <a16:creationId xmlns:a16="http://schemas.microsoft.com/office/drawing/2014/main" id="{571BCD93-A0E2-4E65-8478-6CD30232B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20B0CAE-D14F-421B-896A-C29CD05E59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37D946-190D-4FEA-90F6-A2EF3B085167}" type="slidenum">
              <a:rPr lang="nl-NL" smtClean="0"/>
              <a:t>‹nr.›</a:t>
            </a:fld>
            <a:endParaRPr lang="nl-NL"/>
          </a:p>
        </p:txBody>
      </p:sp>
    </p:spTree>
    <p:extLst>
      <p:ext uri="{BB962C8B-B14F-4D97-AF65-F5344CB8AC3E}">
        <p14:creationId xmlns:p14="http://schemas.microsoft.com/office/powerpoint/2010/main" val="2693136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77EDB802-95CD-4FC5-89CC-9C8FBE69FD23}"/>
              </a:ext>
            </a:extLst>
          </p:cNvPr>
          <p:cNvSpPr>
            <a:spLocks noGrp="1"/>
          </p:cNvSpPr>
          <p:nvPr>
            <p:ph type="ctrTitle"/>
          </p:nvPr>
        </p:nvSpPr>
        <p:spPr>
          <a:xfrm>
            <a:off x="4038600" y="1939159"/>
            <a:ext cx="7644627" cy="2751086"/>
          </a:xfrm>
        </p:spPr>
        <p:txBody>
          <a:bodyPr>
            <a:normAutofit/>
          </a:bodyPr>
          <a:lstStyle/>
          <a:p>
            <a:pPr algn="r"/>
            <a:r>
              <a:rPr lang="nl-NL" dirty="0"/>
              <a:t>Zelfmanagement </a:t>
            </a:r>
            <a:endParaRPr lang="nl-NL"/>
          </a:p>
        </p:txBody>
      </p:sp>
      <p:sp>
        <p:nvSpPr>
          <p:cNvPr id="3" name="Ondertitel 2">
            <a:extLst>
              <a:ext uri="{FF2B5EF4-FFF2-40B4-BE49-F238E27FC236}">
                <a16:creationId xmlns:a16="http://schemas.microsoft.com/office/drawing/2014/main" id="{D804CE20-AD6F-4ABD-B861-6CBFA6ECF75B}"/>
              </a:ext>
            </a:extLst>
          </p:cNvPr>
          <p:cNvSpPr>
            <a:spLocks noGrp="1"/>
          </p:cNvSpPr>
          <p:nvPr>
            <p:ph type="subTitle" idx="1"/>
          </p:nvPr>
        </p:nvSpPr>
        <p:spPr>
          <a:xfrm>
            <a:off x="4038600" y="4782320"/>
            <a:ext cx="7644627" cy="1329443"/>
          </a:xfrm>
        </p:spPr>
        <p:txBody>
          <a:bodyPr>
            <a:normAutofit/>
          </a:bodyPr>
          <a:lstStyle/>
          <a:p>
            <a:pPr algn="r"/>
            <a:endParaRPr lang="nl-NL"/>
          </a:p>
        </p:txBody>
      </p:sp>
    </p:spTree>
    <p:extLst>
      <p:ext uri="{BB962C8B-B14F-4D97-AF65-F5344CB8AC3E}">
        <p14:creationId xmlns:p14="http://schemas.microsoft.com/office/powerpoint/2010/main" val="295556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DEA356D-0B51-4554-B170-30174CCBD070}"/>
              </a:ext>
            </a:extLst>
          </p:cNvPr>
          <p:cNvSpPr>
            <a:spLocks noGrp="1"/>
          </p:cNvSpPr>
          <p:nvPr>
            <p:ph type="title"/>
          </p:nvPr>
        </p:nvSpPr>
        <p:spPr>
          <a:xfrm>
            <a:off x="621792" y="1161288"/>
            <a:ext cx="3602736" cy="4526280"/>
          </a:xfrm>
        </p:spPr>
        <p:txBody>
          <a:bodyPr>
            <a:normAutofit/>
          </a:bodyPr>
          <a:lstStyle/>
          <a:p>
            <a:pPr algn="ctr"/>
            <a:r>
              <a:rPr lang="nl-NL" sz="3700" dirty="0"/>
              <a:t>Wat kun je doen om  persoonsgerichte zorg te bieden</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Tijdelijke aanduiding voor inhoud 2">
            <a:extLst>
              <a:ext uri="{FF2B5EF4-FFF2-40B4-BE49-F238E27FC236}">
                <a16:creationId xmlns:a16="http://schemas.microsoft.com/office/drawing/2014/main" id="{0E440DFA-3895-482F-8C6A-DF3DC3B7DFB3}"/>
              </a:ext>
            </a:extLst>
          </p:cNvPr>
          <p:cNvGraphicFramePr>
            <a:graphicFrameLocks noGrp="1"/>
          </p:cNvGraphicFramePr>
          <p:nvPr>
            <p:ph idx="1"/>
            <p:extLst>
              <p:ext uri="{D42A27DB-BD31-4B8C-83A1-F6EECF244321}">
                <p14:modId xmlns:p14="http://schemas.microsoft.com/office/powerpoint/2010/main" val="92573096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288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Freeform: Shape 19">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2" name="Freeform: Shape 21">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421EFCFF-900C-4252-9AE4-A23C0D7F9CAC}"/>
              </a:ext>
            </a:extLst>
          </p:cNvPr>
          <p:cNvSpPr>
            <a:spLocks noGrp="1"/>
          </p:cNvSpPr>
          <p:nvPr>
            <p:ph type="title"/>
          </p:nvPr>
        </p:nvSpPr>
        <p:spPr>
          <a:xfrm>
            <a:off x="621792" y="1161288"/>
            <a:ext cx="3602736" cy="4526280"/>
          </a:xfrm>
        </p:spPr>
        <p:txBody>
          <a:bodyPr>
            <a:normAutofit/>
          </a:bodyPr>
          <a:lstStyle/>
          <a:p>
            <a:r>
              <a:rPr lang="nl-NL" sz="4000"/>
              <a:t>Inhoud </a:t>
            </a:r>
          </a:p>
        </p:txBody>
      </p:sp>
      <p:sp>
        <p:nvSpPr>
          <p:cNvPr id="24" name="Rectangle 2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4" name="Tijdelijke aanduiding voor inhoud 2">
            <a:extLst>
              <a:ext uri="{FF2B5EF4-FFF2-40B4-BE49-F238E27FC236}">
                <a16:creationId xmlns:a16="http://schemas.microsoft.com/office/drawing/2014/main" id="{BF45EF3A-DA74-4752-A61B-0C575957BA53}"/>
              </a:ext>
            </a:extLst>
          </p:cNvPr>
          <p:cNvGraphicFramePr>
            <a:graphicFrameLocks noGrp="1"/>
          </p:cNvGraphicFramePr>
          <p:nvPr>
            <p:ph idx="1"/>
            <p:extLst>
              <p:ext uri="{D42A27DB-BD31-4B8C-83A1-F6EECF244321}">
                <p14:modId xmlns:p14="http://schemas.microsoft.com/office/powerpoint/2010/main" val="2772014779"/>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6724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9D88E08-BF13-4875-B9BF-7B43CB75F73B}"/>
              </a:ext>
            </a:extLst>
          </p:cNvPr>
          <p:cNvSpPr>
            <a:spLocks noGrp="1"/>
          </p:cNvSpPr>
          <p:nvPr>
            <p:ph type="title"/>
          </p:nvPr>
        </p:nvSpPr>
        <p:spPr>
          <a:xfrm>
            <a:off x="1171074" y="1396686"/>
            <a:ext cx="3240506" cy="4064628"/>
          </a:xfrm>
        </p:spPr>
        <p:txBody>
          <a:bodyPr>
            <a:normAutofit/>
          </a:bodyPr>
          <a:lstStyle/>
          <a:p>
            <a:r>
              <a:rPr lang="nl-NL">
                <a:solidFill>
                  <a:srgbClr val="FFFFFF"/>
                </a:solidFill>
              </a:rPr>
              <a:t>Zelfregie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B85BF1FC-42D8-498C-93F8-C00F39DD287F}"/>
              </a:ext>
            </a:extLst>
          </p:cNvPr>
          <p:cNvSpPr>
            <a:spLocks noGrp="1"/>
          </p:cNvSpPr>
          <p:nvPr>
            <p:ph idx="1"/>
          </p:nvPr>
        </p:nvSpPr>
        <p:spPr>
          <a:xfrm>
            <a:off x="5370153" y="2384385"/>
            <a:ext cx="5536397" cy="3076929"/>
          </a:xfrm>
        </p:spPr>
        <p:txBody>
          <a:bodyPr>
            <a:normAutofit/>
          </a:bodyPr>
          <a:lstStyle/>
          <a:p>
            <a:pPr marL="0" indent="0" algn="ctr">
              <a:buNone/>
            </a:pPr>
            <a:r>
              <a:rPr lang="nl-NL" b="0" i="0" dirty="0">
                <a:effectLst/>
                <a:latin typeface="Arial" panose="020B0604020202020204" pitchFamily="34" charset="0"/>
              </a:rPr>
              <a:t>De zorgvrager beslist zelf welke zorg hij wil ontvangen op basis van goede informatie. De zorgvrager heeft </a:t>
            </a:r>
            <a:r>
              <a:rPr lang="nl-NL" b="1" i="0" u="sng" dirty="0">
                <a:effectLst/>
                <a:latin typeface="Arial" panose="020B0604020202020204" pitchFamily="34" charset="0"/>
              </a:rPr>
              <a:t>de regie</a:t>
            </a:r>
            <a:r>
              <a:rPr lang="nl-NL" b="0" i="0" dirty="0">
                <a:effectLst/>
                <a:latin typeface="Arial" panose="020B0604020202020204" pitchFamily="34" charset="0"/>
              </a:rPr>
              <a:t> en de zorgverlener is de coach/ begeleider.</a:t>
            </a:r>
          </a:p>
          <a:p>
            <a:pPr marL="0" indent="0">
              <a:buNone/>
            </a:pPr>
            <a:endParaRPr lang="nl-NL" dirty="0"/>
          </a:p>
        </p:txBody>
      </p:sp>
    </p:spTree>
    <p:extLst>
      <p:ext uri="{BB962C8B-B14F-4D97-AF65-F5344CB8AC3E}">
        <p14:creationId xmlns:p14="http://schemas.microsoft.com/office/powerpoint/2010/main" val="3959981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1A3675C-2FBB-449C-9A28-7CB2E99FB861}"/>
              </a:ext>
            </a:extLst>
          </p:cNvPr>
          <p:cNvSpPr>
            <a:spLocks noGrp="1"/>
          </p:cNvSpPr>
          <p:nvPr>
            <p:ph type="title"/>
          </p:nvPr>
        </p:nvSpPr>
        <p:spPr>
          <a:xfrm>
            <a:off x="1075767" y="1188637"/>
            <a:ext cx="2988234" cy="4480726"/>
          </a:xfrm>
        </p:spPr>
        <p:txBody>
          <a:bodyPr>
            <a:normAutofit/>
          </a:bodyPr>
          <a:lstStyle/>
          <a:p>
            <a:pPr algn="ctr"/>
            <a:r>
              <a:rPr lang="nl-NL" sz="3200" b="1" dirty="0"/>
              <a:t>Zelfmanagement&amp;</a:t>
            </a:r>
            <a:br>
              <a:rPr lang="nl-NL" sz="3200" b="1" dirty="0"/>
            </a:br>
            <a:r>
              <a:rPr lang="nl-NL" sz="3200" b="1" dirty="0"/>
              <a:t>zelfmanagement</a:t>
            </a:r>
            <a:br>
              <a:rPr lang="nl-NL" sz="3200" b="1" dirty="0"/>
            </a:br>
            <a:r>
              <a:rPr lang="nl-NL" sz="3200" b="1" dirty="0"/>
              <a:t>ondersteuning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32ACA0BA-0BB9-4568-9406-9FBC3F6FA35C}"/>
              </a:ext>
            </a:extLst>
          </p:cNvPr>
          <p:cNvSpPr>
            <a:spLocks noGrp="1"/>
          </p:cNvSpPr>
          <p:nvPr>
            <p:ph idx="1"/>
          </p:nvPr>
        </p:nvSpPr>
        <p:spPr>
          <a:xfrm>
            <a:off x="5255260" y="1648870"/>
            <a:ext cx="4702848" cy="3560260"/>
          </a:xfrm>
        </p:spPr>
        <p:txBody>
          <a:bodyPr anchor="ctr">
            <a:normAutofit/>
          </a:bodyPr>
          <a:lstStyle/>
          <a:p>
            <a:pPr marL="0" indent="0">
              <a:buNone/>
            </a:pPr>
            <a:r>
              <a:rPr lang="nl-NL" sz="2400" b="1" i="0" dirty="0">
                <a:effectLst/>
              </a:rPr>
              <a:t>Zelfmanagement</a:t>
            </a:r>
          </a:p>
          <a:p>
            <a:r>
              <a:rPr lang="nl-NL" sz="2400" b="0" i="0" dirty="0">
                <a:effectLst/>
              </a:rPr>
              <a:t>Het vermogen om veranderingen in te passen in je dagelijkse leven</a:t>
            </a:r>
          </a:p>
          <a:p>
            <a:endParaRPr lang="nl-NL" sz="2400" dirty="0">
              <a:latin typeface="Arial" panose="020B0604020202020204" pitchFamily="34" charset="0"/>
            </a:endParaRPr>
          </a:p>
          <a:p>
            <a:pPr marL="0" indent="0">
              <a:buNone/>
            </a:pPr>
            <a:r>
              <a:rPr lang="nl-NL" sz="2400" b="1" dirty="0"/>
              <a:t>Zelfmanagementondersteuning </a:t>
            </a:r>
          </a:p>
          <a:p>
            <a:r>
              <a:rPr lang="nl-NL" sz="2400" dirty="0"/>
              <a:t>Het ondersteunen van een zorgvrager bij het zelfmanagement. </a:t>
            </a:r>
          </a:p>
          <a:p>
            <a:endParaRPr lang="nl-NL" sz="2400" dirty="0"/>
          </a:p>
        </p:txBody>
      </p:sp>
    </p:spTree>
    <p:extLst>
      <p:ext uri="{BB962C8B-B14F-4D97-AF65-F5344CB8AC3E}">
        <p14:creationId xmlns:p14="http://schemas.microsoft.com/office/powerpoint/2010/main" val="2733189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2D3A90B-8C64-48AD-9A73-680297BA8003}"/>
              </a:ext>
            </a:extLst>
          </p:cNvPr>
          <p:cNvSpPr>
            <a:spLocks noGrp="1"/>
          </p:cNvSpPr>
          <p:nvPr>
            <p:ph type="title"/>
          </p:nvPr>
        </p:nvSpPr>
        <p:spPr>
          <a:xfrm>
            <a:off x="1389278" y="1233241"/>
            <a:ext cx="3240506" cy="4064628"/>
          </a:xfrm>
        </p:spPr>
        <p:txBody>
          <a:bodyPr>
            <a:normAutofit/>
          </a:bodyPr>
          <a:lstStyle/>
          <a:p>
            <a:r>
              <a:rPr lang="nl-NL" sz="3400">
                <a:solidFill>
                  <a:srgbClr val="FFFFFF"/>
                </a:solidFill>
              </a:rPr>
              <a:t>Kennisactivering nabespreken </a:t>
            </a:r>
          </a:p>
        </p:txBody>
      </p:sp>
      <p:sp>
        <p:nvSpPr>
          <p:cNvPr id="21" name="Freeform: Shape 2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2373942A-6383-4B17-9B0F-8C8481BCC08D}"/>
              </a:ext>
            </a:extLst>
          </p:cNvPr>
          <p:cNvSpPr>
            <a:spLocks noGrp="1"/>
          </p:cNvSpPr>
          <p:nvPr>
            <p:ph idx="1"/>
          </p:nvPr>
        </p:nvSpPr>
        <p:spPr>
          <a:xfrm>
            <a:off x="6096000" y="2106592"/>
            <a:ext cx="5257799" cy="3603637"/>
          </a:xfrm>
        </p:spPr>
        <p:txBody>
          <a:bodyPr anchor="t">
            <a:normAutofit/>
          </a:bodyPr>
          <a:lstStyle/>
          <a:p>
            <a:pPr>
              <a:buFont typeface="Arial" panose="020B0604020202020204" pitchFamily="34" charset="0"/>
              <a:buChar char="•"/>
            </a:pPr>
            <a:r>
              <a:rPr lang="nl-NL" dirty="0"/>
              <a:t>Wat maakt dat het voor de een makkelijker is gedrag te veranderingen dan de ander?</a:t>
            </a:r>
          </a:p>
          <a:p>
            <a:pPr marL="0" indent="0">
              <a:buNone/>
            </a:pPr>
            <a:endParaRPr lang="nl-NL" dirty="0"/>
          </a:p>
          <a:p>
            <a:pPr>
              <a:buFont typeface="Arial" panose="020B0604020202020204" pitchFamily="34" charset="0"/>
              <a:buChar char="•"/>
            </a:pPr>
            <a:r>
              <a:rPr lang="nl-NL" dirty="0"/>
              <a:t>Welke aspecten spelen hierbij een rol?</a:t>
            </a:r>
          </a:p>
          <a:p>
            <a:endParaRPr lang="nl-NL" dirty="0"/>
          </a:p>
        </p:txBody>
      </p:sp>
      <p:sp>
        <p:nvSpPr>
          <p:cNvPr id="27" name="Freeform: Shape 2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04661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F6BF70-C7D1-4AF9-8DB4-BEEB8A9C3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0F2640C-961D-4FCD-967A-1E9FFB157863}"/>
              </a:ext>
            </a:extLst>
          </p:cNvPr>
          <p:cNvSpPr>
            <a:spLocks noGrp="1"/>
          </p:cNvSpPr>
          <p:nvPr>
            <p:ph type="title"/>
          </p:nvPr>
        </p:nvSpPr>
        <p:spPr>
          <a:xfrm>
            <a:off x="645065" y="1097280"/>
            <a:ext cx="3796306" cy="4666207"/>
          </a:xfrm>
        </p:spPr>
        <p:txBody>
          <a:bodyPr anchor="ctr">
            <a:normAutofit/>
          </a:bodyPr>
          <a:lstStyle/>
          <a:p>
            <a:r>
              <a:rPr lang="nl-NL" sz="3400"/>
              <a:t>Gedragsverandering fases </a:t>
            </a:r>
          </a:p>
        </p:txBody>
      </p:sp>
      <p:grpSp>
        <p:nvGrpSpPr>
          <p:cNvPr id="11" name="Group 10">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2" name="Rectangle 11">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A4A4B3F3-E00D-4F58-9C72-176788FF8C42}"/>
              </a:ext>
            </a:extLst>
          </p:cNvPr>
          <p:cNvGraphicFramePr>
            <a:graphicFrameLocks noGrp="1"/>
          </p:cNvGraphicFramePr>
          <p:nvPr>
            <p:ph idx="1"/>
            <p:extLst>
              <p:ext uri="{D42A27DB-BD31-4B8C-83A1-F6EECF244321}">
                <p14:modId xmlns:p14="http://schemas.microsoft.com/office/powerpoint/2010/main" val="780794787"/>
              </p:ext>
            </p:extLst>
          </p:nvPr>
        </p:nvGraphicFramePr>
        <p:xfrm>
          <a:off x="5431536" y="1014153"/>
          <a:ext cx="5918184" cy="4979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0771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7BEF8333-A89A-4F56-924E-7B3C54AB6943}"/>
              </a:ext>
            </a:extLst>
          </p:cNvPr>
          <p:cNvSpPr>
            <a:spLocks noGrp="1"/>
          </p:cNvSpPr>
          <p:nvPr>
            <p:ph type="title"/>
          </p:nvPr>
        </p:nvSpPr>
        <p:spPr>
          <a:xfrm>
            <a:off x="838200" y="365125"/>
            <a:ext cx="10515600" cy="1325563"/>
          </a:xfrm>
        </p:spPr>
        <p:txBody>
          <a:bodyPr>
            <a:normAutofit/>
          </a:bodyPr>
          <a:lstStyle/>
          <a:p>
            <a:r>
              <a:rPr lang="nl-NL"/>
              <a:t>Persoonsgerichte zorg </a:t>
            </a:r>
            <a:endParaRPr lang="nl-NL" dirty="0"/>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9BFD1AA3-610B-4CDA-ADDA-841DCC9614AC}"/>
              </a:ext>
            </a:extLst>
          </p:cNvPr>
          <p:cNvSpPr>
            <a:spLocks noGrp="1"/>
          </p:cNvSpPr>
          <p:nvPr>
            <p:ph idx="1"/>
          </p:nvPr>
        </p:nvSpPr>
        <p:spPr>
          <a:xfrm>
            <a:off x="838200" y="1825625"/>
            <a:ext cx="10515600" cy="4351338"/>
          </a:xfrm>
        </p:spPr>
        <p:txBody>
          <a:bodyPr>
            <a:normAutofit/>
          </a:bodyPr>
          <a:lstStyle/>
          <a:p>
            <a:pPr marL="0" indent="0" algn="ctr">
              <a:buNone/>
            </a:pPr>
            <a:endParaRPr lang="nl-NL" b="0" i="0" dirty="0">
              <a:effectLst/>
              <a:latin typeface="Source Sans Pro Web"/>
            </a:endParaRPr>
          </a:p>
          <a:p>
            <a:pPr marL="0" indent="0" algn="ctr">
              <a:buNone/>
            </a:pPr>
            <a:r>
              <a:rPr lang="nl-NL" b="0" i="0" dirty="0">
                <a:effectLst/>
                <a:latin typeface="Source Sans Pro Web"/>
              </a:rPr>
              <a:t>Persoonsgerichte zorg is zorg die is afgestemd op iemands persoonlijke behoeften, wensen en voorkeuren. De zorgverlener benadert de persoon niet als patiënt of cliënt, maar als mens. Centraal staat de vraag: wat heeft jouw cliënt nodig om zich gezond en gelukkig te voelen?</a:t>
            </a:r>
            <a:endParaRPr lang="nl-NL" dirty="0"/>
          </a:p>
        </p:txBody>
      </p:sp>
    </p:spTree>
    <p:extLst>
      <p:ext uri="{BB962C8B-B14F-4D97-AF65-F5344CB8AC3E}">
        <p14:creationId xmlns:p14="http://schemas.microsoft.com/office/powerpoint/2010/main" val="110880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33A6D940-B107-4173-9C3B-06E34B4F5CC1}"/>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Opdracht 2</a:t>
            </a:r>
          </a:p>
        </p:txBody>
      </p:sp>
      <p:sp>
        <p:nvSpPr>
          <p:cNvPr id="3" name="Tijdelijke aanduiding voor inhoud 2">
            <a:extLst>
              <a:ext uri="{FF2B5EF4-FFF2-40B4-BE49-F238E27FC236}">
                <a16:creationId xmlns:a16="http://schemas.microsoft.com/office/drawing/2014/main" id="{1FDBECB3-DBDB-4526-AEED-4C60A7A55FB4}"/>
              </a:ext>
            </a:extLst>
          </p:cNvPr>
          <p:cNvSpPr>
            <a:spLocks noGrp="1"/>
          </p:cNvSpPr>
          <p:nvPr>
            <p:ph idx="1"/>
          </p:nvPr>
        </p:nvSpPr>
        <p:spPr>
          <a:xfrm>
            <a:off x="4038600" y="4782320"/>
            <a:ext cx="7644627" cy="1329443"/>
          </a:xfrm>
        </p:spPr>
        <p:txBody>
          <a:bodyPr vert="horz" lIns="91440" tIns="45720" rIns="91440" bIns="45720" rtlCol="0">
            <a:normAutofit/>
          </a:bodyPr>
          <a:lstStyle/>
          <a:p>
            <a:pPr marL="0" indent="0" algn="r">
              <a:buNone/>
            </a:pPr>
            <a:r>
              <a:rPr lang="en-US" sz="2400" kern="1200" dirty="0">
                <a:solidFill>
                  <a:schemeClr val="tx1"/>
                </a:solidFill>
                <a:latin typeface="+mn-lt"/>
                <a:ea typeface="+mn-ea"/>
                <a:cs typeface="+mn-cs"/>
              </a:rPr>
              <a:t>Maak </a:t>
            </a:r>
            <a:r>
              <a:rPr lang="en-US" sz="2400" kern="1200" dirty="0" err="1">
                <a:solidFill>
                  <a:schemeClr val="tx1"/>
                </a:solidFill>
                <a:latin typeface="+mn-lt"/>
                <a:ea typeface="+mn-ea"/>
                <a:cs typeface="+mn-cs"/>
              </a:rPr>
              <a:t>opdracht</a:t>
            </a:r>
            <a:r>
              <a:rPr lang="en-US" sz="2400" kern="1200" dirty="0">
                <a:solidFill>
                  <a:schemeClr val="tx1"/>
                </a:solidFill>
                <a:latin typeface="+mn-lt"/>
                <a:ea typeface="+mn-ea"/>
                <a:cs typeface="+mn-cs"/>
              </a:rPr>
              <a:t> 2 in de WIKI. </a:t>
            </a:r>
          </a:p>
        </p:txBody>
      </p:sp>
    </p:spTree>
    <p:extLst>
      <p:ext uri="{BB962C8B-B14F-4D97-AF65-F5344CB8AC3E}">
        <p14:creationId xmlns:p14="http://schemas.microsoft.com/office/powerpoint/2010/main" val="110215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232CA6A-2533-4944-9534-9A87A2EA6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EB44841-E6B4-46C8-9E7E-FA07BEFE0B54}"/>
              </a:ext>
            </a:extLst>
          </p:cNvPr>
          <p:cNvSpPr>
            <a:spLocks noGrp="1"/>
          </p:cNvSpPr>
          <p:nvPr>
            <p:ph type="title"/>
          </p:nvPr>
        </p:nvSpPr>
        <p:spPr>
          <a:xfrm>
            <a:off x="731521" y="1170431"/>
            <a:ext cx="4875904" cy="5138923"/>
          </a:xfrm>
        </p:spPr>
        <p:txBody>
          <a:bodyPr anchor="ctr">
            <a:normAutofit/>
          </a:bodyPr>
          <a:lstStyle/>
          <a:p>
            <a:r>
              <a:rPr lang="nl-NL" sz="5000">
                <a:solidFill>
                  <a:schemeClr val="tx2"/>
                </a:solidFill>
              </a:rPr>
              <a:t>Persoonsgerichte zorg </a:t>
            </a:r>
          </a:p>
        </p:txBody>
      </p:sp>
      <p:cxnSp>
        <p:nvCxnSpPr>
          <p:cNvPr id="11" name="Straight Connector 10">
            <a:extLst>
              <a:ext uri="{FF2B5EF4-FFF2-40B4-BE49-F238E27FC236}">
                <a16:creationId xmlns:a16="http://schemas.microsoft.com/office/drawing/2014/main" id="{4CE44FE1-0DFB-4432-B6F1-7BB653044F3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2568" y="246028"/>
            <a:ext cx="255495" cy="54655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D7C4AD9-61C7-4AB6-AAD1-C303A8BE36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0441" y="6522756"/>
            <a:ext cx="10717187" cy="0"/>
          </a:xfrm>
          <a:prstGeom prst="line">
            <a:avLst/>
          </a:prstGeom>
          <a:ln w="12700" cap="sq">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68685BF2-60B4-41A0-9B16-61CD8CC782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829917" y="6400800"/>
            <a:ext cx="338328" cy="240175"/>
            <a:chOff x="4089400" y="933450"/>
            <a:chExt cx="338328" cy="341938"/>
          </a:xfrm>
        </p:grpSpPr>
        <p:cxnSp>
          <p:nvCxnSpPr>
            <p:cNvPr id="16" name="Straight Connector 15">
              <a:extLst>
                <a:ext uri="{FF2B5EF4-FFF2-40B4-BE49-F238E27FC236}">
                  <a16:creationId xmlns:a16="http://schemas.microsoft.com/office/drawing/2014/main" id="{64B9126E-B366-45E7-A556-442F4D1620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258564" y="933450"/>
              <a:ext cx="0" cy="34193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EB6BA6E-8873-4A6F-9AB0-395D23D7D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089400" y="1104419"/>
              <a:ext cx="338328"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aphicFrame>
        <p:nvGraphicFramePr>
          <p:cNvPr id="5" name="Tijdelijke aanduiding voor inhoud 2">
            <a:extLst>
              <a:ext uri="{FF2B5EF4-FFF2-40B4-BE49-F238E27FC236}">
                <a16:creationId xmlns:a16="http://schemas.microsoft.com/office/drawing/2014/main" id="{8257A880-D0C9-4D94-A0DC-16AC6A8A433F}"/>
              </a:ext>
            </a:extLst>
          </p:cNvPr>
          <p:cNvGraphicFramePr>
            <a:graphicFrameLocks noGrp="1"/>
          </p:cNvGraphicFramePr>
          <p:nvPr>
            <p:ph idx="1"/>
            <p:extLst>
              <p:ext uri="{D42A27DB-BD31-4B8C-83A1-F6EECF244321}">
                <p14:modId xmlns:p14="http://schemas.microsoft.com/office/powerpoint/2010/main" val="2167371793"/>
              </p:ext>
            </p:extLst>
          </p:nvPr>
        </p:nvGraphicFramePr>
        <p:xfrm>
          <a:off x="6361049" y="210312"/>
          <a:ext cx="5581003" cy="59666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491556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609</Words>
  <Application>Microsoft Office PowerPoint</Application>
  <PresentationFormat>Breedbeeld</PresentationFormat>
  <Paragraphs>62</Paragraphs>
  <Slides>10</Slides>
  <Notes>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Source Sans Pro Web</vt:lpstr>
      <vt:lpstr>Kantoorthema</vt:lpstr>
      <vt:lpstr>Zelfmanagement </vt:lpstr>
      <vt:lpstr>Inhoud </vt:lpstr>
      <vt:lpstr>Zelfregie </vt:lpstr>
      <vt:lpstr>Zelfmanagement&amp; zelfmanagement ondersteuning </vt:lpstr>
      <vt:lpstr>Kennisactivering nabespreken </vt:lpstr>
      <vt:lpstr>Gedragsverandering fases </vt:lpstr>
      <vt:lpstr>Persoonsgerichte zorg </vt:lpstr>
      <vt:lpstr>Opdracht 2</vt:lpstr>
      <vt:lpstr>Persoonsgerichte zorg </vt:lpstr>
      <vt:lpstr>Wat kun je doen om  persoonsgerichte zorg te bieden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Zelfmanagement</dc:title>
  <dc:creator>Williams-Varwijk, Siegrid</dc:creator>
  <cp:lastModifiedBy>Williams-Varwijk, Siegrid</cp:lastModifiedBy>
  <cp:revision>3</cp:revision>
  <dcterms:created xsi:type="dcterms:W3CDTF">2021-06-02T17:59:50Z</dcterms:created>
  <dcterms:modified xsi:type="dcterms:W3CDTF">2021-06-02T19:27:24Z</dcterms:modified>
</cp:coreProperties>
</file>