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3" r:id="rId4"/>
    <p:sldId id="261" r:id="rId5"/>
    <p:sldId id="258" r:id="rId6"/>
    <p:sldId id="260" r:id="rId7"/>
    <p:sldId id="259" r:id="rId8"/>
    <p:sldId id="262" r:id="rId9"/>
    <p:sldId id="264" r:id="rId10"/>
    <p:sldId id="266" r:id="rId11"/>
    <p:sldId id="269" r:id="rId12"/>
    <p:sldId id="268" r:id="rId13"/>
    <p:sldId id="265" r:id="rId14"/>
    <p:sldId id="270" r:id="rId15"/>
    <p:sldId id="271" r:id="rId16"/>
    <p:sldId id="267" r:id="rId17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A5C8"/>
    <a:srgbClr val="955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403BE5-5805-4417-8515-9FCF50792EC9}" v="447" dt="2021-05-26T20:50:12.5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xem, R." userId="b825f957-0cbd-462a-8862-9065ab10ede8" providerId="ADAL" clId="{84403BE5-5805-4417-8515-9FCF50792EC9}"/>
    <pc:docChg chg="undo custSel addSld modSld">
      <pc:chgData name="Boxem, R." userId="b825f957-0cbd-462a-8862-9065ab10ede8" providerId="ADAL" clId="{84403BE5-5805-4417-8515-9FCF50792EC9}" dt="2021-05-26T20:55:14.020" v="2824" actId="6549"/>
      <pc:docMkLst>
        <pc:docMk/>
      </pc:docMkLst>
      <pc:sldChg chg="addSp delSp modSp mod modClrScheme chgLayout">
        <pc:chgData name="Boxem, R." userId="b825f957-0cbd-462a-8862-9065ab10ede8" providerId="ADAL" clId="{84403BE5-5805-4417-8515-9FCF50792EC9}" dt="2021-05-26T20:50:19.669" v="2814" actId="20577"/>
        <pc:sldMkLst>
          <pc:docMk/>
          <pc:sldMk cId="596200968" sldId="256"/>
        </pc:sldMkLst>
        <pc:spChg chg="add del mod">
          <ac:chgData name="Boxem, R." userId="b825f957-0cbd-462a-8862-9065ab10ede8" providerId="ADAL" clId="{84403BE5-5805-4417-8515-9FCF50792EC9}" dt="2021-05-26T20:50:12.591" v="2804" actId="767"/>
          <ac:spMkLst>
            <pc:docMk/>
            <pc:sldMk cId="596200968" sldId="256"/>
            <ac:spMk id="2" creationId="{3E4653FA-2CE4-4084-B8D7-3F66CB04F2FC}"/>
          </ac:spMkLst>
        </pc:spChg>
        <pc:spChg chg="add mod ord">
          <ac:chgData name="Boxem, R." userId="b825f957-0cbd-462a-8862-9065ab10ede8" providerId="ADAL" clId="{84403BE5-5805-4417-8515-9FCF50792EC9}" dt="2021-05-26T20:50:19.669" v="2814" actId="20577"/>
          <ac:spMkLst>
            <pc:docMk/>
            <pc:sldMk cId="596200968" sldId="256"/>
            <ac:spMk id="3" creationId="{B410324E-1436-4CB6-837C-E865BE43B7D5}"/>
          </ac:spMkLst>
        </pc:spChg>
      </pc:sldChg>
      <pc:sldChg chg="modSp mod">
        <pc:chgData name="Boxem, R." userId="b825f957-0cbd-462a-8862-9065ab10ede8" providerId="ADAL" clId="{84403BE5-5805-4417-8515-9FCF50792EC9}" dt="2021-05-26T20:50:40.907" v="2815" actId="1076"/>
        <pc:sldMkLst>
          <pc:docMk/>
          <pc:sldMk cId="1608405220" sldId="257"/>
        </pc:sldMkLst>
        <pc:picChg chg="mod">
          <ac:chgData name="Boxem, R." userId="b825f957-0cbd-462a-8862-9065ab10ede8" providerId="ADAL" clId="{84403BE5-5805-4417-8515-9FCF50792EC9}" dt="2021-05-26T20:50:40.907" v="2815" actId="1076"/>
          <ac:picMkLst>
            <pc:docMk/>
            <pc:sldMk cId="1608405220" sldId="257"/>
            <ac:picMk id="4" creationId="{281AD3AA-955F-4AF6-88DA-F0CF6BA55A8B}"/>
          </ac:picMkLst>
        </pc:picChg>
      </pc:sldChg>
      <pc:sldChg chg="addSp delSp modSp mod">
        <pc:chgData name="Boxem, R." userId="b825f957-0cbd-462a-8862-9065ab10ede8" providerId="ADAL" clId="{84403BE5-5805-4417-8515-9FCF50792EC9}" dt="2021-05-26T19:15:55.337" v="1453" actId="20577"/>
        <pc:sldMkLst>
          <pc:docMk/>
          <pc:sldMk cId="337970289" sldId="258"/>
        </pc:sldMkLst>
        <pc:spChg chg="add del mod">
          <ac:chgData name="Boxem, R." userId="b825f957-0cbd-462a-8862-9065ab10ede8" providerId="ADAL" clId="{84403BE5-5805-4417-8515-9FCF50792EC9}" dt="2021-05-26T19:10:57.599" v="1281"/>
          <ac:spMkLst>
            <pc:docMk/>
            <pc:sldMk cId="337970289" sldId="258"/>
            <ac:spMk id="17" creationId="{97744B85-00DE-45E4-B882-CBA1045C3A42}"/>
          </ac:spMkLst>
        </pc:spChg>
        <pc:spChg chg="add mod">
          <ac:chgData name="Boxem, R." userId="b825f957-0cbd-462a-8862-9065ab10ede8" providerId="ADAL" clId="{84403BE5-5805-4417-8515-9FCF50792EC9}" dt="2021-05-26T19:11:50.550" v="1289" actId="1076"/>
          <ac:spMkLst>
            <pc:docMk/>
            <pc:sldMk cId="337970289" sldId="258"/>
            <ac:spMk id="18" creationId="{AF7A39D5-579B-4A45-94EF-DE5251B487DA}"/>
          </ac:spMkLst>
        </pc:spChg>
        <pc:spChg chg="add mod">
          <ac:chgData name="Boxem, R." userId="b825f957-0cbd-462a-8862-9065ab10ede8" providerId="ADAL" clId="{84403BE5-5805-4417-8515-9FCF50792EC9}" dt="2021-05-26T19:15:55.337" v="1453" actId="20577"/>
          <ac:spMkLst>
            <pc:docMk/>
            <pc:sldMk cId="337970289" sldId="258"/>
            <ac:spMk id="19" creationId="{487A7A27-3276-49BA-B007-C32978E56026}"/>
          </ac:spMkLst>
        </pc:spChg>
        <pc:grpChg chg="mod">
          <ac:chgData name="Boxem, R." userId="b825f957-0cbd-462a-8862-9065ab10ede8" providerId="ADAL" clId="{84403BE5-5805-4417-8515-9FCF50792EC9}" dt="2021-05-26T19:11:37.484" v="1287" actId="1076"/>
          <ac:grpSpMkLst>
            <pc:docMk/>
            <pc:sldMk cId="337970289" sldId="258"/>
            <ac:grpSpMk id="11" creationId="{69968191-9135-4F3E-98FA-CBE550B9B46B}"/>
          </ac:grpSpMkLst>
        </pc:grpChg>
        <pc:grpChg chg="mod">
          <ac:chgData name="Boxem, R." userId="b825f957-0cbd-462a-8862-9065ab10ede8" providerId="ADAL" clId="{84403BE5-5805-4417-8515-9FCF50792EC9}" dt="2021-05-26T19:12:03.191" v="1290" actId="1076"/>
          <ac:grpSpMkLst>
            <pc:docMk/>
            <pc:sldMk cId="337970289" sldId="258"/>
            <ac:grpSpMk id="16" creationId="{177C11D4-982A-49FB-BF23-E5F43A60341B}"/>
          </ac:grpSpMkLst>
        </pc:grpChg>
        <pc:picChg chg="del">
          <ac:chgData name="Boxem, R." userId="b825f957-0cbd-462a-8862-9065ab10ede8" providerId="ADAL" clId="{84403BE5-5805-4417-8515-9FCF50792EC9}" dt="2021-05-26T19:09:56.908" v="1211" actId="478"/>
          <ac:picMkLst>
            <pc:docMk/>
            <pc:sldMk cId="337970289" sldId="258"/>
            <ac:picMk id="6" creationId="{36861E53-1A2F-4B65-AA14-337F03094A74}"/>
          </ac:picMkLst>
        </pc:picChg>
      </pc:sldChg>
      <pc:sldChg chg="modSp mod">
        <pc:chgData name="Boxem, R." userId="b825f957-0cbd-462a-8862-9065ab10ede8" providerId="ADAL" clId="{84403BE5-5805-4417-8515-9FCF50792EC9}" dt="2021-05-26T17:53:43.939" v="108" actId="20577"/>
        <pc:sldMkLst>
          <pc:docMk/>
          <pc:sldMk cId="469572793" sldId="259"/>
        </pc:sldMkLst>
        <pc:spChg chg="mod">
          <ac:chgData name="Boxem, R." userId="b825f957-0cbd-462a-8862-9065ab10ede8" providerId="ADAL" clId="{84403BE5-5805-4417-8515-9FCF50792EC9}" dt="2021-05-26T17:53:43.939" v="108" actId="20577"/>
          <ac:spMkLst>
            <pc:docMk/>
            <pc:sldMk cId="469572793" sldId="259"/>
            <ac:spMk id="5" creationId="{93D6E9D8-C036-4696-B52E-89C009A0CD6B}"/>
          </ac:spMkLst>
        </pc:spChg>
      </pc:sldChg>
      <pc:sldChg chg="delSp modSp mod">
        <pc:chgData name="Boxem, R." userId="b825f957-0cbd-462a-8862-9065ab10ede8" providerId="ADAL" clId="{84403BE5-5805-4417-8515-9FCF50792EC9}" dt="2021-05-26T19:19:57.589" v="1551" actId="20577"/>
        <pc:sldMkLst>
          <pc:docMk/>
          <pc:sldMk cId="1453624665" sldId="260"/>
        </pc:sldMkLst>
        <pc:spChg chg="mod">
          <ac:chgData name="Boxem, R." userId="b825f957-0cbd-462a-8862-9065ab10ede8" providerId="ADAL" clId="{84403BE5-5805-4417-8515-9FCF50792EC9}" dt="2021-05-26T19:19:57.589" v="1551" actId="20577"/>
          <ac:spMkLst>
            <pc:docMk/>
            <pc:sldMk cId="1453624665" sldId="260"/>
            <ac:spMk id="2" creationId="{AD641A7F-77D8-41D5-BF0F-E9660691E2C9}"/>
          </ac:spMkLst>
        </pc:spChg>
        <pc:picChg chg="del">
          <ac:chgData name="Boxem, R." userId="b825f957-0cbd-462a-8862-9065ab10ede8" providerId="ADAL" clId="{84403BE5-5805-4417-8515-9FCF50792EC9}" dt="2021-05-26T18:27:30.803" v="758" actId="478"/>
          <ac:picMkLst>
            <pc:docMk/>
            <pc:sldMk cId="1453624665" sldId="260"/>
            <ac:picMk id="7" creationId="{5FC9B743-D968-4EF5-BF71-3A819AD74673}"/>
          </ac:picMkLst>
        </pc:picChg>
      </pc:sldChg>
      <pc:sldChg chg="addSp delSp modSp mod modClrScheme chgLayout">
        <pc:chgData name="Boxem, R." userId="b825f957-0cbd-462a-8862-9065ab10ede8" providerId="ADAL" clId="{84403BE5-5805-4417-8515-9FCF50792EC9}" dt="2021-05-26T19:19:42.958" v="1540" actId="20577"/>
        <pc:sldMkLst>
          <pc:docMk/>
          <pc:sldMk cId="959875254" sldId="261"/>
        </pc:sldMkLst>
        <pc:spChg chg="add mod ord">
          <ac:chgData name="Boxem, R." userId="b825f957-0cbd-462a-8862-9065ab10ede8" providerId="ADAL" clId="{84403BE5-5805-4417-8515-9FCF50792EC9}" dt="2021-05-26T19:19:42.958" v="1540" actId="20577"/>
          <ac:spMkLst>
            <pc:docMk/>
            <pc:sldMk cId="959875254" sldId="261"/>
            <ac:spMk id="2" creationId="{2862C76C-00E3-46A2-8409-17CAD96C5E5A}"/>
          </ac:spMkLst>
        </pc:spChg>
        <pc:spChg chg="add del mod">
          <ac:chgData name="Boxem, R." userId="b825f957-0cbd-462a-8862-9065ab10ede8" providerId="ADAL" clId="{84403BE5-5805-4417-8515-9FCF50792EC9}" dt="2021-05-26T19:19:37.215" v="1526" actId="478"/>
          <ac:spMkLst>
            <pc:docMk/>
            <pc:sldMk cId="959875254" sldId="261"/>
            <ac:spMk id="3" creationId="{6511D285-9A57-4093-A971-128308A12221}"/>
          </ac:spMkLst>
        </pc:spChg>
        <pc:picChg chg="del">
          <ac:chgData name="Boxem, R." userId="b825f957-0cbd-462a-8862-9065ab10ede8" providerId="ADAL" clId="{84403BE5-5805-4417-8515-9FCF50792EC9}" dt="2021-05-26T18:27:25.781" v="757" actId="478"/>
          <ac:picMkLst>
            <pc:docMk/>
            <pc:sldMk cId="959875254" sldId="261"/>
            <ac:picMk id="7" creationId="{5FC9B743-D968-4EF5-BF71-3A819AD74673}"/>
          </ac:picMkLst>
        </pc:picChg>
      </pc:sldChg>
      <pc:sldChg chg="addSp delSp modSp new mod">
        <pc:chgData name="Boxem, R." userId="b825f957-0cbd-462a-8862-9065ab10ede8" providerId="ADAL" clId="{84403BE5-5805-4417-8515-9FCF50792EC9}" dt="2021-05-26T18:25:31.041" v="756" actId="1076"/>
        <pc:sldMkLst>
          <pc:docMk/>
          <pc:sldMk cId="4079940675" sldId="262"/>
        </pc:sldMkLst>
        <pc:spChg chg="mod">
          <ac:chgData name="Boxem, R." userId="b825f957-0cbd-462a-8862-9065ab10ede8" providerId="ADAL" clId="{84403BE5-5805-4417-8515-9FCF50792EC9}" dt="2021-05-26T17:44:51.023" v="24" actId="20577"/>
          <ac:spMkLst>
            <pc:docMk/>
            <pc:sldMk cId="4079940675" sldId="262"/>
            <ac:spMk id="2" creationId="{C85EBFE1-468A-4B2E-818D-DC9514CBA78B}"/>
          </ac:spMkLst>
        </pc:spChg>
        <pc:spChg chg="add mod">
          <ac:chgData name="Boxem, R." userId="b825f957-0cbd-462a-8862-9065ab10ede8" providerId="ADAL" clId="{84403BE5-5805-4417-8515-9FCF50792EC9}" dt="2021-05-26T18:24:06.259" v="745"/>
          <ac:spMkLst>
            <pc:docMk/>
            <pc:sldMk cId="4079940675" sldId="262"/>
            <ac:spMk id="3" creationId="{B7C3BA52-95BD-4B3F-964A-E72A9A8BC67C}"/>
          </ac:spMkLst>
        </pc:spChg>
        <pc:spChg chg="add mod">
          <ac:chgData name="Boxem, R." userId="b825f957-0cbd-462a-8862-9065ab10ede8" providerId="ADAL" clId="{84403BE5-5805-4417-8515-9FCF50792EC9}" dt="2021-05-26T18:18:19.997" v="618" actId="767"/>
          <ac:spMkLst>
            <pc:docMk/>
            <pc:sldMk cId="4079940675" sldId="262"/>
            <ac:spMk id="7" creationId="{6A0C6858-BB9C-43FE-B88C-0F233E495877}"/>
          </ac:spMkLst>
        </pc:spChg>
        <pc:spChg chg="add mod">
          <ac:chgData name="Boxem, R." userId="b825f957-0cbd-462a-8862-9065ab10ede8" providerId="ADAL" clId="{84403BE5-5805-4417-8515-9FCF50792EC9}" dt="2021-05-26T18:25:31.041" v="756" actId="1076"/>
          <ac:spMkLst>
            <pc:docMk/>
            <pc:sldMk cId="4079940675" sldId="262"/>
            <ac:spMk id="8" creationId="{6FE81A1B-D237-4117-92B0-5BF0E0703096}"/>
          </ac:spMkLst>
        </pc:spChg>
        <pc:graphicFrameChg chg="add del">
          <ac:chgData name="Boxem, R." userId="b825f957-0cbd-462a-8862-9065ab10ede8" providerId="ADAL" clId="{84403BE5-5805-4417-8515-9FCF50792EC9}" dt="2021-05-26T18:12:36.128" v="507" actId="478"/>
          <ac:graphicFrameMkLst>
            <pc:docMk/>
            <pc:sldMk cId="4079940675" sldId="262"/>
            <ac:graphicFrameMk id="4" creationId="{96B2B8AA-C725-4302-8665-E830E9E552F6}"/>
          </ac:graphicFrameMkLst>
        </pc:graphicFrameChg>
        <pc:graphicFrameChg chg="add del">
          <ac:chgData name="Boxem, R." userId="b825f957-0cbd-462a-8862-9065ab10ede8" providerId="ADAL" clId="{84403BE5-5805-4417-8515-9FCF50792EC9}" dt="2021-05-26T18:12:33.655" v="506" actId="478"/>
          <ac:graphicFrameMkLst>
            <pc:docMk/>
            <pc:sldMk cId="4079940675" sldId="262"/>
            <ac:graphicFrameMk id="5" creationId="{C454AB49-E1E6-4523-A49C-17E87B119CA9}"/>
          </ac:graphicFrameMkLst>
        </pc:graphicFrameChg>
        <pc:graphicFrameChg chg="add mod modGraphic">
          <ac:chgData name="Boxem, R." userId="b825f957-0cbd-462a-8862-9065ab10ede8" providerId="ADAL" clId="{84403BE5-5805-4417-8515-9FCF50792EC9}" dt="2021-05-26T18:25:16.352" v="755" actId="14734"/>
          <ac:graphicFrameMkLst>
            <pc:docMk/>
            <pc:sldMk cId="4079940675" sldId="262"/>
            <ac:graphicFrameMk id="6" creationId="{22D71229-C5D5-43AB-8946-7C85F6998A95}"/>
          </ac:graphicFrameMkLst>
        </pc:graphicFrameChg>
      </pc:sldChg>
      <pc:sldChg chg="addSp modSp new mod modClrScheme chgLayout">
        <pc:chgData name="Boxem, R." userId="b825f957-0cbd-462a-8862-9065ab10ede8" providerId="ADAL" clId="{84403BE5-5805-4417-8515-9FCF50792EC9}" dt="2021-05-26T19:18:46.879" v="1511" actId="1076"/>
        <pc:sldMkLst>
          <pc:docMk/>
          <pc:sldMk cId="3881529464" sldId="263"/>
        </pc:sldMkLst>
        <pc:spChg chg="mod ord">
          <ac:chgData name="Boxem, R." userId="b825f957-0cbd-462a-8862-9065ab10ede8" providerId="ADAL" clId="{84403BE5-5805-4417-8515-9FCF50792EC9}" dt="2021-05-26T18:28:46.542" v="786" actId="700"/>
          <ac:spMkLst>
            <pc:docMk/>
            <pc:sldMk cId="3881529464" sldId="263"/>
            <ac:spMk id="2" creationId="{22C2ED67-D594-4A19-BA86-77E160E6C497}"/>
          </ac:spMkLst>
        </pc:spChg>
        <pc:spChg chg="add mod ord">
          <ac:chgData name="Boxem, R." userId="b825f957-0cbd-462a-8862-9065ab10ede8" providerId="ADAL" clId="{84403BE5-5805-4417-8515-9FCF50792EC9}" dt="2021-05-26T19:17:46.168" v="1506" actId="20577"/>
          <ac:spMkLst>
            <pc:docMk/>
            <pc:sldMk cId="3881529464" sldId="263"/>
            <ac:spMk id="3" creationId="{B64119C7-3419-4DCF-88E2-91BE258EB329}"/>
          </ac:spMkLst>
        </pc:spChg>
        <pc:picChg chg="add mod">
          <ac:chgData name="Boxem, R." userId="b825f957-0cbd-462a-8862-9065ab10ede8" providerId="ADAL" clId="{84403BE5-5805-4417-8515-9FCF50792EC9}" dt="2021-05-26T19:18:46.879" v="1511" actId="1076"/>
          <ac:picMkLst>
            <pc:docMk/>
            <pc:sldMk cId="3881529464" sldId="263"/>
            <ac:picMk id="4" creationId="{51A66B73-4028-44DE-959F-C48173167EB8}"/>
          </ac:picMkLst>
        </pc:picChg>
      </pc:sldChg>
      <pc:sldChg chg="addSp modSp new mod modClrScheme chgLayout">
        <pc:chgData name="Boxem, R." userId="b825f957-0cbd-462a-8862-9065ab10ede8" providerId="ADAL" clId="{84403BE5-5805-4417-8515-9FCF50792EC9}" dt="2021-05-26T20:54:39.877" v="2823" actId="20577"/>
        <pc:sldMkLst>
          <pc:docMk/>
          <pc:sldMk cId="180475314" sldId="264"/>
        </pc:sldMkLst>
        <pc:spChg chg="mod ord">
          <ac:chgData name="Boxem, R." userId="b825f957-0cbd-462a-8862-9065ab10ede8" providerId="ADAL" clId="{84403BE5-5805-4417-8515-9FCF50792EC9}" dt="2021-05-26T19:23:31.697" v="1568" actId="700"/>
          <ac:spMkLst>
            <pc:docMk/>
            <pc:sldMk cId="180475314" sldId="264"/>
            <ac:spMk id="2" creationId="{A2BDC557-1B45-4AAC-AAB5-19DB8DCC9820}"/>
          </ac:spMkLst>
        </pc:spChg>
        <pc:spChg chg="add mod ord">
          <ac:chgData name="Boxem, R." userId="b825f957-0cbd-462a-8862-9065ab10ede8" providerId="ADAL" clId="{84403BE5-5805-4417-8515-9FCF50792EC9}" dt="2021-05-26T20:54:39.877" v="2823" actId="20577"/>
          <ac:spMkLst>
            <pc:docMk/>
            <pc:sldMk cId="180475314" sldId="264"/>
            <ac:spMk id="3" creationId="{4D97BFB6-212A-4467-BA72-A6C835407174}"/>
          </ac:spMkLst>
        </pc:spChg>
      </pc:sldChg>
      <pc:sldChg chg="addSp delSp modSp new mod">
        <pc:chgData name="Boxem, R." userId="b825f957-0cbd-462a-8862-9065ab10ede8" providerId="ADAL" clId="{84403BE5-5805-4417-8515-9FCF50792EC9}" dt="2021-05-26T19:35:58.342" v="1916" actId="404"/>
        <pc:sldMkLst>
          <pc:docMk/>
          <pc:sldMk cId="3882047457" sldId="265"/>
        </pc:sldMkLst>
        <pc:spChg chg="mod">
          <ac:chgData name="Boxem, R." userId="b825f957-0cbd-462a-8862-9065ab10ede8" providerId="ADAL" clId="{84403BE5-5805-4417-8515-9FCF50792EC9}" dt="2021-05-26T19:35:58.342" v="1916" actId="404"/>
          <ac:spMkLst>
            <pc:docMk/>
            <pc:sldMk cId="3882047457" sldId="265"/>
            <ac:spMk id="2" creationId="{47545A3A-F0E3-4C40-9B2C-B9287BA3B8BA}"/>
          </ac:spMkLst>
        </pc:spChg>
        <pc:spChg chg="del mod">
          <ac:chgData name="Boxem, R." userId="b825f957-0cbd-462a-8862-9065ab10ede8" providerId="ADAL" clId="{84403BE5-5805-4417-8515-9FCF50792EC9}" dt="2021-05-26T19:34:07.226" v="1872" actId="22"/>
          <ac:spMkLst>
            <pc:docMk/>
            <pc:sldMk cId="3882047457" sldId="265"/>
            <ac:spMk id="3" creationId="{70BF8AED-D56A-479A-A4E4-5E9D92877A3F}"/>
          </ac:spMkLst>
        </pc:spChg>
        <pc:picChg chg="add mod ord">
          <ac:chgData name="Boxem, R." userId="b825f957-0cbd-462a-8862-9065ab10ede8" providerId="ADAL" clId="{84403BE5-5805-4417-8515-9FCF50792EC9}" dt="2021-05-26T19:34:20.829" v="1875" actId="1076"/>
          <ac:picMkLst>
            <pc:docMk/>
            <pc:sldMk cId="3882047457" sldId="265"/>
            <ac:picMk id="5" creationId="{12034A0D-737B-4008-BB82-CEFFE575E946}"/>
          </ac:picMkLst>
        </pc:picChg>
        <pc:picChg chg="add mod">
          <ac:chgData name="Boxem, R." userId="b825f957-0cbd-462a-8862-9065ab10ede8" providerId="ADAL" clId="{84403BE5-5805-4417-8515-9FCF50792EC9}" dt="2021-05-26T19:35:31.897" v="1901" actId="14100"/>
          <ac:picMkLst>
            <pc:docMk/>
            <pc:sldMk cId="3882047457" sldId="265"/>
            <ac:picMk id="7" creationId="{487A448C-9541-4C12-A11C-7D3A470E14D9}"/>
          </ac:picMkLst>
        </pc:picChg>
      </pc:sldChg>
      <pc:sldChg chg="addSp delSp modSp new mod modClrScheme chgLayout">
        <pc:chgData name="Boxem, R." userId="b825f957-0cbd-462a-8862-9065ab10ede8" providerId="ADAL" clId="{84403BE5-5805-4417-8515-9FCF50792EC9}" dt="2021-05-26T20:00:49.904" v="2199" actId="20577"/>
        <pc:sldMkLst>
          <pc:docMk/>
          <pc:sldMk cId="999101856" sldId="266"/>
        </pc:sldMkLst>
        <pc:spChg chg="mod ord">
          <ac:chgData name="Boxem, R." userId="b825f957-0cbd-462a-8862-9065ab10ede8" providerId="ADAL" clId="{84403BE5-5805-4417-8515-9FCF50792EC9}" dt="2021-05-26T20:00:49.904" v="2199" actId="20577"/>
          <ac:spMkLst>
            <pc:docMk/>
            <pc:sldMk cId="999101856" sldId="266"/>
            <ac:spMk id="2" creationId="{8114DCC7-27D2-405E-B17E-377E27DA3975}"/>
          </ac:spMkLst>
        </pc:spChg>
        <pc:spChg chg="del mod">
          <ac:chgData name="Boxem, R." userId="b825f957-0cbd-462a-8862-9065ab10ede8" providerId="ADAL" clId="{84403BE5-5805-4417-8515-9FCF50792EC9}" dt="2021-05-26T19:45:33.806" v="2067" actId="22"/>
          <ac:spMkLst>
            <pc:docMk/>
            <pc:sldMk cId="999101856" sldId="266"/>
            <ac:spMk id="3" creationId="{5DF7EA89-AC25-4AED-9D7A-AAD61F2E7772}"/>
          </ac:spMkLst>
        </pc:spChg>
        <pc:spChg chg="add del mod">
          <ac:chgData name="Boxem, R." userId="b825f957-0cbd-462a-8862-9065ab10ede8" providerId="ADAL" clId="{84403BE5-5805-4417-8515-9FCF50792EC9}" dt="2021-05-26T19:53:29.604" v="2144" actId="700"/>
          <ac:spMkLst>
            <pc:docMk/>
            <pc:sldMk cId="999101856" sldId="266"/>
            <ac:spMk id="11" creationId="{A7A495F1-A0E4-45CE-8369-2FBB153160AC}"/>
          </ac:spMkLst>
        </pc:spChg>
        <pc:picChg chg="add del mod ord">
          <ac:chgData name="Boxem, R." userId="b825f957-0cbd-462a-8862-9065ab10ede8" providerId="ADAL" clId="{84403BE5-5805-4417-8515-9FCF50792EC9}" dt="2021-05-26T19:53:20.176" v="2142" actId="478"/>
          <ac:picMkLst>
            <pc:docMk/>
            <pc:sldMk cId="999101856" sldId="266"/>
            <ac:picMk id="5" creationId="{86677257-B8DB-46E6-9D14-60142582C544}"/>
          </ac:picMkLst>
        </pc:picChg>
        <pc:picChg chg="add del mod">
          <ac:chgData name="Boxem, R." userId="b825f957-0cbd-462a-8862-9065ab10ede8" providerId="ADAL" clId="{84403BE5-5805-4417-8515-9FCF50792EC9}" dt="2021-05-26T19:47:09.873" v="2073" actId="478"/>
          <ac:picMkLst>
            <pc:docMk/>
            <pc:sldMk cId="999101856" sldId="266"/>
            <ac:picMk id="7" creationId="{7F29DCAB-7D8E-401F-BBD4-347AE4672948}"/>
          </ac:picMkLst>
        </pc:picChg>
        <pc:picChg chg="add del mod">
          <ac:chgData name="Boxem, R." userId="b825f957-0cbd-462a-8862-9065ab10ede8" providerId="ADAL" clId="{84403BE5-5805-4417-8515-9FCF50792EC9}" dt="2021-05-26T19:48:57.165" v="2093" actId="478"/>
          <ac:picMkLst>
            <pc:docMk/>
            <pc:sldMk cId="999101856" sldId="266"/>
            <ac:picMk id="9" creationId="{FE1451B0-BCDD-4029-AD8D-AE55ADAC5CE0}"/>
          </ac:picMkLst>
        </pc:picChg>
        <pc:picChg chg="add mod">
          <ac:chgData name="Boxem, R." userId="b825f957-0cbd-462a-8862-9065ab10ede8" providerId="ADAL" clId="{84403BE5-5805-4417-8515-9FCF50792EC9}" dt="2021-05-26T19:55:14.078" v="2149" actId="14100"/>
          <ac:picMkLst>
            <pc:docMk/>
            <pc:sldMk cId="999101856" sldId="266"/>
            <ac:picMk id="13" creationId="{00EC4E9D-361B-4D68-B03E-A1A2675F6D9D}"/>
          </ac:picMkLst>
        </pc:picChg>
      </pc:sldChg>
      <pc:sldChg chg="addSp modSp new mod">
        <pc:chgData name="Boxem, R." userId="b825f957-0cbd-462a-8862-9065ab10ede8" providerId="ADAL" clId="{84403BE5-5805-4417-8515-9FCF50792EC9}" dt="2021-05-26T20:55:14.020" v="2824" actId="6549"/>
        <pc:sldMkLst>
          <pc:docMk/>
          <pc:sldMk cId="380798144" sldId="267"/>
        </pc:sldMkLst>
        <pc:spChg chg="mod">
          <ac:chgData name="Boxem, R." userId="b825f957-0cbd-462a-8862-9065ab10ede8" providerId="ADAL" clId="{84403BE5-5805-4417-8515-9FCF50792EC9}" dt="2021-05-26T19:42:57.191" v="2064" actId="20577"/>
          <ac:spMkLst>
            <pc:docMk/>
            <pc:sldMk cId="380798144" sldId="267"/>
            <ac:spMk id="2" creationId="{EC218501-BE38-4006-AE86-5398747BAFA2}"/>
          </ac:spMkLst>
        </pc:spChg>
        <pc:spChg chg="mod">
          <ac:chgData name="Boxem, R." userId="b825f957-0cbd-462a-8862-9065ab10ede8" providerId="ADAL" clId="{84403BE5-5805-4417-8515-9FCF50792EC9}" dt="2021-05-26T20:55:14.020" v="2824" actId="6549"/>
          <ac:spMkLst>
            <pc:docMk/>
            <pc:sldMk cId="380798144" sldId="267"/>
            <ac:spMk id="3" creationId="{CEE1B3B4-F576-4CA9-90BD-843A28B1086C}"/>
          </ac:spMkLst>
        </pc:spChg>
        <pc:spChg chg="add mod">
          <ac:chgData name="Boxem, R." userId="b825f957-0cbd-462a-8862-9065ab10ede8" providerId="ADAL" clId="{84403BE5-5805-4417-8515-9FCF50792EC9}" dt="2021-05-26T20:37:34.238" v="2792" actId="1076"/>
          <ac:spMkLst>
            <pc:docMk/>
            <pc:sldMk cId="380798144" sldId="267"/>
            <ac:spMk id="4" creationId="{26C735CF-8424-4A7A-8760-D72D4B566EDB}"/>
          </ac:spMkLst>
        </pc:spChg>
        <pc:picChg chg="add mod">
          <ac:chgData name="Boxem, R." userId="b825f957-0cbd-462a-8862-9065ab10ede8" providerId="ADAL" clId="{84403BE5-5805-4417-8515-9FCF50792EC9}" dt="2021-05-26T20:36:35.234" v="2762" actId="1076"/>
          <ac:picMkLst>
            <pc:docMk/>
            <pc:sldMk cId="380798144" sldId="267"/>
            <ac:picMk id="5" creationId="{63B7390C-2A3D-480B-B01D-A56DAFF89135}"/>
          </ac:picMkLst>
        </pc:picChg>
        <pc:picChg chg="add mod">
          <ac:chgData name="Boxem, R." userId="b825f957-0cbd-462a-8862-9065ab10ede8" providerId="ADAL" clId="{84403BE5-5805-4417-8515-9FCF50792EC9}" dt="2021-05-26T19:43:02.542" v="2066" actId="1076"/>
          <ac:picMkLst>
            <pc:docMk/>
            <pc:sldMk cId="380798144" sldId="267"/>
            <ac:picMk id="7" creationId="{67BBC508-5987-4DF7-8930-AAE0C18C163B}"/>
          </ac:picMkLst>
        </pc:picChg>
      </pc:sldChg>
      <pc:sldChg chg="addSp delSp modSp new mod">
        <pc:chgData name="Boxem, R." userId="b825f957-0cbd-462a-8862-9065ab10ede8" providerId="ADAL" clId="{84403BE5-5805-4417-8515-9FCF50792EC9}" dt="2021-05-26T19:52:23.487" v="2141" actId="20577"/>
        <pc:sldMkLst>
          <pc:docMk/>
          <pc:sldMk cId="2922718771" sldId="268"/>
        </pc:sldMkLst>
        <pc:spChg chg="mod">
          <ac:chgData name="Boxem, R." userId="b825f957-0cbd-462a-8862-9065ab10ede8" providerId="ADAL" clId="{84403BE5-5805-4417-8515-9FCF50792EC9}" dt="2021-05-26T19:52:23.487" v="2141" actId="20577"/>
          <ac:spMkLst>
            <pc:docMk/>
            <pc:sldMk cId="2922718771" sldId="268"/>
            <ac:spMk id="2" creationId="{5FDFB244-F36D-468B-B27A-EEA9E68A5D5D}"/>
          </ac:spMkLst>
        </pc:spChg>
        <pc:spChg chg="del mod">
          <ac:chgData name="Boxem, R." userId="b825f957-0cbd-462a-8862-9065ab10ede8" providerId="ADAL" clId="{84403BE5-5805-4417-8515-9FCF50792EC9}" dt="2021-05-26T19:50:11.930" v="2096" actId="22"/>
          <ac:spMkLst>
            <pc:docMk/>
            <pc:sldMk cId="2922718771" sldId="268"/>
            <ac:spMk id="3" creationId="{8AA7239E-CDB8-4993-9E89-F0057AB6302F}"/>
          </ac:spMkLst>
        </pc:spChg>
        <pc:picChg chg="add mod ord">
          <ac:chgData name="Boxem, R." userId="b825f957-0cbd-462a-8862-9065ab10ede8" providerId="ADAL" clId="{84403BE5-5805-4417-8515-9FCF50792EC9}" dt="2021-05-26T19:50:17.556" v="2098" actId="14100"/>
          <ac:picMkLst>
            <pc:docMk/>
            <pc:sldMk cId="2922718771" sldId="268"/>
            <ac:picMk id="5" creationId="{5BD71E88-828E-4CAA-B532-BEE951C3C76F}"/>
          </ac:picMkLst>
        </pc:picChg>
        <pc:picChg chg="add mod">
          <ac:chgData name="Boxem, R." userId="b825f957-0cbd-462a-8862-9065ab10ede8" providerId="ADAL" clId="{84403BE5-5805-4417-8515-9FCF50792EC9}" dt="2021-05-26T19:51:48.242" v="2101" actId="14100"/>
          <ac:picMkLst>
            <pc:docMk/>
            <pc:sldMk cId="2922718771" sldId="268"/>
            <ac:picMk id="7" creationId="{16DDA04E-08D1-4FF7-994E-199446128482}"/>
          </ac:picMkLst>
        </pc:picChg>
      </pc:sldChg>
      <pc:sldChg chg="addSp delSp modSp new mod">
        <pc:chgData name="Boxem, R." userId="b825f957-0cbd-462a-8862-9065ab10ede8" providerId="ADAL" clId="{84403BE5-5805-4417-8515-9FCF50792EC9}" dt="2021-05-26T19:57:58.134" v="2180" actId="14100"/>
        <pc:sldMkLst>
          <pc:docMk/>
          <pc:sldMk cId="340138039" sldId="269"/>
        </pc:sldMkLst>
        <pc:spChg chg="mod">
          <ac:chgData name="Boxem, R." userId="b825f957-0cbd-462a-8862-9065ab10ede8" providerId="ADAL" clId="{84403BE5-5805-4417-8515-9FCF50792EC9}" dt="2021-05-26T19:55:30.466" v="2164" actId="20577"/>
          <ac:spMkLst>
            <pc:docMk/>
            <pc:sldMk cId="340138039" sldId="269"/>
            <ac:spMk id="2" creationId="{FB86E1A5-76E6-4CDC-8FA4-FD1B8C07FDAF}"/>
          </ac:spMkLst>
        </pc:spChg>
        <pc:picChg chg="add mod">
          <ac:chgData name="Boxem, R." userId="b825f957-0cbd-462a-8862-9065ab10ede8" providerId="ADAL" clId="{84403BE5-5805-4417-8515-9FCF50792EC9}" dt="2021-05-26T19:57:49.959" v="2179" actId="14100"/>
          <ac:picMkLst>
            <pc:docMk/>
            <pc:sldMk cId="340138039" sldId="269"/>
            <ac:picMk id="4" creationId="{23654784-0B67-4EC6-9A5C-5FA793BBE7C0}"/>
          </ac:picMkLst>
        </pc:picChg>
        <pc:picChg chg="add mod">
          <ac:chgData name="Boxem, R." userId="b825f957-0cbd-462a-8862-9065ab10ede8" providerId="ADAL" clId="{84403BE5-5805-4417-8515-9FCF50792EC9}" dt="2021-05-26T19:57:58.134" v="2180" actId="14100"/>
          <ac:picMkLst>
            <pc:docMk/>
            <pc:sldMk cId="340138039" sldId="269"/>
            <ac:picMk id="6" creationId="{8BE0E587-93B3-4AAE-806B-5F9B9A077A5A}"/>
          </ac:picMkLst>
        </pc:picChg>
        <pc:picChg chg="add del mod ord">
          <ac:chgData name="Boxem, R." userId="b825f957-0cbd-462a-8862-9065ab10ede8" providerId="ADAL" clId="{84403BE5-5805-4417-8515-9FCF50792EC9}" dt="2021-05-26T19:57:38.709" v="2176" actId="478"/>
          <ac:picMkLst>
            <pc:docMk/>
            <pc:sldMk cId="340138039" sldId="269"/>
            <ac:picMk id="7" creationId="{00B34D9B-F3BD-4D3D-8E38-9F21F5D1A553}"/>
          </ac:picMkLst>
        </pc:picChg>
      </pc:sldChg>
      <pc:sldChg chg="addSp delSp modSp new mod">
        <pc:chgData name="Boxem, R." userId="b825f957-0cbd-462a-8862-9065ab10ede8" providerId="ADAL" clId="{84403BE5-5805-4417-8515-9FCF50792EC9}" dt="2021-05-26T20:06:39.715" v="2299" actId="14100"/>
        <pc:sldMkLst>
          <pc:docMk/>
          <pc:sldMk cId="3353823370" sldId="270"/>
        </pc:sldMkLst>
        <pc:spChg chg="mod">
          <ac:chgData name="Boxem, R." userId="b825f957-0cbd-462a-8862-9065ab10ede8" providerId="ADAL" clId="{84403BE5-5805-4417-8515-9FCF50792EC9}" dt="2021-05-26T20:02:50.629" v="2256" actId="20577"/>
          <ac:spMkLst>
            <pc:docMk/>
            <pc:sldMk cId="3353823370" sldId="270"/>
            <ac:spMk id="2" creationId="{20D2D238-18CF-4B86-AC72-8D1FC936D075}"/>
          </ac:spMkLst>
        </pc:spChg>
        <pc:spChg chg="del mod">
          <ac:chgData name="Boxem, R." userId="b825f957-0cbd-462a-8862-9065ab10ede8" providerId="ADAL" clId="{84403BE5-5805-4417-8515-9FCF50792EC9}" dt="2021-05-26T20:04:54.140" v="2258" actId="22"/>
          <ac:spMkLst>
            <pc:docMk/>
            <pc:sldMk cId="3353823370" sldId="270"/>
            <ac:spMk id="3" creationId="{03FF8F62-2721-496E-B61C-CCA7AAB019A5}"/>
          </ac:spMkLst>
        </pc:spChg>
        <pc:picChg chg="add mod ord">
          <ac:chgData name="Boxem, R." userId="b825f957-0cbd-462a-8862-9065ab10ede8" providerId="ADAL" clId="{84403BE5-5805-4417-8515-9FCF50792EC9}" dt="2021-05-26T20:05:01.290" v="2260" actId="14100"/>
          <ac:picMkLst>
            <pc:docMk/>
            <pc:sldMk cId="3353823370" sldId="270"/>
            <ac:picMk id="5" creationId="{6CD3C844-1BC0-4AAE-9723-49C950E4AE8D}"/>
          </ac:picMkLst>
        </pc:picChg>
        <pc:picChg chg="add mod">
          <ac:chgData name="Boxem, R." userId="b825f957-0cbd-462a-8862-9065ab10ede8" providerId="ADAL" clId="{84403BE5-5805-4417-8515-9FCF50792EC9}" dt="2021-05-26T20:06:39.715" v="2299" actId="14100"/>
          <ac:picMkLst>
            <pc:docMk/>
            <pc:sldMk cId="3353823370" sldId="270"/>
            <ac:picMk id="7" creationId="{DAEA735E-E865-4FE9-9837-F7038C366C01}"/>
          </ac:picMkLst>
        </pc:picChg>
      </pc:sldChg>
      <pc:sldChg chg="addSp delSp modSp new mod modClrScheme chgLayout">
        <pc:chgData name="Boxem, R." userId="b825f957-0cbd-462a-8862-9065ab10ede8" providerId="ADAL" clId="{84403BE5-5805-4417-8515-9FCF50792EC9}" dt="2021-05-26T20:35:47.163" v="2760" actId="20577"/>
        <pc:sldMkLst>
          <pc:docMk/>
          <pc:sldMk cId="1291963062" sldId="271"/>
        </pc:sldMkLst>
        <pc:spChg chg="mod ord">
          <ac:chgData name="Boxem, R." userId="b825f957-0cbd-462a-8862-9065ab10ede8" providerId="ADAL" clId="{84403BE5-5805-4417-8515-9FCF50792EC9}" dt="2021-05-26T20:11:28.132" v="2354" actId="700"/>
          <ac:spMkLst>
            <pc:docMk/>
            <pc:sldMk cId="1291963062" sldId="271"/>
            <ac:spMk id="2" creationId="{54559D4F-CC74-43FC-9146-C129DEA1FDEF}"/>
          </ac:spMkLst>
        </pc:spChg>
        <pc:spChg chg="del mod">
          <ac:chgData name="Boxem, R." userId="b825f957-0cbd-462a-8862-9065ab10ede8" providerId="ADAL" clId="{84403BE5-5805-4417-8515-9FCF50792EC9}" dt="2021-05-26T20:07:39.295" v="2324" actId="22"/>
          <ac:spMkLst>
            <pc:docMk/>
            <pc:sldMk cId="1291963062" sldId="271"/>
            <ac:spMk id="3" creationId="{AFE5290A-2A93-42A8-980D-8C343C990D50}"/>
          </ac:spMkLst>
        </pc:spChg>
        <pc:spChg chg="add del mod">
          <ac:chgData name="Boxem, R." userId="b825f957-0cbd-462a-8862-9065ab10ede8" providerId="ADAL" clId="{84403BE5-5805-4417-8515-9FCF50792EC9}" dt="2021-05-26T20:10:32.318" v="2345" actId="478"/>
          <ac:spMkLst>
            <pc:docMk/>
            <pc:sldMk cId="1291963062" sldId="271"/>
            <ac:spMk id="7" creationId="{A142F0AE-597D-4ABC-8890-0BEEAB992854}"/>
          </ac:spMkLst>
        </pc:spChg>
        <pc:spChg chg="add del mod">
          <ac:chgData name="Boxem, R." userId="b825f957-0cbd-462a-8862-9065ab10ede8" providerId="ADAL" clId="{84403BE5-5805-4417-8515-9FCF50792EC9}" dt="2021-05-26T20:11:28.132" v="2354" actId="700"/>
          <ac:spMkLst>
            <pc:docMk/>
            <pc:sldMk cId="1291963062" sldId="271"/>
            <ac:spMk id="11" creationId="{18FA1D08-691A-48B1-BB8C-6E2E56851AF5}"/>
          </ac:spMkLst>
        </pc:spChg>
        <pc:spChg chg="add mod">
          <ac:chgData name="Boxem, R." userId="b825f957-0cbd-462a-8862-9065ab10ede8" providerId="ADAL" clId="{84403BE5-5805-4417-8515-9FCF50792EC9}" dt="2021-05-26T20:35:47.163" v="2760" actId="20577"/>
          <ac:spMkLst>
            <pc:docMk/>
            <pc:sldMk cId="1291963062" sldId="271"/>
            <ac:spMk id="12" creationId="{017B17AE-1AC7-4D12-B25C-9FC4E5C69CE1}"/>
          </ac:spMkLst>
        </pc:spChg>
        <pc:picChg chg="add del mod ord">
          <ac:chgData name="Boxem, R." userId="b825f957-0cbd-462a-8862-9065ab10ede8" providerId="ADAL" clId="{84403BE5-5805-4417-8515-9FCF50792EC9}" dt="2021-05-26T20:11:11.651" v="2352" actId="478"/>
          <ac:picMkLst>
            <pc:docMk/>
            <pc:sldMk cId="1291963062" sldId="271"/>
            <ac:picMk id="5" creationId="{D94F20B6-0F19-4EDC-B821-ADCCF80A3161}"/>
          </ac:picMkLst>
        </pc:picChg>
        <pc:picChg chg="add del mod">
          <ac:chgData name="Boxem, R." userId="b825f957-0cbd-462a-8862-9065ab10ede8" providerId="ADAL" clId="{84403BE5-5805-4417-8515-9FCF50792EC9}" dt="2021-05-26T20:24:24.223" v="2724" actId="1076"/>
          <ac:picMkLst>
            <pc:docMk/>
            <pc:sldMk cId="1291963062" sldId="271"/>
            <ac:picMk id="6" creationId="{426891B0-B36C-4841-A0A0-F2FDB1772118}"/>
          </ac:picMkLst>
        </pc:picChg>
        <pc:picChg chg="add mod">
          <ac:chgData name="Boxem, R." userId="b825f957-0cbd-462a-8862-9065ab10ede8" providerId="ADAL" clId="{84403BE5-5805-4417-8515-9FCF50792EC9}" dt="2021-05-26T20:24:19.808" v="2723" actId="1076"/>
          <ac:picMkLst>
            <pc:docMk/>
            <pc:sldMk cId="1291963062" sldId="271"/>
            <ac:picMk id="9" creationId="{CFF17883-2A66-4BF3-962B-9C2FCED6BBE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292F38-BD76-47CF-8F7F-617F0628A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F4CE89-C3D4-4F62-9062-1299D5EC2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7B467B-12C6-4BBC-98B1-668B01439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CB34-380D-4E87-9868-7D757646B97C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68669F-DD79-4ED0-93BE-2E6BA6182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B328D0-15B0-4E32-BD15-AB5CBD464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4182-8A11-4930-A7BA-77E00C6C89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280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B0B8F-BAEF-4CD4-973C-D03FFDAC6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EB1882E-161C-47DC-8F00-7E3571F65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5C8713-F7DA-46D5-B269-A0F20465C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CB34-380D-4E87-9868-7D757646B97C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C610DF-3B36-4BE7-9B53-0D651ABAA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22C281-D05D-48CC-98DC-F83719B7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4182-8A11-4930-A7BA-77E00C6C89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222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0519FCE-8ED4-4574-9024-CAF84572F4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42B700F-3EEC-41C7-A617-2A1BE6596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2092E1-1BB4-471E-94E0-88F3B5C5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CB34-380D-4E87-9868-7D757646B97C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30119C-E13A-4146-B96C-2A5A18433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FF1B24-EC48-4DFA-A1C8-00261C14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4182-8A11-4930-A7BA-77E00C6C89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15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4DED8D-D360-4214-BCE2-E6B5B765E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F64F69-EB97-4D39-9C5D-B743F2439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F15A19-FB44-45F4-A746-9EF16F413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CB34-380D-4E87-9868-7D757646B97C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19E9C9-15FD-4B34-9220-07C73038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AB1B7E-416E-4B96-A63B-92C7E62C2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4182-8A11-4930-A7BA-77E00C6C89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7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765C00-9C42-42AA-B2C7-8AA11229C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4291F2-584F-4330-863B-C5C8388F5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4B251C-A8E0-495E-AC57-EC924D01A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CB34-380D-4E87-9868-7D757646B97C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9AD745-1D1B-48F1-8304-E652EA1D0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B0296E-C6D3-444F-9394-28449FE5C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4182-8A11-4930-A7BA-77E00C6C89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391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588865-5D19-43D1-908D-1FB837699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8D01B7-BB1E-4F05-A1A4-FB4B8D41C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517BFC1-9D7F-4D85-B428-F2682E408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AB6019-871C-44AA-AF8D-9D1ED3CDE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CB34-380D-4E87-9868-7D757646B97C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F8D6EAB-0F5C-4277-AA9F-9E077370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ABECEE-6405-4ED7-ADA1-16D66F49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4182-8A11-4930-A7BA-77E00C6C89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76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186FBC-8517-472E-AA4E-87E0B796D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72E7CE-4C74-410D-BE2A-4DF1D5B16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E68E4E1-AF6F-4686-B8E7-EBD5ABDB0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A7B773B-5B86-413E-91C8-DA102C7459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3E9A9BA-BBCA-4E90-818D-C4C77334DC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203B1A8-1D5E-425C-8178-3AD60BC81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CB34-380D-4E87-9868-7D757646B97C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E09BA12-9026-47AB-9B92-571E0BC9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E46C45D-98BE-45C2-B230-6328F5F4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4182-8A11-4930-A7BA-77E00C6C89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022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8E26E7-9AFF-4EF1-8981-A3755323B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9BAB5DE-62C0-43C3-86AA-824C76D6D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CB34-380D-4E87-9868-7D757646B97C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B166FE3-29E0-427F-949F-30A3BF1C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04FF212-42C9-4D6E-8BEF-A8160391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4182-8A11-4930-A7BA-77E00C6C89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442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0CFE446-6EA0-4C4E-8915-992DBAA70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CB34-380D-4E87-9868-7D757646B97C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1B010AE-7ABD-4EF4-9EF5-7DCAC253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54388F7-C572-4D99-86F6-1C4596CAE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4182-8A11-4930-A7BA-77E00C6C89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761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D37CF-B79A-490D-A98C-B345D767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AAA480-F000-4398-97A7-5678C144D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00D44F9-139F-43A2-A974-18C435B7D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D80486-FF5B-4775-B7C0-14DAD118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CB34-380D-4E87-9868-7D757646B97C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A9B6FE-6129-4C21-BCF6-EE3E6063B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3FD4374-2939-44A5-AD76-C75BC211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4182-8A11-4930-A7BA-77E00C6C89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59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AD9F4-B06E-48D2-85FA-04AA1C0F8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50E41D5-0BE1-44B5-9789-BD9785B4B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ACEF761-86CB-42B1-BCE7-C8DEFFC62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C758CD7-591A-4446-93A4-EF73E11B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CB34-380D-4E87-9868-7D757646B97C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D63445D-6B9C-4A86-B7EE-860A4F24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3FC0381-D131-4572-A51D-B9400BAD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4182-8A11-4930-A7BA-77E00C6C89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97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11B9AE0-02E1-4293-82E2-31C2AAE6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D52B1E-740C-4613-9EA8-648C50F63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A25672-03B1-499A-AEDF-C7E6B5CC8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ECB34-380D-4E87-9868-7D757646B97C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D51C0C-93A3-49C5-9525-7368613A4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B82108-05CF-49AA-BC85-53B02E42C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14182-8A11-4930-A7BA-77E00C6C89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998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5FC9B743-D968-4EF5-BF71-3A819AD74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678" y="215609"/>
            <a:ext cx="1424693" cy="1264849"/>
          </a:xfrm>
          <a:prstGeom prst="rect">
            <a:avLst/>
          </a:prstGeom>
        </p:spPr>
      </p:pic>
      <p:grpSp>
        <p:nvGrpSpPr>
          <p:cNvPr id="49" name="Groep 48">
            <a:extLst>
              <a:ext uri="{FF2B5EF4-FFF2-40B4-BE49-F238E27FC236}">
                <a16:creationId xmlns:a16="http://schemas.microsoft.com/office/drawing/2014/main" id="{F87B18F5-D10D-4D23-83D5-E4FFC3DB8B97}"/>
              </a:ext>
            </a:extLst>
          </p:cNvPr>
          <p:cNvGrpSpPr/>
          <p:nvPr/>
        </p:nvGrpSpPr>
        <p:grpSpPr>
          <a:xfrm>
            <a:off x="1572100" y="1560669"/>
            <a:ext cx="8919437" cy="4984510"/>
            <a:chOff x="1572100" y="1560669"/>
            <a:chExt cx="8919437" cy="498451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E984C90-FA7D-4BC0-BC39-7550178E9450}"/>
                </a:ext>
              </a:extLst>
            </p:cNvPr>
            <p:cNvSpPr/>
            <p:nvPr/>
          </p:nvSpPr>
          <p:spPr>
            <a:xfrm>
              <a:off x="1700463" y="1560669"/>
              <a:ext cx="2101516" cy="10266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massa</a:t>
              </a:r>
            </a:p>
            <a:p>
              <a:pPr algn="ctr"/>
              <a:endParaRPr lang="nl-NL" dirty="0">
                <a:solidFill>
                  <a:schemeClr val="tx1"/>
                </a:solidFill>
              </a:endParaRPr>
            </a:p>
            <a:p>
              <a:pPr algn="ctr"/>
              <a:r>
                <a:rPr lang="nl-NL" b="1" dirty="0">
                  <a:solidFill>
                    <a:schemeClr val="tx1"/>
                  </a:solidFill>
                </a:rPr>
                <a:t>gram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7BFD9293-68D9-423A-A5A6-96303257038C}"/>
                </a:ext>
              </a:extLst>
            </p:cNvPr>
            <p:cNvSpPr/>
            <p:nvPr/>
          </p:nvSpPr>
          <p:spPr>
            <a:xfrm>
              <a:off x="5045242" y="1560669"/>
              <a:ext cx="2101516" cy="1026694"/>
            </a:xfrm>
            <a:prstGeom prst="rect">
              <a:avLst/>
            </a:prstGeom>
            <a:solidFill>
              <a:srgbClr val="C7A5C8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hoeveelheid stof</a:t>
              </a:r>
            </a:p>
            <a:p>
              <a:pPr algn="ctr"/>
              <a:endParaRPr lang="nl-NL" dirty="0">
                <a:solidFill>
                  <a:schemeClr val="tx1"/>
                </a:solidFill>
              </a:endParaRPr>
            </a:p>
            <a:p>
              <a:pPr algn="ctr"/>
              <a:r>
                <a:rPr lang="nl-NL" b="1" dirty="0">
                  <a:solidFill>
                    <a:schemeClr val="tx1"/>
                  </a:solidFill>
                </a:rPr>
                <a:t>mol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2D6F65C8-0201-456C-885A-A5EFDDC467BF}"/>
                </a:ext>
              </a:extLst>
            </p:cNvPr>
            <p:cNvSpPr/>
            <p:nvPr/>
          </p:nvSpPr>
          <p:spPr>
            <a:xfrm>
              <a:off x="8390021" y="1576711"/>
              <a:ext cx="2101516" cy="10266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aantal</a:t>
              </a:r>
            </a:p>
            <a:p>
              <a:pPr algn="ctr"/>
              <a:endParaRPr lang="nl-NL" dirty="0">
                <a:solidFill>
                  <a:schemeClr val="tx1"/>
                </a:solidFill>
              </a:endParaRPr>
            </a:p>
            <a:p>
              <a:pPr algn="ctr"/>
              <a:r>
                <a:rPr lang="nl-NL" b="1" dirty="0">
                  <a:solidFill>
                    <a:schemeClr val="tx1"/>
                  </a:solidFill>
                </a:rPr>
                <a:t>Deeltjes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B5EC5D2F-CC7E-4C5D-8427-68899B758740}"/>
                </a:ext>
              </a:extLst>
            </p:cNvPr>
            <p:cNvSpPr/>
            <p:nvPr/>
          </p:nvSpPr>
          <p:spPr>
            <a:xfrm>
              <a:off x="1700463" y="3737811"/>
              <a:ext cx="2101516" cy="10266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volume</a:t>
              </a:r>
            </a:p>
            <a:p>
              <a:pPr algn="ctr"/>
              <a:endParaRPr lang="nl-NL" dirty="0">
                <a:solidFill>
                  <a:schemeClr val="tx1"/>
                </a:solidFill>
              </a:endParaRPr>
            </a:p>
            <a:p>
              <a:pPr algn="ctr"/>
              <a:r>
                <a:rPr lang="nl-NL" dirty="0">
                  <a:solidFill>
                    <a:schemeClr val="tx1"/>
                  </a:solidFill>
                </a:rPr>
                <a:t>dm</a:t>
              </a:r>
              <a:r>
                <a:rPr lang="nl-NL" baseline="30000" dirty="0">
                  <a:solidFill>
                    <a:schemeClr val="tx1"/>
                  </a:solidFill>
                </a:rPr>
                <a:t>3</a:t>
              </a:r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A799D38E-20AB-4A96-BF8E-987C2A2DC4B4}"/>
                </a:ext>
              </a:extLst>
            </p:cNvPr>
            <p:cNvSpPr/>
            <p:nvPr/>
          </p:nvSpPr>
          <p:spPr>
            <a:xfrm>
              <a:off x="5045242" y="3737811"/>
              <a:ext cx="2101516" cy="10266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molariteit</a:t>
              </a:r>
            </a:p>
            <a:p>
              <a:pPr algn="ctr"/>
              <a:endParaRPr lang="nl-NL" dirty="0">
                <a:solidFill>
                  <a:schemeClr val="tx1"/>
                </a:solidFill>
              </a:endParaRPr>
            </a:p>
            <a:p>
              <a:pPr algn="ctr"/>
              <a:r>
                <a:rPr lang="nl-NL" dirty="0">
                  <a:solidFill>
                    <a:schemeClr val="tx1"/>
                  </a:solidFill>
                </a:rPr>
                <a:t>mol/dm</a:t>
              </a:r>
              <a:r>
                <a:rPr lang="nl-NL" baseline="30000" dirty="0">
                  <a:solidFill>
                    <a:schemeClr val="tx1"/>
                  </a:solidFill>
                </a:rPr>
                <a:t>3</a:t>
              </a:r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40C98991-5E8F-41F9-92E9-4B6993239210}"/>
                </a:ext>
              </a:extLst>
            </p:cNvPr>
            <p:cNvSpPr/>
            <p:nvPr/>
          </p:nvSpPr>
          <p:spPr>
            <a:xfrm>
              <a:off x="5029200" y="5518485"/>
              <a:ext cx="2101516" cy="10266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pH</a:t>
              </a:r>
            </a:p>
          </p:txBody>
        </p:sp>
        <p:cxnSp>
          <p:nvCxnSpPr>
            <p:cNvPr id="17" name="Rechte verbindingslijn met pijl 16">
              <a:extLst>
                <a:ext uri="{FF2B5EF4-FFF2-40B4-BE49-F238E27FC236}">
                  <a16:creationId xmlns:a16="http://schemas.microsoft.com/office/drawing/2014/main" id="{95AE9944-69C0-4311-99A8-FE6283C55544}"/>
                </a:ext>
              </a:extLst>
            </p:cNvPr>
            <p:cNvCxnSpPr/>
            <p:nvPr/>
          </p:nvCxnSpPr>
          <p:spPr>
            <a:xfrm>
              <a:off x="3801979" y="2358189"/>
              <a:ext cx="12352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met pijl 17">
              <a:extLst>
                <a:ext uri="{FF2B5EF4-FFF2-40B4-BE49-F238E27FC236}">
                  <a16:creationId xmlns:a16="http://schemas.microsoft.com/office/drawing/2014/main" id="{BDBC197F-D40E-4E65-8051-85002035A047}"/>
                </a:ext>
              </a:extLst>
            </p:cNvPr>
            <p:cNvCxnSpPr/>
            <p:nvPr/>
          </p:nvCxnSpPr>
          <p:spPr>
            <a:xfrm>
              <a:off x="7130716" y="1909010"/>
              <a:ext cx="12352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met pijl 19">
              <a:extLst>
                <a:ext uri="{FF2B5EF4-FFF2-40B4-BE49-F238E27FC236}">
                  <a16:creationId xmlns:a16="http://schemas.microsoft.com/office/drawing/2014/main" id="{01F8B919-0DF4-42BC-A1AD-81F05C1A6A9B}"/>
                </a:ext>
              </a:extLst>
            </p:cNvPr>
            <p:cNvCxnSpPr/>
            <p:nvPr/>
          </p:nvCxnSpPr>
          <p:spPr>
            <a:xfrm flipH="1">
              <a:off x="7146758" y="2358189"/>
              <a:ext cx="1219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met pijl 20">
              <a:extLst>
                <a:ext uri="{FF2B5EF4-FFF2-40B4-BE49-F238E27FC236}">
                  <a16:creationId xmlns:a16="http://schemas.microsoft.com/office/drawing/2014/main" id="{7F6ADD2C-45F0-496C-BB2C-21DC395CBF8C}"/>
                </a:ext>
              </a:extLst>
            </p:cNvPr>
            <p:cNvCxnSpPr/>
            <p:nvPr/>
          </p:nvCxnSpPr>
          <p:spPr>
            <a:xfrm flipH="1">
              <a:off x="3826042" y="1909010"/>
              <a:ext cx="1219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met pijl 22">
              <a:extLst>
                <a:ext uri="{FF2B5EF4-FFF2-40B4-BE49-F238E27FC236}">
                  <a16:creationId xmlns:a16="http://schemas.microsoft.com/office/drawing/2014/main" id="{D158D3B6-FEFD-4B75-85CC-8E30110E13CE}"/>
                </a:ext>
              </a:extLst>
            </p:cNvPr>
            <p:cNvCxnSpPr/>
            <p:nvPr/>
          </p:nvCxnSpPr>
          <p:spPr>
            <a:xfrm>
              <a:off x="2165684" y="2603405"/>
              <a:ext cx="0" cy="1134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met pijl 26">
              <a:extLst>
                <a:ext uri="{FF2B5EF4-FFF2-40B4-BE49-F238E27FC236}">
                  <a16:creationId xmlns:a16="http://schemas.microsoft.com/office/drawing/2014/main" id="{AF70D166-860E-4C76-B56D-E9546133F867}"/>
                </a:ext>
              </a:extLst>
            </p:cNvPr>
            <p:cNvCxnSpPr/>
            <p:nvPr/>
          </p:nvCxnSpPr>
          <p:spPr>
            <a:xfrm flipV="1">
              <a:off x="3240505" y="2603405"/>
              <a:ext cx="0" cy="1134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met pijl 27">
              <a:extLst>
                <a:ext uri="{FF2B5EF4-FFF2-40B4-BE49-F238E27FC236}">
                  <a16:creationId xmlns:a16="http://schemas.microsoft.com/office/drawing/2014/main" id="{74905B79-1939-4A0D-B8D0-0E37E74F32C2}"/>
                </a:ext>
              </a:extLst>
            </p:cNvPr>
            <p:cNvCxnSpPr/>
            <p:nvPr/>
          </p:nvCxnSpPr>
          <p:spPr>
            <a:xfrm flipV="1">
              <a:off x="6641432" y="2603405"/>
              <a:ext cx="0" cy="1134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met pijl 28">
              <a:extLst>
                <a:ext uri="{FF2B5EF4-FFF2-40B4-BE49-F238E27FC236}">
                  <a16:creationId xmlns:a16="http://schemas.microsoft.com/office/drawing/2014/main" id="{1ECE748A-21EE-4259-B99C-D0061816D150}"/>
                </a:ext>
              </a:extLst>
            </p:cNvPr>
            <p:cNvCxnSpPr/>
            <p:nvPr/>
          </p:nvCxnSpPr>
          <p:spPr>
            <a:xfrm>
              <a:off x="5694947" y="2587363"/>
              <a:ext cx="0" cy="1134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met pijl 29">
              <a:extLst>
                <a:ext uri="{FF2B5EF4-FFF2-40B4-BE49-F238E27FC236}">
                  <a16:creationId xmlns:a16="http://schemas.microsoft.com/office/drawing/2014/main" id="{5F5C61E3-5078-4051-AAFF-CF44CF15F6FE}"/>
                </a:ext>
              </a:extLst>
            </p:cNvPr>
            <p:cNvCxnSpPr>
              <a:cxnSpLocks/>
            </p:cNvCxnSpPr>
            <p:nvPr/>
          </p:nvCxnSpPr>
          <p:spPr>
            <a:xfrm>
              <a:off x="5694947" y="4764505"/>
              <a:ext cx="0" cy="753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met pijl 30">
              <a:extLst>
                <a:ext uri="{FF2B5EF4-FFF2-40B4-BE49-F238E27FC236}">
                  <a16:creationId xmlns:a16="http://schemas.microsoft.com/office/drawing/2014/main" id="{0E918E47-BCD1-4C3C-B0EC-F9A1DE660F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41432" y="4764505"/>
              <a:ext cx="0" cy="753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DA1A5087-6AB1-43C7-87B9-CBFF2F49B1A7}"/>
                </a:ext>
              </a:extLst>
            </p:cNvPr>
            <p:cNvSpPr txBox="1"/>
            <p:nvPr/>
          </p:nvSpPr>
          <p:spPr>
            <a:xfrm>
              <a:off x="4168582" y="1597936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x M</a:t>
              </a:r>
            </a:p>
          </p:txBody>
        </p:sp>
        <p:sp>
          <p:nvSpPr>
            <p:cNvPr id="38" name="Tekstvak 37">
              <a:extLst>
                <a:ext uri="{FF2B5EF4-FFF2-40B4-BE49-F238E27FC236}">
                  <a16:creationId xmlns:a16="http://schemas.microsoft.com/office/drawing/2014/main" id="{95D1D957-317C-4476-BFF3-9AFD7CFDE0A1}"/>
                </a:ext>
              </a:extLst>
            </p:cNvPr>
            <p:cNvSpPr txBox="1"/>
            <p:nvPr/>
          </p:nvSpPr>
          <p:spPr>
            <a:xfrm>
              <a:off x="4170974" y="2358189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: M</a:t>
              </a:r>
            </a:p>
          </p:txBody>
        </p:sp>
        <p:sp>
          <p:nvSpPr>
            <p:cNvPr id="39" name="Tekstvak 38">
              <a:extLst>
                <a:ext uri="{FF2B5EF4-FFF2-40B4-BE49-F238E27FC236}">
                  <a16:creationId xmlns:a16="http://schemas.microsoft.com/office/drawing/2014/main" id="{CA9927AD-7DD8-4813-AA4D-F323EBACA35E}"/>
                </a:ext>
              </a:extLst>
            </p:cNvPr>
            <p:cNvSpPr txBox="1"/>
            <p:nvPr/>
          </p:nvSpPr>
          <p:spPr>
            <a:xfrm>
              <a:off x="7518119" y="1597936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x N</a:t>
              </a:r>
              <a:r>
                <a:rPr lang="nl-NL" baseline="-25000" dirty="0"/>
                <a:t>A</a:t>
              </a:r>
              <a:endParaRPr lang="nl-NL" dirty="0"/>
            </a:p>
          </p:txBody>
        </p:sp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59E83045-2980-4E11-ADD2-09764FB874EA}"/>
                </a:ext>
              </a:extLst>
            </p:cNvPr>
            <p:cNvSpPr txBox="1"/>
            <p:nvPr/>
          </p:nvSpPr>
          <p:spPr>
            <a:xfrm>
              <a:off x="7523800" y="2379779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: N</a:t>
              </a:r>
              <a:r>
                <a:rPr lang="nl-NL" baseline="-25000" dirty="0"/>
                <a:t>A</a:t>
              </a:r>
              <a:endParaRPr lang="nl-NL" dirty="0"/>
            </a:p>
          </p:txBody>
        </p:sp>
        <p:sp>
          <p:nvSpPr>
            <p:cNvPr id="41" name="Tekstvak 40">
              <a:extLst>
                <a:ext uri="{FF2B5EF4-FFF2-40B4-BE49-F238E27FC236}">
                  <a16:creationId xmlns:a16="http://schemas.microsoft.com/office/drawing/2014/main" id="{F09C0C63-789B-4E27-AC44-D09256A15C40}"/>
                </a:ext>
              </a:extLst>
            </p:cNvPr>
            <p:cNvSpPr txBox="1"/>
            <p:nvPr/>
          </p:nvSpPr>
          <p:spPr>
            <a:xfrm>
              <a:off x="3334432" y="3020136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x </a:t>
              </a:r>
              <a:r>
                <a:rPr lang="el-GR" dirty="0"/>
                <a:t>ρ</a:t>
              </a:r>
              <a:endParaRPr lang="nl-NL" dirty="0"/>
            </a:p>
          </p:txBody>
        </p:sp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E0B710B6-3E63-4C99-93BC-FFDE11352BBE}"/>
                </a:ext>
              </a:extLst>
            </p:cNvPr>
            <p:cNvSpPr txBox="1"/>
            <p:nvPr/>
          </p:nvSpPr>
          <p:spPr>
            <a:xfrm>
              <a:off x="1572100" y="293552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: </a:t>
              </a:r>
              <a:r>
                <a:rPr lang="el-GR" dirty="0"/>
                <a:t>ρ</a:t>
              </a:r>
              <a:endParaRPr lang="nl-NL" dirty="0"/>
            </a:p>
          </p:txBody>
        </p:sp>
        <p:sp>
          <p:nvSpPr>
            <p:cNvPr id="43" name="Tekstvak 42">
              <a:extLst>
                <a:ext uri="{FF2B5EF4-FFF2-40B4-BE49-F238E27FC236}">
                  <a16:creationId xmlns:a16="http://schemas.microsoft.com/office/drawing/2014/main" id="{3BF83D3C-DF45-4FB8-8E01-DB34E8FE401D}"/>
                </a:ext>
              </a:extLst>
            </p:cNvPr>
            <p:cNvSpPr txBox="1"/>
            <p:nvPr/>
          </p:nvSpPr>
          <p:spPr>
            <a:xfrm>
              <a:off x="6641432" y="2940107"/>
              <a:ext cx="46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x V</a:t>
              </a:r>
            </a:p>
          </p:txBody>
        </p:sp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A9BCF83B-0EA6-40C6-9750-F95568CFA55E}"/>
                </a:ext>
              </a:extLst>
            </p:cNvPr>
            <p:cNvSpPr txBox="1"/>
            <p:nvPr/>
          </p:nvSpPr>
          <p:spPr>
            <a:xfrm>
              <a:off x="5147051" y="2935523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: V</a:t>
              </a:r>
            </a:p>
          </p:txBody>
        </p:sp>
        <p:sp>
          <p:nvSpPr>
            <p:cNvPr id="47" name="Tekstvak 46">
              <a:extLst>
                <a:ext uri="{FF2B5EF4-FFF2-40B4-BE49-F238E27FC236}">
                  <a16:creationId xmlns:a16="http://schemas.microsoft.com/office/drawing/2014/main" id="{22E29261-FF6A-4848-B16D-27FCFAD96ED2}"/>
                </a:ext>
              </a:extLst>
            </p:cNvPr>
            <p:cNvSpPr txBox="1"/>
            <p:nvPr/>
          </p:nvSpPr>
          <p:spPr>
            <a:xfrm>
              <a:off x="4814532" y="4927999"/>
              <a:ext cx="901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-log[H</a:t>
              </a:r>
              <a:r>
                <a:rPr lang="nl-NL" baseline="30000" dirty="0"/>
                <a:t>+</a:t>
              </a:r>
              <a:r>
                <a:rPr lang="nl-NL" dirty="0"/>
                <a:t>]</a:t>
              </a:r>
            </a:p>
          </p:txBody>
        </p:sp>
        <p:sp>
          <p:nvSpPr>
            <p:cNvPr id="48" name="Tekstvak 47">
              <a:extLst>
                <a:ext uri="{FF2B5EF4-FFF2-40B4-BE49-F238E27FC236}">
                  <a16:creationId xmlns:a16="http://schemas.microsoft.com/office/drawing/2014/main" id="{4F93EA59-F040-4D3F-9E74-3458F7C759A0}"/>
                </a:ext>
              </a:extLst>
            </p:cNvPr>
            <p:cNvSpPr txBox="1"/>
            <p:nvPr/>
          </p:nvSpPr>
          <p:spPr>
            <a:xfrm>
              <a:off x="6641432" y="4908520"/>
              <a:ext cx="641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10</a:t>
              </a:r>
              <a:r>
                <a:rPr lang="nl-NL" baseline="30000" dirty="0"/>
                <a:t>-pH</a:t>
              </a:r>
              <a:endParaRPr lang="nl-NL" dirty="0"/>
            </a:p>
          </p:txBody>
        </p: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B410324E-1436-4CB6-837C-E865BE43B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Molschema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6200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14DCC7-27D2-405E-B17E-377E27DA3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Blokschema’s afmaken (</a:t>
            </a:r>
            <a:r>
              <a:rPr lang="nl-NL" sz="2800" dirty="0"/>
              <a:t>2016-Tv1)</a:t>
            </a:r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0EC4E9D-361B-4D68-B03E-A1A2675F6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27437"/>
            <a:ext cx="9976914" cy="449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0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6E1A5-76E6-4CDC-8FA4-FD1B8C07F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Blokschema’s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3654784-0B67-4EC6-9A5C-5FA793BBE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72281"/>
            <a:ext cx="7999942" cy="325777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BE0E587-93B3-4AAE-806B-5F9B9A077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787" y="3429000"/>
            <a:ext cx="7059214" cy="303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8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DFB244-F36D-468B-B27A-EEA9E68A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Blokschema’s reactievergelijkingen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BD71E88-828E-4CAA-B532-BEE951C3C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905" y="1826645"/>
            <a:ext cx="7762336" cy="2803412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6DDA04E-08D1-4FF7-994E-199446128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965473"/>
            <a:ext cx="7669657" cy="54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18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545A3A-F0E3-4C40-9B2C-B9287BA3B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Blokschema’s scheidingstechniek </a:t>
            </a:r>
            <a:r>
              <a:rPr lang="nl-NL" sz="2800" dirty="0"/>
              <a:t>(2018-TV1)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2034A0D-737B-4008-BB82-CEFFE575E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114" y="1951945"/>
            <a:ext cx="7820806" cy="1154112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87A448C-9541-4C12-A11C-7D3A470E1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530" y="3367313"/>
            <a:ext cx="2859314" cy="268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47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D2D238-18CF-4B86-AC72-8D1FC936D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Blokschema’s E-factor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CD3C844-1BC0-4AAE-9723-49C950E4A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11867"/>
            <a:ext cx="9454326" cy="2189276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AEA735E-E865-4FE9-9837-F7038C366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181134"/>
            <a:ext cx="7917966" cy="100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2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559D4F-CC74-43FC-9146-C129DEA1F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Blokschema’s E-factor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6891B0-B36C-4841-A0A0-F2FDB1772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868" y="2591349"/>
            <a:ext cx="8375196" cy="105823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FF17883-2A66-4BF3-962B-9C2FCED6B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314" y="1555610"/>
            <a:ext cx="7566750" cy="13255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017B17AE-1AC7-4D12-B25C-9FC4E5C69CE1}"/>
                  </a:ext>
                </a:extLst>
              </p:cNvPr>
              <p:cNvSpPr txBox="1"/>
              <p:nvPr/>
            </p:nvSpPr>
            <p:spPr>
              <a:xfrm>
                <a:off x="739726" y="3429000"/>
                <a:ext cx="5878597" cy="2992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Binas tabel 97F of </a:t>
                </a:r>
                <a:r>
                  <a:rPr lang="nl-NL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SciennceData</a:t>
                </a:r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 38.6</a:t>
                </a:r>
              </a:p>
              <a:p>
                <a:endParaRPr lang="nl-N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𝑚𝑎𝑠𝑠𝑎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𝑣𝑎𝑛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𝑎𝑙𝑙𝑒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𝑟𝑒𝑎𝑐𝑡𝑎𝑛𝑡𝑒𝑛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𝑚𝑎𝑠𝑠𝑎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𝑔𝑒𝑤𝑒𝑛𝑠𝑡𝑒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𝑝𝑟𝑜𝑑𝑢𝑐𝑡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𝑚𝑎𝑠𝑠𝑎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𝑔𝑒𝑤𝑒𝑛𝑠𝑡𝑒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𝑝𝑟𝑜𝑑𝑢𝑐𝑡</m:t>
                        </m:r>
                      </m:den>
                    </m:f>
                  </m:oMath>
                </a14:m>
                <a:endParaRPr lang="nl-N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nl-N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Massa gewenste product = 16,043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 = 12,83 u</a:t>
                </a:r>
              </a:p>
              <a:p>
                <a:endParaRPr lang="nl-N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2,016+44,010−12,83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12,83</m:t>
                        </m:r>
                      </m:den>
                    </m:f>
                  </m:oMath>
                </a14:m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 = 3,06</a:t>
                </a:r>
              </a:p>
              <a:p>
                <a:endParaRPr lang="nl-N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Dus hoe kleiner de E-factor, des te beter voor het milieu</a:t>
                </a:r>
              </a:p>
            </p:txBody>
          </p:sp>
        </mc:Choice>
        <mc:Fallback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017B17AE-1AC7-4D12-B25C-9FC4E5C69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26" y="3429000"/>
                <a:ext cx="5878597" cy="2992742"/>
              </a:xfrm>
              <a:prstGeom prst="rect">
                <a:avLst/>
              </a:prstGeom>
              <a:blipFill>
                <a:blip r:embed="rId4"/>
                <a:stretch>
                  <a:fillRect l="-829" t="-1224" r="-104" b="-244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963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218501-BE38-4006-AE86-5398747BA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Examen Tip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E1B3B4-F576-4CA9-90BD-843A28B10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8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Ga op zoek naar het juiste concept en houd je hoofd koel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3B7390C-2A3D-480B-B01D-A56DAFF89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346" y="2193630"/>
            <a:ext cx="8725370" cy="361757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7BBC508-5987-4DF7-8930-AAE0C18C1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452" y="170656"/>
            <a:ext cx="2371725" cy="17145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6C735CF-8424-4A7A-8760-D72D4B566EDB}"/>
              </a:ext>
            </a:extLst>
          </p:cNvPr>
          <p:cNvSpPr txBox="1"/>
          <p:nvPr/>
        </p:nvSpPr>
        <p:spPr>
          <a:xfrm>
            <a:off x="3813909" y="5894914"/>
            <a:ext cx="3864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www.scheikundehavovwo.nl</a:t>
            </a:r>
          </a:p>
        </p:txBody>
      </p:sp>
    </p:spTree>
    <p:extLst>
      <p:ext uri="{BB962C8B-B14F-4D97-AF65-F5344CB8AC3E}">
        <p14:creationId xmlns:p14="http://schemas.microsoft.com/office/powerpoint/2010/main" val="38079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FAE665-800C-4326-9C23-65A081534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Rekenen aan reacties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81AD3AA-955F-4AF6-88DA-F0CF6BA55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39862"/>
            <a:ext cx="5508165" cy="132556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EB26078-D6D5-47A1-BF95-9803560D6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78" y="3246438"/>
            <a:ext cx="6359979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0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C2ED67-D594-4A19-BA86-77E160E6C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Rekenen aan reacties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4119C7-3419-4DCF-88E2-91BE258EB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Rekenen aan reacties bestaat altijd uit 3 stappen</a:t>
            </a:r>
          </a:p>
          <a:p>
            <a:pPr marL="514350" indent="-514350">
              <a:buAutoNum type="arabicPeriod"/>
            </a:pPr>
            <a:r>
              <a:rPr lang="nl-NL" dirty="0">
                <a:solidFill>
                  <a:srgbClr val="FF0000"/>
                </a:solidFill>
              </a:rPr>
              <a:t>Gegeven massa</a:t>
            </a:r>
            <a:r>
              <a:rPr lang="nl-NL" dirty="0"/>
              <a:t> </a:t>
            </a:r>
            <a:r>
              <a:rPr lang="nl-NL" dirty="0">
                <a:sym typeface="Symbol" panose="05050102010706020507" pitchFamily="18" charset="2"/>
              </a:rPr>
              <a:t> mol gegeven stof</a:t>
            </a:r>
          </a:p>
          <a:p>
            <a:pPr marL="514350" indent="-514350">
              <a:buAutoNum type="arabicPeriod"/>
            </a:pPr>
            <a:r>
              <a:rPr lang="nl-NL" dirty="0">
                <a:sym typeface="Symbol" panose="05050102010706020507" pitchFamily="18" charset="2"/>
              </a:rPr>
              <a:t>Mol gegeven stof  mol gevraagde stof (</a:t>
            </a:r>
            <a:r>
              <a:rPr lang="nl-NL" dirty="0" err="1">
                <a:sym typeface="Symbol" panose="05050102010706020507" pitchFamily="18" charset="2"/>
              </a:rPr>
              <a:t>molverhouding</a:t>
            </a:r>
            <a:r>
              <a:rPr lang="nl-NL" dirty="0">
                <a:sym typeface="Symbol" panose="05050102010706020507" pitchFamily="18" charset="2"/>
              </a:rPr>
              <a:t>)</a:t>
            </a:r>
          </a:p>
          <a:p>
            <a:pPr marL="514350" indent="-514350">
              <a:buAutoNum type="arabicPeriod"/>
            </a:pPr>
            <a:r>
              <a:rPr lang="nl-NL" dirty="0">
                <a:solidFill>
                  <a:srgbClr val="002060"/>
                </a:solidFill>
                <a:sym typeface="Symbol" panose="05050102010706020507" pitchFamily="18" charset="2"/>
              </a:rPr>
              <a:t>Mol gevraagde stof </a:t>
            </a:r>
            <a:r>
              <a:rPr lang="nl-NL" dirty="0">
                <a:sym typeface="Symbol" panose="05050102010706020507" pitchFamily="18" charset="2"/>
              </a:rPr>
              <a:t> massa gevraagde stof</a:t>
            </a:r>
          </a:p>
          <a:p>
            <a:pPr marL="0" indent="0">
              <a:buNone/>
            </a:pPr>
            <a:endParaRPr lang="nl-NL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nl-NL" dirty="0">
                <a:sym typeface="Symbol" panose="05050102010706020507" pitchFamily="18" charset="2"/>
              </a:rPr>
              <a:t>H</a:t>
            </a:r>
            <a:r>
              <a:rPr lang="nl-NL" baseline="-25000" dirty="0">
                <a:sym typeface="Symbol" panose="05050102010706020507" pitchFamily="18" charset="2"/>
              </a:rPr>
              <a:t>2</a:t>
            </a:r>
            <a:r>
              <a:rPr lang="nl-NL" dirty="0">
                <a:sym typeface="Symbol" panose="05050102010706020507" pitchFamily="18" charset="2"/>
              </a:rPr>
              <a:t> + Cl</a:t>
            </a:r>
            <a:r>
              <a:rPr lang="nl-NL" baseline="-25000" dirty="0">
                <a:sym typeface="Symbol" panose="05050102010706020507" pitchFamily="18" charset="2"/>
              </a:rPr>
              <a:t>2</a:t>
            </a:r>
            <a:r>
              <a:rPr lang="nl-NL" dirty="0">
                <a:sym typeface="Symbol" panose="05050102010706020507" pitchFamily="18" charset="2"/>
              </a:rPr>
              <a:t>  2 </a:t>
            </a:r>
            <a:r>
              <a:rPr lang="nl-NL" dirty="0" err="1">
                <a:sym typeface="Symbol" panose="05050102010706020507" pitchFamily="18" charset="2"/>
              </a:rPr>
              <a:t>HCl</a:t>
            </a:r>
            <a:r>
              <a:rPr lang="nl-NL" dirty="0">
                <a:sym typeface="Symbol" panose="05050102010706020507" pitchFamily="18" charset="2"/>
              </a:rPr>
              <a:t> </a:t>
            </a:r>
          </a:p>
          <a:p>
            <a:pPr marL="0" indent="0">
              <a:buNone/>
            </a:pPr>
            <a:r>
              <a:rPr lang="nl-NL" dirty="0">
                <a:sym typeface="Symbol" panose="05050102010706020507" pitchFamily="18" charset="2"/>
              </a:rPr>
              <a:t>Bereken </a:t>
            </a:r>
            <a:r>
              <a:rPr lang="nl-NL" dirty="0">
                <a:solidFill>
                  <a:srgbClr val="002060"/>
                </a:solidFill>
                <a:sym typeface="Symbol" panose="05050102010706020507" pitchFamily="18" charset="2"/>
              </a:rPr>
              <a:t>hoeveel gram H</a:t>
            </a:r>
            <a:r>
              <a:rPr lang="nl-NL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2</a:t>
            </a:r>
            <a:r>
              <a:rPr lang="nl-NL" dirty="0">
                <a:sym typeface="Symbol" panose="05050102010706020507" pitchFamily="18" charset="2"/>
              </a:rPr>
              <a:t> nodig om </a:t>
            </a: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10,0 gram </a:t>
            </a:r>
            <a:r>
              <a:rPr lang="nl-NL" dirty="0" err="1">
                <a:solidFill>
                  <a:srgbClr val="FF0000"/>
                </a:solidFill>
                <a:sym typeface="Symbol" panose="05050102010706020507" pitchFamily="18" charset="2"/>
              </a:rPr>
              <a:t>HCl</a:t>
            </a: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nl-NL" dirty="0">
                <a:sym typeface="Symbol" panose="05050102010706020507" pitchFamily="18" charset="2"/>
              </a:rPr>
              <a:t>te maken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>
                <a:sym typeface="Symbol" panose="05050102010706020507" pitchFamily="18" charset="2"/>
              </a:rPr>
              <a:t>nHCl</a:t>
            </a:r>
            <a:r>
              <a:rPr lang="nl-NL" dirty="0">
                <a:sym typeface="Symbol" panose="05050102010706020507" pitchFamily="18" charset="2"/>
              </a:rPr>
              <a:t> = m/Mr = 10,0 / 36,461 = 0,274 mol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>
                <a:sym typeface="Symbol" panose="05050102010706020507" pitchFamily="18" charset="2"/>
              </a:rPr>
              <a:t>nHCl</a:t>
            </a:r>
            <a:r>
              <a:rPr lang="nl-NL" dirty="0">
                <a:sym typeface="Symbol" panose="05050102010706020507" pitchFamily="18" charset="2"/>
              </a:rPr>
              <a:t> : nH</a:t>
            </a:r>
            <a:r>
              <a:rPr lang="nl-NL" baseline="-25000" dirty="0">
                <a:sym typeface="Symbol" panose="05050102010706020507" pitchFamily="18" charset="2"/>
              </a:rPr>
              <a:t>2</a:t>
            </a:r>
            <a:r>
              <a:rPr lang="nl-NL" dirty="0">
                <a:sym typeface="Symbol" panose="05050102010706020507" pitchFamily="18" charset="2"/>
              </a:rPr>
              <a:t> = 2 : 1, dus nH</a:t>
            </a:r>
            <a:r>
              <a:rPr lang="nl-NL" baseline="-25000" dirty="0">
                <a:sym typeface="Symbol" panose="05050102010706020507" pitchFamily="18" charset="2"/>
              </a:rPr>
              <a:t>2</a:t>
            </a:r>
            <a:r>
              <a:rPr lang="nl-NL" dirty="0">
                <a:sym typeface="Symbol" panose="05050102010706020507" pitchFamily="18" charset="2"/>
              </a:rPr>
              <a:t> = 0,137 mol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ym typeface="Symbol" panose="05050102010706020507" pitchFamily="18" charset="2"/>
              </a:rPr>
              <a:t>mH</a:t>
            </a:r>
            <a:r>
              <a:rPr lang="nl-NL" baseline="-25000" dirty="0">
                <a:sym typeface="Symbol" panose="05050102010706020507" pitchFamily="18" charset="2"/>
              </a:rPr>
              <a:t>2</a:t>
            </a:r>
            <a:r>
              <a:rPr lang="nl-NL" dirty="0">
                <a:sym typeface="Symbol" panose="05050102010706020507" pitchFamily="18" charset="2"/>
              </a:rPr>
              <a:t> = n x Mr = 0,137 x 2,016 = 0,276 gram</a:t>
            </a:r>
          </a:p>
          <a:p>
            <a:pPr marL="514350" indent="-514350">
              <a:buAutoNum type="arabicPeriod"/>
            </a:pPr>
            <a:endParaRPr lang="nl-NL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nl-NL" dirty="0">
              <a:sym typeface="Symbol" panose="05050102010706020507" pitchFamily="18" charset="2"/>
            </a:endParaRPr>
          </a:p>
          <a:p>
            <a:pPr marL="514350" indent="-514350">
              <a:buAutoNum type="arabicPeriod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1A66B73-4028-44DE-959F-C48173167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127" y="537256"/>
            <a:ext cx="4792903" cy="115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2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ep 48">
            <a:extLst>
              <a:ext uri="{FF2B5EF4-FFF2-40B4-BE49-F238E27FC236}">
                <a16:creationId xmlns:a16="http://schemas.microsoft.com/office/drawing/2014/main" id="{F87B18F5-D10D-4D23-83D5-E4FFC3DB8B97}"/>
              </a:ext>
            </a:extLst>
          </p:cNvPr>
          <p:cNvGrpSpPr/>
          <p:nvPr/>
        </p:nvGrpSpPr>
        <p:grpSpPr>
          <a:xfrm>
            <a:off x="1572100" y="1560669"/>
            <a:ext cx="8919437" cy="4984510"/>
            <a:chOff x="1572100" y="1560669"/>
            <a:chExt cx="8919437" cy="498451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E984C90-FA7D-4BC0-BC39-7550178E9450}"/>
                </a:ext>
              </a:extLst>
            </p:cNvPr>
            <p:cNvSpPr/>
            <p:nvPr/>
          </p:nvSpPr>
          <p:spPr>
            <a:xfrm>
              <a:off x="1700463" y="1560669"/>
              <a:ext cx="2101516" cy="10266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massa</a:t>
              </a:r>
            </a:p>
            <a:p>
              <a:pPr algn="ctr"/>
              <a:endParaRPr lang="nl-NL" dirty="0">
                <a:solidFill>
                  <a:schemeClr val="tx1"/>
                </a:solidFill>
              </a:endParaRPr>
            </a:p>
            <a:p>
              <a:pPr algn="ctr"/>
              <a:r>
                <a:rPr lang="nl-NL" b="1" dirty="0">
                  <a:solidFill>
                    <a:schemeClr val="tx1"/>
                  </a:solidFill>
                </a:rPr>
                <a:t>gram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7BFD9293-68D9-423A-A5A6-96303257038C}"/>
                </a:ext>
              </a:extLst>
            </p:cNvPr>
            <p:cNvSpPr/>
            <p:nvPr/>
          </p:nvSpPr>
          <p:spPr>
            <a:xfrm>
              <a:off x="5045242" y="1560669"/>
              <a:ext cx="2101516" cy="1026694"/>
            </a:xfrm>
            <a:prstGeom prst="rect">
              <a:avLst/>
            </a:prstGeom>
            <a:solidFill>
              <a:srgbClr val="C7A5C8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hoeveelheid stof</a:t>
              </a:r>
            </a:p>
            <a:p>
              <a:pPr algn="ctr"/>
              <a:endParaRPr lang="nl-NL" dirty="0">
                <a:solidFill>
                  <a:schemeClr val="tx1"/>
                </a:solidFill>
              </a:endParaRPr>
            </a:p>
            <a:p>
              <a:pPr algn="ctr"/>
              <a:r>
                <a:rPr lang="nl-NL" b="1" dirty="0">
                  <a:solidFill>
                    <a:schemeClr val="tx1"/>
                  </a:solidFill>
                </a:rPr>
                <a:t>mol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2D6F65C8-0201-456C-885A-A5EFDDC467BF}"/>
                </a:ext>
              </a:extLst>
            </p:cNvPr>
            <p:cNvSpPr/>
            <p:nvPr/>
          </p:nvSpPr>
          <p:spPr>
            <a:xfrm>
              <a:off x="8390021" y="1576711"/>
              <a:ext cx="2101516" cy="10266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aantal</a:t>
              </a:r>
            </a:p>
            <a:p>
              <a:pPr algn="ctr"/>
              <a:endParaRPr lang="nl-NL" dirty="0">
                <a:solidFill>
                  <a:schemeClr val="tx1"/>
                </a:solidFill>
              </a:endParaRPr>
            </a:p>
            <a:p>
              <a:pPr algn="ctr"/>
              <a:r>
                <a:rPr lang="nl-NL" b="1" dirty="0">
                  <a:solidFill>
                    <a:schemeClr val="tx1"/>
                  </a:solidFill>
                </a:rPr>
                <a:t>Deeltjes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B5EC5D2F-CC7E-4C5D-8427-68899B758740}"/>
                </a:ext>
              </a:extLst>
            </p:cNvPr>
            <p:cNvSpPr/>
            <p:nvPr/>
          </p:nvSpPr>
          <p:spPr>
            <a:xfrm>
              <a:off x="1700463" y="3737811"/>
              <a:ext cx="2101516" cy="10266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volume</a:t>
              </a:r>
            </a:p>
            <a:p>
              <a:pPr algn="ctr"/>
              <a:endParaRPr lang="nl-NL" dirty="0">
                <a:solidFill>
                  <a:schemeClr val="tx1"/>
                </a:solidFill>
              </a:endParaRPr>
            </a:p>
            <a:p>
              <a:pPr algn="ctr"/>
              <a:r>
                <a:rPr lang="nl-NL" dirty="0">
                  <a:solidFill>
                    <a:schemeClr val="tx1"/>
                  </a:solidFill>
                </a:rPr>
                <a:t>dm</a:t>
              </a:r>
              <a:r>
                <a:rPr lang="nl-NL" baseline="30000" dirty="0">
                  <a:solidFill>
                    <a:schemeClr val="tx1"/>
                  </a:solidFill>
                </a:rPr>
                <a:t>3</a:t>
              </a:r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A799D38E-20AB-4A96-BF8E-987C2A2DC4B4}"/>
                </a:ext>
              </a:extLst>
            </p:cNvPr>
            <p:cNvSpPr/>
            <p:nvPr/>
          </p:nvSpPr>
          <p:spPr>
            <a:xfrm>
              <a:off x="5045242" y="3737811"/>
              <a:ext cx="2101516" cy="10266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molariteit</a:t>
              </a:r>
            </a:p>
            <a:p>
              <a:pPr algn="ctr"/>
              <a:endParaRPr lang="nl-NL" dirty="0">
                <a:solidFill>
                  <a:schemeClr val="tx1"/>
                </a:solidFill>
              </a:endParaRPr>
            </a:p>
            <a:p>
              <a:pPr algn="ctr"/>
              <a:r>
                <a:rPr lang="nl-NL" dirty="0">
                  <a:solidFill>
                    <a:schemeClr val="tx1"/>
                  </a:solidFill>
                </a:rPr>
                <a:t>mol/dm</a:t>
              </a:r>
              <a:r>
                <a:rPr lang="nl-NL" baseline="30000" dirty="0">
                  <a:solidFill>
                    <a:schemeClr val="tx1"/>
                  </a:solidFill>
                </a:rPr>
                <a:t>3</a:t>
              </a:r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40C98991-5E8F-41F9-92E9-4B6993239210}"/>
                </a:ext>
              </a:extLst>
            </p:cNvPr>
            <p:cNvSpPr/>
            <p:nvPr/>
          </p:nvSpPr>
          <p:spPr>
            <a:xfrm>
              <a:off x="5029200" y="5518485"/>
              <a:ext cx="2101516" cy="10266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pH</a:t>
              </a:r>
            </a:p>
          </p:txBody>
        </p:sp>
        <p:cxnSp>
          <p:nvCxnSpPr>
            <p:cNvPr id="17" name="Rechte verbindingslijn met pijl 16">
              <a:extLst>
                <a:ext uri="{FF2B5EF4-FFF2-40B4-BE49-F238E27FC236}">
                  <a16:creationId xmlns:a16="http://schemas.microsoft.com/office/drawing/2014/main" id="{95AE9944-69C0-4311-99A8-FE6283C55544}"/>
                </a:ext>
              </a:extLst>
            </p:cNvPr>
            <p:cNvCxnSpPr/>
            <p:nvPr/>
          </p:nvCxnSpPr>
          <p:spPr>
            <a:xfrm>
              <a:off x="3801979" y="2358189"/>
              <a:ext cx="12352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met pijl 17">
              <a:extLst>
                <a:ext uri="{FF2B5EF4-FFF2-40B4-BE49-F238E27FC236}">
                  <a16:creationId xmlns:a16="http://schemas.microsoft.com/office/drawing/2014/main" id="{BDBC197F-D40E-4E65-8051-85002035A047}"/>
                </a:ext>
              </a:extLst>
            </p:cNvPr>
            <p:cNvCxnSpPr/>
            <p:nvPr/>
          </p:nvCxnSpPr>
          <p:spPr>
            <a:xfrm>
              <a:off x="7130716" y="1909010"/>
              <a:ext cx="12352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met pijl 19">
              <a:extLst>
                <a:ext uri="{FF2B5EF4-FFF2-40B4-BE49-F238E27FC236}">
                  <a16:creationId xmlns:a16="http://schemas.microsoft.com/office/drawing/2014/main" id="{01F8B919-0DF4-42BC-A1AD-81F05C1A6A9B}"/>
                </a:ext>
              </a:extLst>
            </p:cNvPr>
            <p:cNvCxnSpPr/>
            <p:nvPr/>
          </p:nvCxnSpPr>
          <p:spPr>
            <a:xfrm flipH="1">
              <a:off x="7146758" y="2358189"/>
              <a:ext cx="1219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met pijl 20">
              <a:extLst>
                <a:ext uri="{FF2B5EF4-FFF2-40B4-BE49-F238E27FC236}">
                  <a16:creationId xmlns:a16="http://schemas.microsoft.com/office/drawing/2014/main" id="{7F6ADD2C-45F0-496C-BB2C-21DC395CBF8C}"/>
                </a:ext>
              </a:extLst>
            </p:cNvPr>
            <p:cNvCxnSpPr/>
            <p:nvPr/>
          </p:nvCxnSpPr>
          <p:spPr>
            <a:xfrm flipH="1">
              <a:off x="3826042" y="1909010"/>
              <a:ext cx="1219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met pijl 22">
              <a:extLst>
                <a:ext uri="{FF2B5EF4-FFF2-40B4-BE49-F238E27FC236}">
                  <a16:creationId xmlns:a16="http://schemas.microsoft.com/office/drawing/2014/main" id="{D158D3B6-FEFD-4B75-85CC-8E30110E13CE}"/>
                </a:ext>
              </a:extLst>
            </p:cNvPr>
            <p:cNvCxnSpPr/>
            <p:nvPr/>
          </p:nvCxnSpPr>
          <p:spPr>
            <a:xfrm>
              <a:off x="2165684" y="2603405"/>
              <a:ext cx="0" cy="1134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met pijl 26">
              <a:extLst>
                <a:ext uri="{FF2B5EF4-FFF2-40B4-BE49-F238E27FC236}">
                  <a16:creationId xmlns:a16="http://schemas.microsoft.com/office/drawing/2014/main" id="{AF70D166-860E-4C76-B56D-E9546133F867}"/>
                </a:ext>
              </a:extLst>
            </p:cNvPr>
            <p:cNvCxnSpPr/>
            <p:nvPr/>
          </p:nvCxnSpPr>
          <p:spPr>
            <a:xfrm flipV="1">
              <a:off x="3240505" y="2603405"/>
              <a:ext cx="0" cy="1134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met pijl 27">
              <a:extLst>
                <a:ext uri="{FF2B5EF4-FFF2-40B4-BE49-F238E27FC236}">
                  <a16:creationId xmlns:a16="http://schemas.microsoft.com/office/drawing/2014/main" id="{74905B79-1939-4A0D-B8D0-0E37E74F32C2}"/>
                </a:ext>
              </a:extLst>
            </p:cNvPr>
            <p:cNvCxnSpPr/>
            <p:nvPr/>
          </p:nvCxnSpPr>
          <p:spPr>
            <a:xfrm flipV="1">
              <a:off x="6641432" y="2603405"/>
              <a:ext cx="0" cy="1134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met pijl 28">
              <a:extLst>
                <a:ext uri="{FF2B5EF4-FFF2-40B4-BE49-F238E27FC236}">
                  <a16:creationId xmlns:a16="http://schemas.microsoft.com/office/drawing/2014/main" id="{1ECE748A-21EE-4259-B99C-D0061816D150}"/>
                </a:ext>
              </a:extLst>
            </p:cNvPr>
            <p:cNvCxnSpPr/>
            <p:nvPr/>
          </p:nvCxnSpPr>
          <p:spPr>
            <a:xfrm>
              <a:off x="5694947" y="2587363"/>
              <a:ext cx="0" cy="1134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met pijl 29">
              <a:extLst>
                <a:ext uri="{FF2B5EF4-FFF2-40B4-BE49-F238E27FC236}">
                  <a16:creationId xmlns:a16="http://schemas.microsoft.com/office/drawing/2014/main" id="{5F5C61E3-5078-4051-AAFF-CF44CF15F6FE}"/>
                </a:ext>
              </a:extLst>
            </p:cNvPr>
            <p:cNvCxnSpPr>
              <a:cxnSpLocks/>
            </p:cNvCxnSpPr>
            <p:nvPr/>
          </p:nvCxnSpPr>
          <p:spPr>
            <a:xfrm>
              <a:off x="5694947" y="4764505"/>
              <a:ext cx="0" cy="753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met pijl 30">
              <a:extLst>
                <a:ext uri="{FF2B5EF4-FFF2-40B4-BE49-F238E27FC236}">
                  <a16:creationId xmlns:a16="http://schemas.microsoft.com/office/drawing/2014/main" id="{0E918E47-BCD1-4C3C-B0EC-F9A1DE660F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41432" y="4764505"/>
              <a:ext cx="0" cy="753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DA1A5087-6AB1-43C7-87B9-CBFF2F49B1A7}"/>
                </a:ext>
              </a:extLst>
            </p:cNvPr>
            <p:cNvSpPr txBox="1"/>
            <p:nvPr/>
          </p:nvSpPr>
          <p:spPr>
            <a:xfrm>
              <a:off x="4168582" y="1597936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x M</a:t>
              </a:r>
            </a:p>
          </p:txBody>
        </p:sp>
        <p:sp>
          <p:nvSpPr>
            <p:cNvPr id="38" name="Tekstvak 37">
              <a:extLst>
                <a:ext uri="{FF2B5EF4-FFF2-40B4-BE49-F238E27FC236}">
                  <a16:creationId xmlns:a16="http://schemas.microsoft.com/office/drawing/2014/main" id="{95D1D957-317C-4476-BFF3-9AFD7CFDE0A1}"/>
                </a:ext>
              </a:extLst>
            </p:cNvPr>
            <p:cNvSpPr txBox="1"/>
            <p:nvPr/>
          </p:nvSpPr>
          <p:spPr>
            <a:xfrm>
              <a:off x="4170974" y="2358189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: M</a:t>
              </a:r>
            </a:p>
          </p:txBody>
        </p:sp>
        <p:sp>
          <p:nvSpPr>
            <p:cNvPr id="39" name="Tekstvak 38">
              <a:extLst>
                <a:ext uri="{FF2B5EF4-FFF2-40B4-BE49-F238E27FC236}">
                  <a16:creationId xmlns:a16="http://schemas.microsoft.com/office/drawing/2014/main" id="{CA9927AD-7DD8-4813-AA4D-F323EBACA35E}"/>
                </a:ext>
              </a:extLst>
            </p:cNvPr>
            <p:cNvSpPr txBox="1"/>
            <p:nvPr/>
          </p:nvSpPr>
          <p:spPr>
            <a:xfrm>
              <a:off x="7518119" y="1597936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x N</a:t>
              </a:r>
              <a:r>
                <a:rPr lang="nl-NL" baseline="-25000" dirty="0"/>
                <a:t>A</a:t>
              </a:r>
              <a:endParaRPr lang="nl-NL" dirty="0"/>
            </a:p>
          </p:txBody>
        </p:sp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59E83045-2980-4E11-ADD2-09764FB874EA}"/>
                </a:ext>
              </a:extLst>
            </p:cNvPr>
            <p:cNvSpPr txBox="1"/>
            <p:nvPr/>
          </p:nvSpPr>
          <p:spPr>
            <a:xfrm>
              <a:off x="7523800" y="2379779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: N</a:t>
              </a:r>
              <a:r>
                <a:rPr lang="nl-NL" baseline="-25000" dirty="0"/>
                <a:t>A</a:t>
              </a:r>
              <a:endParaRPr lang="nl-NL" dirty="0"/>
            </a:p>
          </p:txBody>
        </p:sp>
        <p:sp>
          <p:nvSpPr>
            <p:cNvPr id="41" name="Tekstvak 40">
              <a:extLst>
                <a:ext uri="{FF2B5EF4-FFF2-40B4-BE49-F238E27FC236}">
                  <a16:creationId xmlns:a16="http://schemas.microsoft.com/office/drawing/2014/main" id="{F09C0C63-789B-4E27-AC44-D09256A15C40}"/>
                </a:ext>
              </a:extLst>
            </p:cNvPr>
            <p:cNvSpPr txBox="1"/>
            <p:nvPr/>
          </p:nvSpPr>
          <p:spPr>
            <a:xfrm>
              <a:off x="3334432" y="3020136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x </a:t>
              </a:r>
              <a:r>
                <a:rPr lang="el-GR" dirty="0"/>
                <a:t>ρ</a:t>
              </a:r>
              <a:endParaRPr lang="nl-NL" dirty="0"/>
            </a:p>
          </p:txBody>
        </p:sp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E0B710B6-3E63-4C99-93BC-FFDE11352BBE}"/>
                </a:ext>
              </a:extLst>
            </p:cNvPr>
            <p:cNvSpPr txBox="1"/>
            <p:nvPr/>
          </p:nvSpPr>
          <p:spPr>
            <a:xfrm>
              <a:off x="1572100" y="293552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: </a:t>
              </a:r>
              <a:r>
                <a:rPr lang="el-GR" dirty="0"/>
                <a:t>ρ</a:t>
              </a:r>
              <a:endParaRPr lang="nl-NL" dirty="0"/>
            </a:p>
          </p:txBody>
        </p:sp>
        <p:sp>
          <p:nvSpPr>
            <p:cNvPr id="43" name="Tekstvak 42">
              <a:extLst>
                <a:ext uri="{FF2B5EF4-FFF2-40B4-BE49-F238E27FC236}">
                  <a16:creationId xmlns:a16="http://schemas.microsoft.com/office/drawing/2014/main" id="{3BF83D3C-DF45-4FB8-8E01-DB34E8FE401D}"/>
                </a:ext>
              </a:extLst>
            </p:cNvPr>
            <p:cNvSpPr txBox="1"/>
            <p:nvPr/>
          </p:nvSpPr>
          <p:spPr>
            <a:xfrm>
              <a:off x="6641432" y="2940107"/>
              <a:ext cx="46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x V</a:t>
              </a:r>
            </a:p>
          </p:txBody>
        </p:sp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A9BCF83B-0EA6-40C6-9750-F95568CFA55E}"/>
                </a:ext>
              </a:extLst>
            </p:cNvPr>
            <p:cNvSpPr txBox="1"/>
            <p:nvPr/>
          </p:nvSpPr>
          <p:spPr>
            <a:xfrm>
              <a:off x="5147051" y="2935523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: V</a:t>
              </a:r>
            </a:p>
          </p:txBody>
        </p:sp>
        <p:sp>
          <p:nvSpPr>
            <p:cNvPr id="47" name="Tekstvak 46">
              <a:extLst>
                <a:ext uri="{FF2B5EF4-FFF2-40B4-BE49-F238E27FC236}">
                  <a16:creationId xmlns:a16="http://schemas.microsoft.com/office/drawing/2014/main" id="{22E29261-FF6A-4848-B16D-27FCFAD96ED2}"/>
                </a:ext>
              </a:extLst>
            </p:cNvPr>
            <p:cNvSpPr txBox="1"/>
            <p:nvPr/>
          </p:nvSpPr>
          <p:spPr>
            <a:xfrm>
              <a:off x="4814532" y="4927999"/>
              <a:ext cx="901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-log[H</a:t>
              </a:r>
              <a:r>
                <a:rPr lang="nl-NL" baseline="30000" dirty="0"/>
                <a:t>+</a:t>
              </a:r>
              <a:r>
                <a:rPr lang="nl-NL" dirty="0"/>
                <a:t>]</a:t>
              </a:r>
            </a:p>
          </p:txBody>
        </p:sp>
        <p:sp>
          <p:nvSpPr>
            <p:cNvPr id="48" name="Tekstvak 47">
              <a:extLst>
                <a:ext uri="{FF2B5EF4-FFF2-40B4-BE49-F238E27FC236}">
                  <a16:creationId xmlns:a16="http://schemas.microsoft.com/office/drawing/2014/main" id="{4F93EA59-F040-4D3F-9E74-3458F7C759A0}"/>
                </a:ext>
              </a:extLst>
            </p:cNvPr>
            <p:cNvSpPr txBox="1"/>
            <p:nvPr/>
          </p:nvSpPr>
          <p:spPr>
            <a:xfrm>
              <a:off x="6641432" y="4908520"/>
              <a:ext cx="641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10</a:t>
              </a:r>
              <a:r>
                <a:rPr lang="nl-NL" baseline="30000" dirty="0"/>
                <a:t>-pH</a:t>
              </a:r>
              <a:endParaRPr lang="nl-NL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862C76C-00E3-46A2-8409-17CAD96C5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Molariteit</a:t>
            </a:r>
          </a:p>
        </p:txBody>
      </p:sp>
    </p:spTree>
    <p:extLst>
      <p:ext uri="{BB962C8B-B14F-4D97-AF65-F5344CB8AC3E}">
        <p14:creationId xmlns:p14="http://schemas.microsoft.com/office/powerpoint/2010/main" val="959875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AAC7D0-7E1C-455E-BF6D-DD760FE5C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Rekenen met molariteit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69968191-9135-4F3E-98FA-CBE550B9B46B}"/>
              </a:ext>
            </a:extLst>
          </p:cNvPr>
          <p:cNvGrpSpPr/>
          <p:nvPr/>
        </p:nvGrpSpPr>
        <p:grpSpPr>
          <a:xfrm>
            <a:off x="674914" y="1862207"/>
            <a:ext cx="6406756" cy="1786286"/>
            <a:chOff x="838200" y="1547992"/>
            <a:chExt cx="5738812" cy="1371600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E9736FFE-C9AC-4715-8D72-B3DE976C5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734051"/>
              <a:ext cx="4679498" cy="1090792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4563948A-4DCD-4C3E-BBF6-86522EAA3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3037" y="1547992"/>
              <a:ext cx="1323975" cy="1371600"/>
            </a:xfrm>
            <a:prstGeom prst="rect">
              <a:avLst/>
            </a:prstGeom>
          </p:spPr>
        </p:pic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177C11D4-982A-49FB-BF23-E5F43A60341B}"/>
              </a:ext>
            </a:extLst>
          </p:cNvPr>
          <p:cNvGrpSpPr/>
          <p:nvPr/>
        </p:nvGrpSpPr>
        <p:grpSpPr>
          <a:xfrm>
            <a:off x="7219269" y="827159"/>
            <a:ext cx="4134531" cy="2554719"/>
            <a:chOff x="4780189" y="1707106"/>
            <a:chExt cx="3241221" cy="1941784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FE0D313-D881-443B-840A-B3A2C469C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0189" y="1707106"/>
              <a:ext cx="3219450" cy="638175"/>
            </a:xfrm>
            <a:prstGeom prst="rect">
              <a:avLst/>
            </a:prstGeom>
          </p:spPr>
        </p:pic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11334D2C-DD5A-4CFE-9F56-033C5BC7D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6960" y="2334440"/>
              <a:ext cx="1314450" cy="1314450"/>
            </a:xfrm>
            <a:prstGeom prst="rect">
              <a:avLst/>
            </a:prstGeom>
          </p:spPr>
        </p:pic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AF7A39D5-579B-4A45-94EF-DE5251B487DA}"/>
              </a:ext>
            </a:extLst>
          </p:cNvPr>
          <p:cNvSpPr txBox="1"/>
          <p:nvPr/>
        </p:nvSpPr>
        <p:spPr>
          <a:xfrm>
            <a:off x="674914" y="3525098"/>
            <a:ext cx="4484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Bereken de molariteit calciumionen in de </a:t>
            </a:r>
            <a:r>
              <a:rPr lang="nl-NL" dirty="0" err="1"/>
              <a:t>calciumchoride</a:t>
            </a:r>
            <a:r>
              <a:rPr lang="nl-NL" dirty="0"/>
              <a:t> oplossing.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87A7A27-3276-49BA-B007-C32978E56026}"/>
              </a:ext>
            </a:extLst>
          </p:cNvPr>
          <p:cNvSpPr txBox="1"/>
          <p:nvPr/>
        </p:nvSpPr>
        <p:spPr>
          <a:xfrm>
            <a:off x="838200" y="4702629"/>
            <a:ext cx="7995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/>
              <a:t>nCaCl</a:t>
            </a:r>
            <a:r>
              <a:rPr lang="nl-NL" baseline="-25000" dirty="0"/>
              <a:t>2 </a:t>
            </a:r>
            <a:r>
              <a:rPr lang="nl-NL" dirty="0"/>
              <a:t>= m / Mr = 3,0 / 110,98 = 0,0270 mol</a:t>
            </a:r>
          </a:p>
          <a:p>
            <a:pPr marL="342900" indent="-342900">
              <a:buAutoNum type="arabicPeriod"/>
            </a:pPr>
            <a:r>
              <a:rPr lang="nl-NL" dirty="0"/>
              <a:t>nCaCl</a:t>
            </a:r>
            <a:r>
              <a:rPr lang="nl-NL" baseline="-25000" dirty="0"/>
              <a:t>2</a:t>
            </a:r>
            <a:r>
              <a:rPr lang="nl-NL" dirty="0"/>
              <a:t> : nCa</a:t>
            </a:r>
            <a:r>
              <a:rPr lang="nl-NL" baseline="30000" dirty="0"/>
              <a:t>2+</a:t>
            </a:r>
            <a:r>
              <a:rPr lang="nl-NL" dirty="0"/>
              <a:t> = ! : 1 , dus nCa</a:t>
            </a:r>
            <a:r>
              <a:rPr lang="nl-NL" baseline="30000" dirty="0"/>
              <a:t>2+</a:t>
            </a:r>
            <a:r>
              <a:rPr lang="nl-NL" dirty="0"/>
              <a:t> = 0,0270 mol</a:t>
            </a:r>
          </a:p>
          <a:p>
            <a:pPr marL="342900" indent="-342900">
              <a:buAutoNum type="arabicPeriod"/>
            </a:pPr>
            <a:r>
              <a:rPr lang="nl-NL" dirty="0"/>
              <a:t>[Ca</a:t>
            </a:r>
            <a:r>
              <a:rPr lang="nl-NL" baseline="30000" dirty="0"/>
              <a:t>2+</a:t>
            </a:r>
            <a:r>
              <a:rPr lang="nl-NL" dirty="0"/>
              <a:t>] = n / V = 0,0270 / 130 x 10</a:t>
            </a:r>
            <a:r>
              <a:rPr lang="nl-NL" baseline="30000" dirty="0"/>
              <a:t>-3</a:t>
            </a:r>
            <a:r>
              <a:rPr lang="nl-NL" dirty="0"/>
              <a:t> = 0,208 mol / L</a:t>
            </a:r>
          </a:p>
        </p:txBody>
      </p:sp>
    </p:spTree>
    <p:extLst>
      <p:ext uri="{BB962C8B-B14F-4D97-AF65-F5344CB8AC3E}">
        <p14:creationId xmlns:p14="http://schemas.microsoft.com/office/powerpoint/2010/main" val="337970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ep 48">
            <a:extLst>
              <a:ext uri="{FF2B5EF4-FFF2-40B4-BE49-F238E27FC236}">
                <a16:creationId xmlns:a16="http://schemas.microsoft.com/office/drawing/2014/main" id="{F87B18F5-D10D-4D23-83D5-E4FFC3DB8B97}"/>
              </a:ext>
            </a:extLst>
          </p:cNvPr>
          <p:cNvGrpSpPr/>
          <p:nvPr/>
        </p:nvGrpSpPr>
        <p:grpSpPr>
          <a:xfrm>
            <a:off x="1572100" y="1560669"/>
            <a:ext cx="8919437" cy="4984510"/>
            <a:chOff x="1572100" y="1560669"/>
            <a:chExt cx="8919437" cy="498451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E984C90-FA7D-4BC0-BC39-7550178E9450}"/>
                </a:ext>
              </a:extLst>
            </p:cNvPr>
            <p:cNvSpPr/>
            <p:nvPr/>
          </p:nvSpPr>
          <p:spPr>
            <a:xfrm>
              <a:off x="1700463" y="1560669"/>
              <a:ext cx="2101516" cy="10266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massa</a:t>
              </a:r>
            </a:p>
            <a:p>
              <a:pPr algn="ctr"/>
              <a:endParaRPr lang="nl-NL" dirty="0">
                <a:solidFill>
                  <a:schemeClr val="tx1"/>
                </a:solidFill>
              </a:endParaRPr>
            </a:p>
            <a:p>
              <a:pPr algn="ctr"/>
              <a:r>
                <a:rPr lang="nl-NL" b="1" dirty="0">
                  <a:solidFill>
                    <a:schemeClr val="tx1"/>
                  </a:solidFill>
                </a:rPr>
                <a:t>gram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7BFD9293-68D9-423A-A5A6-96303257038C}"/>
                </a:ext>
              </a:extLst>
            </p:cNvPr>
            <p:cNvSpPr/>
            <p:nvPr/>
          </p:nvSpPr>
          <p:spPr>
            <a:xfrm>
              <a:off x="5045242" y="1560669"/>
              <a:ext cx="2101516" cy="1026694"/>
            </a:xfrm>
            <a:prstGeom prst="rect">
              <a:avLst/>
            </a:prstGeom>
            <a:solidFill>
              <a:srgbClr val="C7A5C8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hoeveelheid stof</a:t>
              </a:r>
            </a:p>
            <a:p>
              <a:pPr algn="ctr"/>
              <a:endParaRPr lang="nl-NL" dirty="0">
                <a:solidFill>
                  <a:schemeClr val="tx1"/>
                </a:solidFill>
              </a:endParaRPr>
            </a:p>
            <a:p>
              <a:pPr algn="ctr"/>
              <a:r>
                <a:rPr lang="nl-NL" b="1" dirty="0">
                  <a:solidFill>
                    <a:schemeClr val="tx1"/>
                  </a:solidFill>
                </a:rPr>
                <a:t>mol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2D6F65C8-0201-456C-885A-A5EFDDC467BF}"/>
                </a:ext>
              </a:extLst>
            </p:cNvPr>
            <p:cNvSpPr/>
            <p:nvPr/>
          </p:nvSpPr>
          <p:spPr>
            <a:xfrm>
              <a:off x="8390021" y="1576711"/>
              <a:ext cx="2101516" cy="10266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aantal</a:t>
              </a:r>
            </a:p>
            <a:p>
              <a:pPr algn="ctr"/>
              <a:endParaRPr lang="nl-NL" dirty="0">
                <a:solidFill>
                  <a:schemeClr val="tx1"/>
                </a:solidFill>
              </a:endParaRPr>
            </a:p>
            <a:p>
              <a:pPr algn="ctr"/>
              <a:r>
                <a:rPr lang="nl-NL" b="1" dirty="0">
                  <a:solidFill>
                    <a:schemeClr val="tx1"/>
                  </a:solidFill>
                </a:rPr>
                <a:t>Deeltjes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B5EC5D2F-CC7E-4C5D-8427-68899B758740}"/>
                </a:ext>
              </a:extLst>
            </p:cNvPr>
            <p:cNvSpPr/>
            <p:nvPr/>
          </p:nvSpPr>
          <p:spPr>
            <a:xfrm>
              <a:off x="1700463" y="3737811"/>
              <a:ext cx="2101516" cy="10266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volume</a:t>
              </a:r>
            </a:p>
            <a:p>
              <a:pPr algn="ctr"/>
              <a:endParaRPr lang="nl-NL" dirty="0">
                <a:solidFill>
                  <a:schemeClr val="tx1"/>
                </a:solidFill>
              </a:endParaRPr>
            </a:p>
            <a:p>
              <a:pPr algn="ctr"/>
              <a:r>
                <a:rPr lang="nl-NL" dirty="0">
                  <a:solidFill>
                    <a:schemeClr val="tx1"/>
                  </a:solidFill>
                </a:rPr>
                <a:t>dm</a:t>
              </a:r>
              <a:r>
                <a:rPr lang="nl-NL" baseline="30000" dirty="0">
                  <a:solidFill>
                    <a:schemeClr val="tx1"/>
                  </a:solidFill>
                </a:rPr>
                <a:t>3</a:t>
              </a:r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A799D38E-20AB-4A96-BF8E-987C2A2DC4B4}"/>
                </a:ext>
              </a:extLst>
            </p:cNvPr>
            <p:cNvSpPr/>
            <p:nvPr/>
          </p:nvSpPr>
          <p:spPr>
            <a:xfrm>
              <a:off x="5045242" y="3737811"/>
              <a:ext cx="2101516" cy="10266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molariteit</a:t>
              </a:r>
            </a:p>
            <a:p>
              <a:pPr algn="ctr"/>
              <a:endParaRPr lang="nl-NL" dirty="0">
                <a:solidFill>
                  <a:schemeClr val="tx1"/>
                </a:solidFill>
              </a:endParaRPr>
            </a:p>
            <a:p>
              <a:pPr algn="ctr"/>
              <a:r>
                <a:rPr lang="nl-NL" dirty="0">
                  <a:solidFill>
                    <a:schemeClr val="tx1"/>
                  </a:solidFill>
                </a:rPr>
                <a:t>mol/dm</a:t>
              </a:r>
              <a:r>
                <a:rPr lang="nl-NL" baseline="30000" dirty="0">
                  <a:solidFill>
                    <a:schemeClr val="tx1"/>
                  </a:solidFill>
                </a:rPr>
                <a:t>3</a:t>
              </a:r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40C98991-5E8F-41F9-92E9-4B6993239210}"/>
                </a:ext>
              </a:extLst>
            </p:cNvPr>
            <p:cNvSpPr/>
            <p:nvPr/>
          </p:nvSpPr>
          <p:spPr>
            <a:xfrm>
              <a:off x="5029200" y="5518485"/>
              <a:ext cx="2101516" cy="10266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pH</a:t>
              </a:r>
            </a:p>
          </p:txBody>
        </p:sp>
        <p:cxnSp>
          <p:nvCxnSpPr>
            <p:cNvPr id="17" name="Rechte verbindingslijn met pijl 16">
              <a:extLst>
                <a:ext uri="{FF2B5EF4-FFF2-40B4-BE49-F238E27FC236}">
                  <a16:creationId xmlns:a16="http://schemas.microsoft.com/office/drawing/2014/main" id="{95AE9944-69C0-4311-99A8-FE6283C55544}"/>
                </a:ext>
              </a:extLst>
            </p:cNvPr>
            <p:cNvCxnSpPr/>
            <p:nvPr/>
          </p:nvCxnSpPr>
          <p:spPr>
            <a:xfrm>
              <a:off x="3801979" y="2358189"/>
              <a:ext cx="12352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met pijl 17">
              <a:extLst>
                <a:ext uri="{FF2B5EF4-FFF2-40B4-BE49-F238E27FC236}">
                  <a16:creationId xmlns:a16="http://schemas.microsoft.com/office/drawing/2014/main" id="{BDBC197F-D40E-4E65-8051-85002035A047}"/>
                </a:ext>
              </a:extLst>
            </p:cNvPr>
            <p:cNvCxnSpPr/>
            <p:nvPr/>
          </p:nvCxnSpPr>
          <p:spPr>
            <a:xfrm>
              <a:off x="7130716" y="1909010"/>
              <a:ext cx="12352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met pijl 19">
              <a:extLst>
                <a:ext uri="{FF2B5EF4-FFF2-40B4-BE49-F238E27FC236}">
                  <a16:creationId xmlns:a16="http://schemas.microsoft.com/office/drawing/2014/main" id="{01F8B919-0DF4-42BC-A1AD-81F05C1A6A9B}"/>
                </a:ext>
              </a:extLst>
            </p:cNvPr>
            <p:cNvCxnSpPr/>
            <p:nvPr/>
          </p:nvCxnSpPr>
          <p:spPr>
            <a:xfrm flipH="1">
              <a:off x="7146758" y="2358189"/>
              <a:ext cx="1219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met pijl 20">
              <a:extLst>
                <a:ext uri="{FF2B5EF4-FFF2-40B4-BE49-F238E27FC236}">
                  <a16:creationId xmlns:a16="http://schemas.microsoft.com/office/drawing/2014/main" id="{7F6ADD2C-45F0-496C-BB2C-21DC395CBF8C}"/>
                </a:ext>
              </a:extLst>
            </p:cNvPr>
            <p:cNvCxnSpPr/>
            <p:nvPr/>
          </p:nvCxnSpPr>
          <p:spPr>
            <a:xfrm flipH="1">
              <a:off x="3826042" y="1909010"/>
              <a:ext cx="1219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met pijl 22">
              <a:extLst>
                <a:ext uri="{FF2B5EF4-FFF2-40B4-BE49-F238E27FC236}">
                  <a16:creationId xmlns:a16="http://schemas.microsoft.com/office/drawing/2014/main" id="{D158D3B6-FEFD-4B75-85CC-8E30110E13CE}"/>
                </a:ext>
              </a:extLst>
            </p:cNvPr>
            <p:cNvCxnSpPr/>
            <p:nvPr/>
          </p:nvCxnSpPr>
          <p:spPr>
            <a:xfrm>
              <a:off x="2165684" y="2603405"/>
              <a:ext cx="0" cy="1134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met pijl 26">
              <a:extLst>
                <a:ext uri="{FF2B5EF4-FFF2-40B4-BE49-F238E27FC236}">
                  <a16:creationId xmlns:a16="http://schemas.microsoft.com/office/drawing/2014/main" id="{AF70D166-860E-4C76-B56D-E9546133F867}"/>
                </a:ext>
              </a:extLst>
            </p:cNvPr>
            <p:cNvCxnSpPr/>
            <p:nvPr/>
          </p:nvCxnSpPr>
          <p:spPr>
            <a:xfrm flipV="1">
              <a:off x="3240505" y="2603405"/>
              <a:ext cx="0" cy="1134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met pijl 27">
              <a:extLst>
                <a:ext uri="{FF2B5EF4-FFF2-40B4-BE49-F238E27FC236}">
                  <a16:creationId xmlns:a16="http://schemas.microsoft.com/office/drawing/2014/main" id="{74905B79-1939-4A0D-B8D0-0E37E74F32C2}"/>
                </a:ext>
              </a:extLst>
            </p:cNvPr>
            <p:cNvCxnSpPr/>
            <p:nvPr/>
          </p:nvCxnSpPr>
          <p:spPr>
            <a:xfrm flipV="1">
              <a:off x="6641432" y="2603405"/>
              <a:ext cx="0" cy="1134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met pijl 28">
              <a:extLst>
                <a:ext uri="{FF2B5EF4-FFF2-40B4-BE49-F238E27FC236}">
                  <a16:creationId xmlns:a16="http://schemas.microsoft.com/office/drawing/2014/main" id="{1ECE748A-21EE-4259-B99C-D0061816D150}"/>
                </a:ext>
              </a:extLst>
            </p:cNvPr>
            <p:cNvCxnSpPr/>
            <p:nvPr/>
          </p:nvCxnSpPr>
          <p:spPr>
            <a:xfrm>
              <a:off x="5694947" y="2587363"/>
              <a:ext cx="0" cy="1134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met pijl 29">
              <a:extLst>
                <a:ext uri="{FF2B5EF4-FFF2-40B4-BE49-F238E27FC236}">
                  <a16:creationId xmlns:a16="http://schemas.microsoft.com/office/drawing/2014/main" id="{5F5C61E3-5078-4051-AAFF-CF44CF15F6FE}"/>
                </a:ext>
              </a:extLst>
            </p:cNvPr>
            <p:cNvCxnSpPr>
              <a:cxnSpLocks/>
            </p:cNvCxnSpPr>
            <p:nvPr/>
          </p:nvCxnSpPr>
          <p:spPr>
            <a:xfrm>
              <a:off x="5694947" y="4764505"/>
              <a:ext cx="0" cy="753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met pijl 30">
              <a:extLst>
                <a:ext uri="{FF2B5EF4-FFF2-40B4-BE49-F238E27FC236}">
                  <a16:creationId xmlns:a16="http://schemas.microsoft.com/office/drawing/2014/main" id="{0E918E47-BCD1-4C3C-B0EC-F9A1DE660F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41432" y="4764505"/>
              <a:ext cx="0" cy="753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DA1A5087-6AB1-43C7-87B9-CBFF2F49B1A7}"/>
                </a:ext>
              </a:extLst>
            </p:cNvPr>
            <p:cNvSpPr txBox="1"/>
            <p:nvPr/>
          </p:nvSpPr>
          <p:spPr>
            <a:xfrm>
              <a:off x="4168582" y="1597936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x M</a:t>
              </a:r>
            </a:p>
          </p:txBody>
        </p:sp>
        <p:sp>
          <p:nvSpPr>
            <p:cNvPr id="38" name="Tekstvak 37">
              <a:extLst>
                <a:ext uri="{FF2B5EF4-FFF2-40B4-BE49-F238E27FC236}">
                  <a16:creationId xmlns:a16="http://schemas.microsoft.com/office/drawing/2014/main" id="{95D1D957-317C-4476-BFF3-9AFD7CFDE0A1}"/>
                </a:ext>
              </a:extLst>
            </p:cNvPr>
            <p:cNvSpPr txBox="1"/>
            <p:nvPr/>
          </p:nvSpPr>
          <p:spPr>
            <a:xfrm>
              <a:off x="4170974" y="2358189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: M</a:t>
              </a:r>
            </a:p>
          </p:txBody>
        </p:sp>
        <p:sp>
          <p:nvSpPr>
            <p:cNvPr id="39" name="Tekstvak 38">
              <a:extLst>
                <a:ext uri="{FF2B5EF4-FFF2-40B4-BE49-F238E27FC236}">
                  <a16:creationId xmlns:a16="http://schemas.microsoft.com/office/drawing/2014/main" id="{CA9927AD-7DD8-4813-AA4D-F323EBACA35E}"/>
                </a:ext>
              </a:extLst>
            </p:cNvPr>
            <p:cNvSpPr txBox="1"/>
            <p:nvPr/>
          </p:nvSpPr>
          <p:spPr>
            <a:xfrm>
              <a:off x="7518119" y="1597936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x N</a:t>
              </a:r>
              <a:r>
                <a:rPr lang="nl-NL" baseline="-25000" dirty="0"/>
                <a:t>A</a:t>
              </a:r>
              <a:endParaRPr lang="nl-NL" dirty="0"/>
            </a:p>
          </p:txBody>
        </p:sp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59E83045-2980-4E11-ADD2-09764FB874EA}"/>
                </a:ext>
              </a:extLst>
            </p:cNvPr>
            <p:cNvSpPr txBox="1"/>
            <p:nvPr/>
          </p:nvSpPr>
          <p:spPr>
            <a:xfrm>
              <a:off x="7523800" y="2379779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: N</a:t>
              </a:r>
              <a:r>
                <a:rPr lang="nl-NL" baseline="-25000" dirty="0"/>
                <a:t>A</a:t>
              </a:r>
              <a:endParaRPr lang="nl-NL" dirty="0"/>
            </a:p>
          </p:txBody>
        </p:sp>
        <p:sp>
          <p:nvSpPr>
            <p:cNvPr id="41" name="Tekstvak 40">
              <a:extLst>
                <a:ext uri="{FF2B5EF4-FFF2-40B4-BE49-F238E27FC236}">
                  <a16:creationId xmlns:a16="http://schemas.microsoft.com/office/drawing/2014/main" id="{F09C0C63-789B-4E27-AC44-D09256A15C40}"/>
                </a:ext>
              </a:extLst>
            </p:cNvPr>
            <p:cNvSpPr txBox="1"/>
            <p:nvPr/>
          </p:nvSpPr>
          <p:spPr>
            <a:xfrm>
              <a:off x="3334432" y="3020136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x </a:t>
              </a:r>
              <a:r>
                <a:rPr lang="el-GR" dirty="0"/>
                <a:t>ρ</a:t>
              </a:r>
              <a:endParaRPr lang="nl-NL" dirty="0"/>
            </a:p>
          </p:txBody>
        </p:sp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E0B710B6-3E63-4C99-93BC-FFDE11352BBE}"/>
                </a:ext>
              </a:extLst>
            </p:cNvPr>
            <p:cNvSpPr txBox="1"/>
            <p:nvPr/>
          </p:nvSpPr>
          <p:spPr>
            <a:xfrm>
              <a:off x="1572100" y="293552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: </a:t>
              </a:r>
              <a:r>
                <a:rPr lang="el-GR" dirty="0"/>
                <a:t>ρ</a:t>
              </a:r>
              <a:endParaRPr lang="nl-NL" dirty="0"/>
            </a:p>
          </p:txBody>
        </p:sp>
        <p:sp>
          <p:nvSpPr>
            <p:cNvPr id="43" name="Tekstvak 42">
              <a:extLst>
                <a:ext uri="{FF2B5EF4-FFF2-40B4-BE49-F238E27FC236}">
                  <a16:creationId xmlns:a16="http://schemas.microsoft.com/office/drawing/2014/main" id="{3BF83D3C-DF45-4FB8-8E01-DB34E8FE401D}"/>
                </a:ext>
              </a:extLst>
            </p:cNvPr>
            <p:cNvSpPr txBox="1"/>
            <p:nvPr/>
          </p:nvSpPr>
          <p:spPr>
            <a:xfrm>
              <a:off x="6641432" y="2940107"/>
              <a:ext cx="46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x V</a:t>
              </a:r>
            </a:p>
          </p:txBody>
        </p:sp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A9BCF83B-0EA6-40C6-9750-F95568CFA55E}"/>
                </a:ext>
              </a:extLst>
            </p:cNvPr>
            <p:cNvSpPr txBox="1"/>
            <p:nvPr/>
          </p:nvSpPr>
          <p:spPr>
            <a:xfrm>
              <a:off x="5147051" y="2935523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: V</a:t>
              </a:r>
            </a:p>
          </p:txBody>
        </p:sp>
        <p:sp>
          <p:nvSpPr>
            <p:cNvPr id="47" name="Tekstvak 46">
              <a:extLst>
                <a:ext uri="{FF2B5EF4-FFF2-40B4-BE49-F238E27FC236}">
                  <a16:creationId xmlns:a16="http://schemas.microsoft.com/office/drawing/2014/main" id="{22E29261-FF6A-4848-B16D-27FCFAD96ED2}"/>
                </a:ext>
              </a:extLst>
            </p:cNvPr>
            <p:cNvSpPr txBox="1"/>
            <p:nvPr/>
          </p:nvSpPr>
          <p:spPr>
            <a:xfrm>
              <a:off x="4814532" y="4927999"/>
              <a:ext cx="901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-log[H</a:t>
              </a:r>
              <a:r>
                <a:rPr lang="nl-NL" baseline="30000" dirty="0"/>
                <a:t>+</a:t>
              </a:r>
              <a:r>
                <a:rPr lang="nl-NL" dirty="0"/>
                <a:t>]</a:t>
              </a:r>
            </a:p>
          </p:txBody>
        </p:sp>
        <p:sp>
          <p:nvSpPr>
            <p:cNvPr id="48" name="Tekstvak 47">
              <a:extLst>
                <a:ext uri="{FF2B5EF4-FFF2-40B4-BE49-F238E27FC236}">
                  <a16:creationId xmlns:a16="http://schemas.microsoft.com/office/drawing/2014/main" id="{4F93EA59-F040-4D3F-9E74-3458F7C759A0}"/>
                </a:ext>
              </a:extLst>
            </p:cNvPr>
            <p:cNvSpPr txBox="1"/>
            <p:nvPr/>
          </p:nvSpPr>
          <p:spPr>
            <a:xfrm>
              <a:off x="6641432" y="4908520"/>
              <a:ext cx="641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10</a:t>
              </a:r>
              <a:r>
                <a:rPr lang="nl-NL" baseline="30000" dirty="0"/>
                <a:t>-pH</a:t>
              </a:r>
              <a:endParaRPr lang="nl-NL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D641A7F-77D8-41D5-BF0F-E9660691E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Grenswaarde</a:t>
            </a:r>
          </a:p>
        </p:txBody>
      </p:sp>
    </p:spTree>
    <p:extLst>
      <p:ext uri="{BB962C8B-B14F-4D97-AF65-F5344CB8AC3E}">
        <p14:creationId xmlns:p14="http://schemas.microsoft.com/office/powerpoint/2010/main" val="1453624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C3DA1-C924-4634-9147-C015A6E56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Berekening grenswaarde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0DC14E-659F-486E-8B78-BE3C4722E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064" y="1396631"/>
            <a:ext cx="1951264" cy="289902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3D6E9D8-C036-4696-B52E-89C009A0CD6B}"/>
              </a:ext>
            </a:extLst>
          </p:cNvPr>
          <p:cNvSpPr txBox="1"/>
          <p:nvPr/>
        </p:nvSpPr>
        <p:spPr>
          <a:xfrm>
            <a:off x="1240971" y="2106385"/>
            <a:ext cx="6515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Meyke laat 45,34 </a:t>
            </a:r>
            <a:r>
              <a:rPr lang="nl-NL" sz="2000" dirty="0" err="1"/>
              <a:t>mL</a:t>
            </a:r>
            <a:r>
              <a:rPr lang="nl-NL" sz="2000" dirty="0"/>
              <a:t> nagellakremover (=aceton) in haar kamer (6,3x4,6x2,7) op de grond vallen. De nagellakremover verdampt direct. Bereken of de TGG 8-uur grens wordt overschreden.</a:t>
            </a:r>
          </a:p>
          <a:p>
            <a:r>
              <a:rPr lang="nl-NL" sz="2000" dirty="0"/>
              <a:t>Maak gebruik van </a:t>
            </a:r>
            <a:r>
              <a:rPr lang="nl-NL" sz="2000" dirty="0" err="1"/>
              <a:t>Binas</a:t>
            </a:r>
            <a:r>
              <a:rPr lang="nl-NL" sz="2000" dirty="0"/>
              <a:t> tabel 11 en 97A. </a:t>
            </a:r>
          </a:p>
          <a:p>
            <a:endParaRPr lang="nl-NL" sz="2000" dirty="0"/>
          </a:p>
          <a:p>
            <a:r>
              <a:rPr lang="nl-NL" sz="2000" dirty="0"/>
              <a:t>Tabel 11: gegevens van vloeistoffen</a:t>
            </a:r>
          </a:p>
          <a:p>
            <a:r>
              <a:rPr lang="nl-NL" sz="2000" dirty="0"/>
              <a:t>Tabel 97A: veiligheid en milieu</a:t>
            </a:r>
          </a:p>
        </p:txBody>
      </p:sp>
    </p:spTree>
    <p:extLst>
      <p:ext uri="{BB962C8B-B14F-4D97-AF65-F5344CB8AC3E}">
        <p14:creationId xmlns:p14="http://schemas.microsoft.com/office/powerpoint/2010/main" val="469572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EBFE1-468A-4B2E-818D-DC9514CBA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Grenswaarde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B7C3BA52-95BD-4B3F-964A-E72A9A8BC67C}"/>
                  </a:ext>
                </a:extLst>
              </p:cNvPr>
              <p:cNvSpPr txBox="1"/>
              <p:nvPr/>
            </p:nvSpPr>
            <p:spPr>
              <a:xfrm>
                <a:off x="1061356" y="1910442"/>
                <a:ext cx="10515600" cy="4486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Wat is nu de echte vraag?</a:t>
                </a:r>
              </a:p>
              <a:p>
                <a:r>
                  <a:rPr lang="nl-NL" dirty="0"/>
                  <a:t>Bereken de concentratie aceton in mg/m</a:t>
                </a:r>
                <a:r>
                  <a:rPr lang="nl-NL" baseline="30000" dirty="0"/>
                  <a:t>3</a:t>
                </a:r>
                <a:r>
                  <a:rPr lang="nl-NL" dirty="0"/>
                  <a:t> en vergelijk dit met de TGG waarde voor 8 uur.</a:t>
                </a:r>
              </a:p>
              <a:p>
                <a:r>
                  <a:rPr lang="nl-NL" dirty="0"/>
                  <a:t> </a:t>
                </a:r>
              </a:p>
              <a:p>
                <a:r>
                  <a:rPr lang="nl-NL" dirty="0"/>
                  <a:t>Gegevens:</a:t>
                </a:r>
              </a:p>
              <a:p>
                <a:r>
                  <a:rPr lang="nl-NL" dirty="0"/>
                  <a:t>De TGG voor 8 uur = 1210 mg.m</a:t>
                </a:r>
                <a:r>
                  <a:rPr lang="nl-NL" baseline="30000" dirty="0"/>
                  <a:t>-3 </a:t>
                </a:r>
                <a:r>
                  <a:rPr lang="nl-NL" dirty="0"/>
                  <a:t>= 1210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𝑚𝑔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nl-NL" baseline="30000" dirty="0"/>
              </a:p>
              <a:p>
                <a:r>
                  <a:rPr lang="nl-NL" dirty="0" err="1"/>
                  <a:t>V</a:t>
                </a:r>
                <a:r>
                  <a:rPr lang="nl-NL" baseline="-25000" dirty="0" err="1"/>
                  <a:t>aceton</a:t>
                </a:r>
                <a:r>
                  <a:rPr lang="nl-NL" baseline="-25000" dirty="0"/>
                  <a:t> </a:t>
                </a:r>
                <a:r>
                  <a:rPr lang="nl-NL" dirty="0"/>
                  <a:t> = 45,34 </a:t>
                </a:r>
                <a:r>
                  <a:rPr lang="nl-NL" dirty="0" err="1"/>
                  <a:t>mL</a:t>
                </a:r>
                <a:endParaRPr lang="nl-NL" dirty="0"/>
              </a:p>
              <a:p>
                <a:r>
                  <a:rPr lang="nl-NL" dirty="0" err="1"/>
                  <a:t>V</a:t>
                </a:r>
                <a:r>
                  <a:rPr lang="nl-NL" baseline="-25000" dirty="0" err="1"/>
                  <a:t>kamer</a:t>
                </a:r>
                <a:r>
                  <a:rPr lang="nl-NL" dirty="0"/>
                  <a:t> = </a:t>
                </a:r>
                <a:r>
                  <a:rPr lang="nl-NL" sz="1800" dirty="0"/>
                  <a:t>6,3x4,6x2,7 = 78,246 m</a:t>
                </a:r>
                <a:r>
                  <a:rPr lang="nl-NL" sz="1800" baseline="30000" dirty="0"/>
                  <a:t>3</a:t>
                </a:r>
                <a:endParaRPr lang="nl-NL" dirty="0"/>
              </a:p>
              <a:p>
                <a:r>
                  <a:rPr lang="nl-NL" dirty="0"/>
                  <a:t>ρ = 0,79 x 10</a:t>
                </a:r>
                <a:r>
                  <a:rPr lang="nl-NL" baseline="30000" dirty="0"/>
                  <a:t>3</a:t>
                </a:r>
                <a:r>
                  <a:rPr lang="nl-NL" dirty="0"/>
                  <a:t> kg.m</a:t>
                </a:r>
                <a:r>
                  <a:rPr lang="nl-NL" baseline="30000" dirty="0"/>
                  <a:t>-3 </a:t>
                </a:r>
                <a:r>
                  <a:rPr lang="nl-NL" dirty="0"/>
                  <a:t> = 790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baseline="30000" dirty="0"/>
                  <a:t> = </a:t>
                </a:r>
                <a:r>
                  <a:rPr lang="nl-NL" dirty="0"/>
                  <a:t>790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nl-NL" baseline="30000" dirty="0"/>
                  <a:t> = </a:t>
                </a:r>
                <a:r>
                  <a:rPr lang="nl-NL" dirty="0"/>
                  <a:t>790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𝑚𝐿</m:t>
                        </m:r>
                      </m:den>
                    </m:f>
                  </m:oMath>
                </a14:m>
                <a:endParaRPr lang="nl-NL" baseline="30000" dirty="0"/>
              </a:p>
              <a:p>
                <a:endParaRPr lang="nl-NL" baseline="30000" dirty="0"/>
              </a:p>
              <a:p>
                <a:r>
                  <a:rPr lang="nl-NL" dirty="0"/>
                  <a:t>We kunnen nu de concentratie aceton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𝑚𝐿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dirty="0"/>
                  <a:t> uitrekenen, daarna het volume aceton in de massa  omrekenen levert de TGG waarde op.</a:t>
                </a:r>
              </a:p>
              <a:p>
                <a:endParaRPr lang="nl-NL" dirty="0"/>
              </a:p>
              <a:p>
                <a:endParaRPr lang="nl-NL" dirty="0"/>
              </a:p>
              <a:p>
                <a:endParaRPr lang="nl-NL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B7C3BA52-95BD-4B3F-964A-E72A9A8BC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356" y="1910442"/>
                <a:ext cx="10515600" cy="4486869"/>
              </a:xfrm>
              <a:prstGeom prst="rect">
                <a:avLst/>
              </a:prstGeom>
              <a:blipFill>
                <a:blip r:embed="rId2"/>
                <a:stretch>
                  <a:fillRect l="-464" t="-67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22D71229-C5D5-43AB-8946-7C85F6998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508507"/>
              </p:ext>
            </p:extLst>
          </p:nvPr>
        </p:nvGraphicFramePr>
        <p:xfrm>
          <a:off x="1061356" y="5299701"/>
          <a:ext cx="2453369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418">
                  <a:extLst>
                    <a:ext uri="{9D8B030D-6E8A-4147-A177-3AD203B41FA5}">
                      <a16:colId xmlns:a16="http://schemas.microsoft.com/office/drawing/2014/main" val="2649447685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3237823164"/>
                    </a:ext>
                  </a:extLst>
                </a:gridCol>
                <a:gridCol w="800101">
                  <a:extLst>
                    <a:ext uri="{9D8B030D-6E8A-4147-A177-3AD203B41FA5}">
                      <a16:colId xmlns:a16="http://schemas.microsoft.com/office/drawing/2014/main" val="1411039663"/>
                    </a:ext>
                  </a:extLst>
                </a:gridCol>
              </a:tblGrid>
              <a:tr h="393505">
                <a:tc>
                  <a:txBody>
                    <a:bodyPr/>
                    <a:lstStyle/>
                    <a:p>
                      <a:r>
                        <a:rPr lang="nl-NL" dirty="0"/>
                        <a:t>Massa (mg)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860561"/>
                  </a:ext>
                </a:extLst>
              </a:tr>
              <a:tr h="393505">
                <a:tc>
                  <a:txBody>
                    <a:bodyPr/>
                    <a:lstStyle/>
                    <a:p>
                      <a:r>
                        <a:rPr lang="nl-NL" dirty="0"/>
                        <a:t>Volume (</a:t>
                      </a:r>
                      <a:r>
                        <a:rPr lang="nl-NL" dirty="0" err="1"/>
                        <a:t>mL</a:t>
                      </a:r>
                      <a:r>
                        <a:rPr lang="nl-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45,34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938579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6A0C6858-BB9C-43FE-B88C-0F233E495877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6FE81A1B-D237-4117-92B0-5BF0E0703096}"/>
                  </a:ext>
                </a:extLst>
              </p:cNvPr>
              <p:cNvSpPr txBox="1"/>
              <p:nvPr/>
            </p:nvSpPr>
            <p:spPr>
              <a:xfrm>
                <a:off x="4029075" y="5299701"/>
                <a:ext cx="5867400" cy="787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m = (790 x 45,34)/1,00 = 35819 mg</a:t>
                </a:r>
              </a:p>
              <a:p>
                <a:r>
                  <a:rPr lang="nl-NL" dirty="0"/>
                  <a:t>Concentratie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35819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78,246</m:t>
                        </m:r>
                      </m:den>
                    </m:f>
                  </m:oMath>
                </a14:m>
                <a:r>
                  <a:rPr lang="nl-NL" dirty="0"/>
                  <a:t> = 457,76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𝑚𝑔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dirty="0"/>
                  <a:t> = 4,6 x 10</a:t>
                </a:r>
                <a:r>
                  <a:rPr lang="nl-NL" baseline="30000" dirty="0"/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𝑚𝑔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dirty="0"/>
                  <a:t> </a:t>
                </a:r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6FE81A1B-D237-4117-92B0-5BF0E0703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075" y="5299701"/>
                <a:ext cx="5867400" cy="787010"/>
              </a:xfrm>
              <a:prstGeom prst="rect">
                <a:avLst/>
              </a:prstGeom>
              <a:blipFill>
                <a:blip r:embed="rId3"/>
                <a:stretch>
                  <a:fillRect l="-936" t="-3876" b="-155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940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DC557-1B45-4AAC-AAB5-19DB8DCC9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Blokschema’s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97BFB6-212A-4467-BA72-A6C835407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Wat zijn de belangrijkste vragen bij een blokschema?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Invullen van een blokschema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Afleiden van een reactievergelijking uit woorden of een blokschema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Scheidingstechnieken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Berekening reactiewarmte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Berekenen van de atoomeconomie of de E-factor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Milieuvragen (</a:t>
            </a:r>
            <a:r>
              <a:rPr lang="nl-NL" dirty="0" err="1"/>
              <a:t>Binas</a:t>
            </a:r>
            <a:r>
              <a:rPr lang="nl-NL" dirty="0"/>
              <a:t> tabel 97F / </a:t>
            </a:r>
            <a:r>
              <a:rPr lang="nl-NL" dirty="0" err="1"/>
              <a:t>ScienceData</a:t>
            </a:r>
            <a:r>
              <a:rPr lang="nl-NL" dirty="0"/>
              <a:t> 38.6 )</a:t>
            </a:r>
          </a:p>
        </p:txBody>
      </p:sp>
    </p:spTree>
    <p:extLst>
      <p:ext uri="{BB962C8B-B14F-4D97-AF65-F5344CB8AC3E}">
        <p14:creationId xmlns:p14="http://schemas.microsoft.com/office/powerpoint/2010/main" val="1804753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Microsoft Office PowerPoint</Application>
  <PresentationFormat>Breedbeeld</PresentationFormat>
  <Paragraphs>153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Calibri</vt:lpstr>
      <vt:lpstr>Cambria Math</vt:lpstr>
      <vt:lpstr>Calibri Light</vt:lpstr>
      <vt:lpstr>Arial</vt:lpstr>
      <vt:lpstr>Kantoorthema</vt:lpstr>
      <vt:lpstr>Molschema</vt:lpstr>
      <vt:lpstr>Rekenen aan reacties</vt:lpstr>
      <vt:lpstr>Rekenen aan reacties</vt:lpstr>
      <vt:lpstr>Molariteit</vt:lpstr>
      <vt:lpstr>Rekenen met molariteit</vt:lpstr>
      <vt:lpstr>Grenswaarde</vt:lpstr>
      <vt:lpstr>Berekening grenswaarde</vt:lpstr>
      <vt:lpstr>Grenswaarde</vt:lpstr>
      <vt:lpstr>Blokschema’s</vt:lpstr>
      <vt:lpstr>Blokschema’s afmaken (2016-Tv1)</vt:lpstr>
      <vt:lpstr>Blokschema’s </vt:lpstr>
      <vt:lpstr>Blokschema’s reactievergelijkingen</vt:lpstr>
      <vt:lpstr>Blokschema’s scheidingstechniek (2018-TV1)</vt:lpstr>
      <vt:lpstr>Blokschema’s E-factor</vt:lpstr>
      <vt:lpstr>Blokschema’s E-factor</vt:lpstr>
      <vt:lpstr>Examen Tip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kan je alles kwijt</dc:title>
  <dc:creator>Jos Stolper</dc:creator>
  <cp:lastModifiedBy>Boxem, R.</cp:lastModifiedBy>
  <cp:revision>9</cp:revision>
  <dcterms:created xsi:type="dcterms:W3CDTF">2021-05-19T19:26:24Z</dcterms:created>
  <dcterms:modified xsi:type="dcterms:W3CDTF">2021-05-26T20:55:42Z</dcterms:modified>
</cp:coreProperties>
</file>