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8"/>
  </p:notes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77" r:id="rId9"/>
    <p:sldId id="338" r:id="rId10"/>
    <p:sldId id="279" r:id="rId11"/>
    <p:sldId id="340" r:id="rId12"/>
    <p:sldId id="282" r:id="rId13"/>
    <p:sldId id="289" r:id="rId14"/>
    <p:sldId id="290" r:id="rId15"/>
    <p:sldId id="292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9999FF"/>
    <a:srgbClr val="008000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CE825-25F2-4423-88C5-E41C6144D1D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9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4114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Beschrijven</a:t>
            </a:r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Goal: </a:t>
            </a:r>
            <a:r>
              <a:rPr lang="nl-NL" b="1" i="1" dirty="0" err="1"/>
              <a:t>being</a:t>
            </a:r>
            <a:r>
              <a:rPr lang="nl-NL" b="1" i="1" dirty="0"/>
              <a:t> </a:t>
            </a:r>
            <a:r>
              <a:rPr lang="nl-NL" b="1" i="1" dirty="0" err="1"/>
              <a:t>able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give</a:t>
            </a:r>
            <a:r>
              <a:rPr lang="nl-NL" b="1" i="1" dirty="0"/>
              <a:t> a </a:t>
            </a:r>
            <a:r>
              <a:rPr lang="nl-NL" b="1" i="1" dirty="0" err="1"/>
              <a:t>discription</a:t>
            </a:r>
            <a:r>
              <a:rPr lang="nl-NL" b="1" i="1" dirty="0"/>
              <a:t> </a:t>
            </a:r>
          </a:p>
          <a:p>
            <a:pPr marL="0" indent="0">
              <a:buNone/>
            </a:pPr>
            <a:r>
              <a:rPr lang="nl-NL" b="1" i="1" dirty="0"/>
              <a:t>of </a:t>
            </a:r>
            <a:r>
              <a:rPr lang="nl-NL" b="1" i="1" dirty="0" err="1"/>
              <a:t>people</a:t>
            </a:r>
            <a:r>
              <a:rPr lang="nl-NL" b="1" i="1" dirty="0"/>
              <a:t>, </a:t>
            </a:r>
            <a:r>
              <a:rPr lang="nl-NL" b="1" i="1" dirty="0" err="1"/>
              <a:t>things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actions.</a:t>
            </a:r>
            <a:endParaRPr lang="nl-NL" dirty="0"/>
          </a:p>
          <a:p>
            <a:endParaRPr lang="nl-NL" dirty="0"/>
          </a:p>
          <a:p>
            <a:endParaRPr lang="en-GB" dirty="0"/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52441" cy="52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FF00"/>
                </a:solidFill>
              </a:rPr>
              <a:t>Slow</a:t>
            </a:r>
            <a:endParaRPr lang="en-GB" sz="24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________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u="sng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walks</a:t>
            </a:r>
            <a:r>
              <a:rPr lang="en-GB" b="1" dirty="0"/>
              <a:t> </a:t>
            </a:r>
            <a:r>
              <a:rPr lang="en-GB" dirty="0"/>
              <a:t>home </a:t>
            </a:r>
            <a:r>
              <a:rPr lang="en-GB" b="1" dirty="0"/>
              <a:t>_________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Actie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902799" y="5664757"/>
            <a:ext cx="1535963" cy="1164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8" y="642929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8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FF00"/>
                </a:solidFill>
              </a:rPr>
              <a:t>Slow</a:t>
            </a:r>
            <a:endParaRPr lang="en-GB" sz="24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__</a:t>
            </a:r>
            <a:r>
              <a:rPr lang="en-GB" b="1" dirty="0">
                <a:solidFill>
                  <a:srgbClr val="FFFF00"/>
                </a:solidFill>
              </a:rPr>
              <a:t>slow</a:t>
            </a:r>
            <a:r>
              <a:rPr lang="en-GB" b="1" dirty="0"/>
              <a:t>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u="sng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walks</a:t>
            </a:r>
            <a:r>
              <a:rPr lang="en-GB" b="1" dirty="0"/>
              <a:t> </a:t>
            </a:r>
            <a:r>
              <a:rPr lang="en-GB" dirty="0"/>
              <a:t>home </a:t>
            </a:r>
            <a:r>
              <a:rPr lang="en-GB" b="1" dirty="0"/>
              <a:t>__</a:t>
            </a:r>
            <a:r>
              <a:rPr lang="en-GB" b="1" dirty="0">
                <a:solidFill>
                  <a:srgbClr val="FFFF00"/>
                </a:solidFill>
              </a:rPr>
              <a:t>slowly</a:t>
            </a:r>
            <a:r>
              <a:rPr lang="en-GB" b="1" dirty="0"/>
              <a:t>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Actie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902798" y="5686705"/>
            <a:ext cx="1535963" cy="1164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8" y="642929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Bijvoegelijke</a:t>
            </a:r>
            <a:r>
              <a:rPr lang="en-GB" b="1" dirty="0"/>
              <a:t> </a:t>
            </a:r>
            <a:r>
              <a:rPr lang="en-GB" b="1" dirty="0" err="1"/>
              <a:t>naamwoorden</a:t>
            </a:r>
            <a:r>
              <a:rPr lang="en-GB" b="1" dirty="0"/>
              <a:t> (Adjectives)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Bijwoorden</a:t>
            </a:r>
            <a:r>
              <a:rPr lang="en-GB" b="1" dirty="0"/>
              <a:t> (Adverbs)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Zelfstandig</a:t>
            </a:r>
            <a:r>
              <a:rPr lang="en-GB" dirty="0"/>
              <a:t> </a:t>
            </a:r>
            <a:r>
              <a:rPr lang="en-GB" dirty="0" err="1"/>
              <a:t>naamwoord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= </a:t>
            </a:r>
            <a:r>
              <a:rPr lang="nl-NL" dirty="0"/>
              <a:t>woorden waar je </a:t>
            </a:r>
            <a:r>
              <a:rPr lang="nl-NL" b="1" i="1" u="sng" dirty="0"/>
              <a:t>de, het </a:t>
            </a:r>
            <a:r>
              <a:rPr lang="nl-NL" i="1" u="sng" dirty="0"/>
              <a:t>of </a:t>
            </a:r>
            <a:r>
              <a:rPr lang="nl-NL" b="1" i="1" u="sng" dirty="0"/>
              <a:t>een</a:t>
            </a:r>
            <a:r>
              <a:rPr lang="nl-NL" i="1" dirty="0"/>
              <a:t> </a:t>
            </a:r>
            <a:r>
              <a:rPr lang="nl-NL" dirty="0"/>
              <a:t>voor kunt zetten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GB" dirty="0" err="1"/>
              <a:t>woorden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je </a:t>
            </a:r>
            <a:r>
              <a:rPr lang="nl-NL" b="1" i="1" u="sng" dirty="0"/>
              <a:t>a </a:t>
            </a:r>
            <a:r>
              <a:rPr lang="nl-NL" u="sng" dirty="0"/>
              <a:t>of</a:t>
            </a:r>
            <a:r>
              <a:rPr lang="nl-NL" i="1" u="sng" dirty="0"/>
              <a:t> </a:t>
            </a:r>
            <a:r>
              <a:rPr lang="nl-NL" b="1" i="1" u="sng" dirty="0" err="1"/>
              <a:t>an</a:t>
            </a:r>
            <a:r>
              <a:rPr lang="nl-NL" b="1" i="1" u="sng" dirty="0"/>
              <a:t> </a:t>
            </a:r>
            <a:r>
              <a:rPr lang="nl-NL" b="1" dirty="0"/>
              <a:t> </a:t>
            </a:r>
            <a:r>
              <a:rPr lang="nl-NL" dirty="0"/>
              <a:t>voor kunt zetten in het Engels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83568" y="2276872"/>
          <a:ext cx="784887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1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  <a:p>
                      <a:r>
                        <a:rPr lang="en-GB" i="1" dirty="0" err="1"/>
                        <a:t>Zegt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iets</a:t>
                      </a:r>
                      <a:r>
                        <a:rPr lang="en-GB" i="1" dirty="0"/>
                        <a:t> over…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Signaalwoord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16">
                <a:tc>
                  <a:txBody>
                    <a:bodyPr/>
                    <a:lstStyle/>
                    <a:p>
                      <a:r>
                        <a:rPr lang="en-GB" dirty="0" err="1"/>
                        <a:t>Bijvoeglijk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Iets</a:t>
                      </a:r>
                      <a:r>
                        <a:rPr lang="en-GB" dirty="0"/>
                        <a:t> of </a:t>
                      </a:r>
                      <a:r>
                        <a:rPr lang="en-GB" dirty="0" err="1"/>
                        <a:t>iemand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Zelfstandig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6">
                <a:tc>
                  <a:txBody>
                    <a:bodyPr/>
                    <a:lstStyle/>
                    <a:p>
                      <a:r>
                        <a:rPr lang="en-GB" dirty="0" err="1"/>
                        <a:t>Bijwoord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Actie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r>
                        <a:rPr lang="en-GB" dirty="0"/>
                        <a:t> + </a:t>
                      </a:r>
                      <a:r>
                        <a:rPr lang="en-GB" dirty="0" err="1"/>
                        <a:t>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Werkwoord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6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finish assignments B and C.</a:t>
            </a:r>
          </a:p>
          <a:p>
            <a:r>
              <a:rPr lang="en-GB" dirty="0"/>
              <a:t>You get 10 minutes to finish the assignments</a:t>
            </a:r>
          </a:p>
          <a:p>
            <a:r>
              <a:rPr lang="en-GB" dirty="0"/>
              <a:t>You can discuss with your neighbour</a:t>
            </a:r>
          </a:p>
          <a:p>
            <a:r>
              <a:rPr lang="en-GB" dirty="0"/>
              <a:t>We check the answers in class</a:t>
            </a:r>
          </a:p>
        </p:txBody>
      </p:sp>
    </p:spTree>
    <p:extLst>
      <p:ext uri="{BB962C8B-B14F-4D97-AF65-F5344CB8AC3E}">
        <p14:creationId xmlns:p14="http://schemas.microsoft.com/office/powerpoint/2010/main" val="17890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SzPts val="1600"/>
              <a:buNone/>
              <a:tabLst>
                <a:tab pos="457200" algn="l"/>
              </a:tabLst>
            </a:pPr>
            <a:r>
              <a:rPr lang="en-GB" b="1" dirty="0"/>
              <a:t>B. 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first word at the start of each sentence. Fill in the correct form of 	the word in the gap of both sentences.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Careful		Timmy is a </a:t>
            </a:r>
            <a:r>
              <a:rPr lang="en-GB" b="1" dirty="0"/>
              <a:t>careful</a:t>
            </a:r>
            <a:r>
              <a:rPr lang="en-GB" dirty="0"/>
              <a:t> giraffe. </a:t>
            </a:r>
          </a:p>
          <a:p>
            <a:pPr marL="0" indent="0">
              <a:buNone/>
            </a:pPr>
            <a:r>
              <a:rPr lang="en-GB" dirty="0"/>
              <a:t>		He climbed up the ladder </a:t>
            </a:r>
            <a:r>
              <a:rPr lang="en-GB" b="1" dirty="0"/>
              <a:t>carefully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Angry		The dog is </a:t>
            </a:r>
            <a:r>
              <a:rPr lang="en-GB" b="1" dirty="0"/>
              <a:t>angry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It barks </a:t>
            </a:r>
            <a:r>
              <a:rPr lang="en-GB" b="1" dirty="0"/>
              <a:t>angrily</a:t>
            </a:r>
            <a:r>
              <a:rPr lang="en-GB" dirty="0"/>
              <a:t> 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Excellent		He acted </a:t>
            </a:r>
            <a:r>
              <a:rPr lang="en-GB" b="1" dirty="0"/>
              <a:t>excellently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He's an </a:t>
            </a:r>
            <a:r>
              <a:rPr lang="en-GB" b="1" dirty="0"/>
              <a:t>excellent</a:t>
            </a:r>
            <a:r>
              <a:rPr lang="en-GB" dirty="0"/>
              <a:t> actor.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Easy		They learn English </a:t>
            </a:r>
            <a:r>
              <a:rPr lang="en-GB" b="1" dirty="0"/>
              <a:t>easily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		They think English is an </a:t>
            </a:r>
            <a:r>
              <a:rPr lang="en-GB" b="1" dirty="0"/>
              <a:t>easy</a:t>
            </a:r>
            <a:r>
              <a:rPr lang="en-GB" dirty="0"/>
              <a:t>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Good		Laura is a </a:t>
            </a:r>
            <a:r>
              <a:rPr lang="en-GB" b="1" dirty="0"/>
              <a:t>good </a:t>
            </a:r>
            <a:r>
              <a:rPr lang="en-GB" dirty="0"/>
              <a:t>singer. </a:t>
            </a:r>
          </a:p>
          <a:p>
            <a:pPr marL="0" indent="0">
              <a:buNone/>
            </a:pPr>
            <a:r>
              <a:rPr lang="en-GB" dirty="0"/>
              <a:t>		She sings </a:t>
            </a:r>
            <a:r>
              <a:rPr lang="en-GB" b="1" dirty="0"/>
              <a:t>well</a:t>
            </a:r>
            <a:r>
              <a:rPr lang="en-GB" dirty="0"/>
              <a:t>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45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SzPts val="1600"/>
              <a:buNone/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Look at the first word at the start of each sentence. Fill in the correct form of 	the word in the gap.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/>
              <a:t>1.	</a:t>
            </a:r>
            <a:r>
              <a:rPr lang="en-GB" dirty="0"/>
              <a:t>Beautiful		She is a </a:t>
            </a:r>
            <a:r>
              <a:rPr lang="en-GB" dirty="0">
                <a:solidFill>
                  <a:srgbClr val="FFFF00"/>
                </a:solidFill>
              </a:rPr>
              <a:t>beautiful </a:t>
            </a:r>
            <a:r>
              <a:rPr lang="en-GB" dirty="0"/>
              <a:t>girl. 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2.	</a:t>
            </a:r>
            <a:r>
              <a:rPr lang="en-GB" dirty="0"/>
              <a:t>Fantastic		We look </a:t>
            </a:r>
            <a:r>
              <a:rPr lang="en-GB" dirty="0">
                <a:solidFill>
                  <a:srgbClr val="FFFF00"/>
                </a:solidFill>
              </a:rPr>
              <a:t>fantastic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3.</a:t>
            </a:r>
            <a:r>
              <a:rPr lang="en-GB" dirty="0"/>
              <a:t>	Ridiculous	She talks </a:t>
            </a:r>
            <a:r>
              <a:rPr lang="en-GB" dirty="0">
                <a:solidFill>
                  <a:srgbClr val="FFFF00"/>
                </a:solidFill>
              </a:rPr>
              <a:t>ridiculously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4.</a:t>
            </a:r>
            <a:r>
              <a:rPr lang="en-GB" dirty="0"/>
              <a:t>	Soft		Her voice is </a:t>
            </a:r>
            <a:r>
              <a:rPr lang="en-GB" dirty="0">
                <a:solidFill>
                  <a:srgbClr val="FFFF00"/>
                </a:solidFill>
              </a:rPr>
              <a:t>soft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5.</a:t>
            </a:r>
            <a:r>
              <a:rPr lang="en-GB" dirty="0"/>
              <a:t>	Wonderful	David cooks </a:t>
            </a:r>
            <a:r>
              <a:rPr lang="en-GB" dirty="0">
                <a:solidFill>
                  <a:srgbClr val="FFFF00"/>
                </a:solidFill>
              </a:rPr>
              <a:t>wonderfully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6.</a:t>
            </a:r>
            <a:r>
              <a:rPr lang="en-GB" dirty="0"/>
              <a:t>	Good		This is a </a:t>
            </a:r>
            <a:r>
              <a:rPr lang="en-GB" dirty="0">
                <a:solidFill>
                  <a:srgbClr val="FFFF00"/>
                </a:solidFill>
              </a:rPr>
              <a:t>good </a:t>
            </a:r>
            <a:r>
              <a:rPr lang="en-GB" dirty="0"/>
              <a:t>movie.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7.</a:t>
            </a:r>
            <a:r>
              <a:rPr lang="en-GB" dirty="0"/>
              <a:t>	Fast		The Fast and the Furious is about </a:t>
            </a:r>
            <a:r>
              <a:rPr lang="en-GB" dirty="0">
                <a:solidFill>
                  <a:srgbClr val="FFFF00"/>
                </a:solidFill>
              </a:rPr>
              <a:t>fast</a:t>
            </a:r>
            <a:r>
              <a:rPr lang="en-GB" dirty="0"/>
              <a:t> cars.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8.	</a:t>
            </a:r>
            <a:r>
              <a:rPr lang="en-GB" dirty="0"/>
              <a:t>Good		I can speak English very </a:t>
            </a:r>
            <a:r>
              <a:rPr lang="en-GB" dirty="0">
                <a:solidFill>
                  <a:srgbClr val="FFFF00"/>
                </a:solidFill>
              </a:rPr>
              <a:t>well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9.	</a:t>
            </a:r>
            <a:r>
              <a:rPr lang="en-GB" dirty="0"/>
              <a:t>Fantastic		She dresses </a:t>
            </a:r>
            <a:r>
              <a:rPr lang="en-GB" dirty="0">
                <a:solidFill>
                  <a:srgbClr val="FFFF00"/>
                </a:solidFill>
              </a:rPr>
              <a:t>fantastically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10.</a:t>
            </a:r>
            <a:r>
              <a:rPr lang="en-GB" dirty="0"/>
              <a:t> 	Happy		The children play </a:t>
            </a:r>
            <a:r>
              <a:rPr lang="en-GB" dirty="0">
                <a:solidFill>
                  <a:srgbClr val="FFFF00"/>
                </a:solidFill>
              </a:rPr>
              <a:t>happily</a:t>
            </a:r>
            <a:r>
              <a:rPr lang="en-GB" dirty="0"/>
              <a:t>.		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7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assignment A on your worksheet.</a:t>
            </a:r>
          </a:p>
          <a:p>
            <a:pPr marL="0" indent="0">
              <a:buNone/>
            </a:pPr>
            <a:r>
              <a:rPr lang="en-GB" dirty="0"/>
              <a:t>We will check the answers together in 5 minutes.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err="1"/>
              <a:t>Maak</a:t>
            </a:r>
            <a:r>
              <a:rPr lang="en-GB" i="1" dirty="0"/>
              <a:t> </a:t>
            </a:r>
            <a:r>
              <a:rPr lang="en-GB" i="1" dirty="0" err="1"/>
              <a:t>opdracht</a:t>
            </a:r>
            <a:r>
              <a:rPr lang="en-GB" i="1" dirty="0"/>
              <a:t> A op je </a:t>
            </a:r>
            <a:r>
              <a:rPr lang="en-GB" i="1" dirty="0" err="1"/>
              <a:t>werkblad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We </a:t>
            </a:r>
            <a:r>
              <a:rPr lang="en-GB" i="1" dirty="0" err="1"/>
              <a:t>controleren</a:t>
            </a:r>
            <a:r>
              <a:rPr lang="en-GB" i="1" dirty="0"/>
              <a:t> de </a:t>
            </a:r>
            <a:r>
              <a:rPr lang="en-GB" i="1" dirty="0" err="1"/>
              <a:t>antwoorden</a:t>
            </a:r>
            <a:r>
              <a:rPr lang="en-GB" i="1" dirty="0"/>
              <a:t> over 5 </a:t>
            </a:r>
            <a:r>
              <a:rPr lang="en-GB" i="1" dirty="0" err="1"/>
              <a:t>minuten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0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</a:t>
            </a:r>
            <a:r>
              <a:rPr lang="en-GB" dirty="0"/>
              <a:t> beautiful/ </a:t>
            </a:r>
            <a:r>
              <a:rPr lang="en-GB" b="1" dirty="0">
                <a:solidFill>
                  <a:srgbClr val="0070C0"/>
                </a:solidFill>
              </a:rPr>
              <a:t>beautifully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asked him polite/ politely.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8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7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1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/>
              <a:t>/ 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27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>
                <a:solidFill>
                  <a:srgbClr val="0070C0"/>
                </a:solidFill>
              </a:rPr>
              <a:t>/ </a:t>
            </a:r>
            <a:r>
              <a:rPr lang="en-GB" dirty="0"/>
              <a:t>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</a:t>
            </a:r>
            <a:r>
              <a:rPr lang="en-GB" b="1" dirty="0"/>
              <a:t>come home </a:t>
            </a:r>
            <a:r>
              <a:rPr lang="en-GB" dirty="0"/>
              <a:t>immediate/ </a:t>
            </a:r>
            <a:r>
              <a:rPr lang="en-GB" b="1" dirty="0">
                <a:solidFill>
                  <a:srgbClr val="0070C0"/>
                </a:solidFill>
              </a:rPr>
              <a:t>immediately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i="1" dirty="0"/>
              <a:t>If you’ve made NO mistakes you can skip my explanation and work from the book.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3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>
                <a:solidFill>
                  <a:srgbClr val="00FF00"/>
                </a:solidFill>
              </a:rPr>
              <a:t>Fearful</a:t>
            </a:r>
            <a:endParaRPr lang="en-GB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holds on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FF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6449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41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>
                <a:solidFill>
                  <a:srgbClr val="00FF00"/>
                </a:solidFill>
              </a:rPr>
              <a:t>Fearful</a:t>
            </a:r>
            <a:endParaRPr lang="en-GB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u="sng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holds on</a:t>
            </a:r>
            <a:r>
              <a:rPr lang="en-GB" b="1" dirty="0"/>
              <a:t>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FF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98" y="1325233"/>
            <a:ext cx="4464496" cy="3168352"/>
          </a:xfrm>
          <a:prstGeom prst="rect">
            <a:avLst/>
          </a:prstGeom>
          <a:noFill/>
        </p:spPr>
      </p:pic>
      <p:sp>
        <p:nvSpPr>
          <p:cNvPr id="5" name="Gebogen pijl 7">
            <a:extLst>
              <a:ext uri="{FF2B5EF4-FFF2-40B4-BE49-F238E27FC236}">
                <a16:creationId xmlns:a16="http://schemas.microsoft.com/office/drawing/2014/main" id="{4C2280C9-7A3D-4FD9-9B25-7D42E52276CC}"/>
              </a:ext>
            </a:extLst>
          </p:cNvPr>
          <p:cNvSpPr/>
          <p:nvPr/>
        </p:nvSpPr>
        <p:spPr>
          <a:xfrm rot="12937019">
            <a:off x="3849628" y="5785638"/>
            <a:ext cx="1911851" cy="15954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Gebogen pijl 8">
            <a:extLst>
              <a:ext uri="{FF2B5EF4-FFF2-40B4-BE49-F238E27FC236}">
                <a16:creationId xmlns:a16="http://schemas.microsoft.com/office/drawing/2014/main" id="{DDBB454F-3541-4103-BB20-4EEFF5A4CC4E}"/>
              </a:ext>
            </a:extLst>
          </p:cNvPr>
          <p:cNvSpPr/>
          <p:nvPr/>
        </p:nvSpPr>
        <p:spPr>
          <a:xfrm rot="2205197">
            <a:off x="4556341" y="4971474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FCC895C-473C-4A04-9DB0-9ACA9AA1C435}"/>
              </a:ext>
            </a:extLst>
          </p:cNvPr>
          <p:cNvSpPr txBox="1"/>
          <p:nvPr/>
        </p:nvSpPr>
        <p:spPr>
          <a:xfrm>
            <a:off x="6372200" y="5387483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E955DB-CE78-4972-82D6-A0F7EB29E767}"/>
              </a:ext>
            </a:extLst>
          </p:cNvPr>
          <p:cNvSpPr txBox="1"/>
          <p:nvPr/>
        </p:nvSpPr>
        <p:spPr>
          <a:xfrm>
            <a:off x="6469951" y="5844709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FF00"/>
                </a:solidFill>
              </a:rPr>
              <a:t>Actie</a:t>
            </a:r>
          </a:p>
        </p:txBody>
      </p:sp>
    </p:spTree>
    <p:extLst>
      <p:ext uri="{BB962C8B-B14F-4D97-AF65-F5344CB8AC3E}">
        <p14:creationId xmlns:p14="http://schemas.microsoft.com/office/powerpoint/2010/main" val="41957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875</Words>
  <Application>Microsoft Office PowerPoint</Application>
  <PresentationFormat>Diavoorstelling (4:3)</PresentationFormat>
  <Paragraphs>206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Candara</vt:lpstr>
      <vt:lpstr>Kantoorthema</vt:lpstr>
      <vt:lpstr>Timeline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Beschrijven</vt:lpstr>
      <vt:lpstr>Grammar – Beschrijven</vt:lpstr>
      <vt:lpstr>PowerPoint-presentatie</vt:lpstr>
      <vt:lpstr>PowerPoint-presentatie</vt:lpstr>
      <vt:lpstr>Grammar – Beschrijven</vt:lpstr>
      <vt:lpstr>Grammar – Beschrijven </vt:lpstr>
      <vt:lpstr>Grammar – Beschrijven</vt:lpstr>
      <vt:lpstr>Grammar – Beschrijven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189</cp:revision>
  <dcterms:created xsi:type="dcterms:W3CDTF">2014-08-28T16:41:32Z</dcterms:created>
  <dcterms:modified xsi:type="dcterms:W3CDTF">2021-05-11T10:26:49Z</dcterms:modified>
</cp:coreProperties>
</file>