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A09B0-6040-4990-B044-D517DE5C1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83693C-D795-4DAB-BBE8-0C15F569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089375-AE3A-4BFB-8AF5-CD9256EF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54FB3-E7BD-4E3A-8C34-3FB8F164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92B003-C091-42D7-AC7D-6A248538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00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6F902-3B7B-4D62-A154-E2DD0296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0379BB-6C70-430E-8423-6A4F849EF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7892B9-D57C-448F-9595-DCC62685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63001-A02B-4921-B3E5-A7A53517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78D6D3-18A1-4D7D-8074-43595BFD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6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598685B-C747-47C5-B9F4-43D3D5535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519DB9-E59C-4132-900D-15444A5F9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ADE4A3-BB5E-41F9-B29D-A8A85B5E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D136D-11EC-42FE-9722-4E47137E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693BC0-81AE-4B15-8204-357C4AE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63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1A7B6-91D5-4707-A1A3-77A2A4FD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000880-455F-47D0-A9E5-5C72D6ED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18CD30-51D6-4E64-8EE3-1063377F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0EE8D0-E0D9-419D-9D5D-2EF94FA6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8ED10D-1A9D-4C4F-8812-EBC8264B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8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DDAD8-BC17-410C-8007-4F97ED29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DF106A-7D97-42B2-972A-942F9E1E7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0531D1-98EB-43CF-92EF-A25F6718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D1128B-F554-4341-A4EB-ABCDB115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8F4BB-E6C8-4BE8-B36E-42AACF56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44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C9FE4-8E3F-4B7B-A2E2-419D83A7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E56FB-7067-4823-92D9-68E94440C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B38ED7-2007-4CA6-B79D-BB241EB4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A622E2-CBF8-4FCD-BC6B-059F2D37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0079F9-8659-4422-87D0-5DE8E59A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A9D0AA-A17F-46BF-B143-2734EE63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37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62525-7C75-4613-B90D-1E3FCD04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3F4623-4417-40DD-8744-164F90C7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88312D-2213-43E2-994E-AE60DBFE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907E62-4DB5-4C34-8059-9E8BCDDEA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B90934-D4BD-474D-AACA-67192A697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D397664-2A94-4394-B66D-C0274787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EE89EE-6ABD-4A7D-B1F0-733F9754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4D90F8D-1428-46A5-B347-90E19483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7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E7155-44B2-4EA6-950E-10C7C7FC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471429-5A80-4C0C-9B74-6493E6F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89900D-31E6-4B07-9D34-C3B32DED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D55912-7737-4013-8A78-3A6ACB4C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3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BF5F55-7DAD-4917-AE24-06CBBC98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19FB45-A962-40F7-98D0-714D19DC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553BD-2BE9-4420-A6E4-8378C92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32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790B4-2239-4FDA-BD0A-B14833E8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53229-4BF4-4745-97E9-E8E0F3CA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5CE7D0-871A-45CA-98D5-B03DA67ED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49DB1B-8EB5-453D-A781-20D9C7BA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16D394-43B4-445F-937F-F4F4878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69F86-B8F8-47E4-B67C-06977F3E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54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2C75E-1BF9-4EBC-98A2-2D779389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E8AE02-F3EA-4C52-8299-EB4BBC9C9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89AD96-93B6-46F9-88F4-B931B427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66E760-B596-47DC-97E1-8B38992D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AE2FE5-7C9C-483E-9FC9-0BFE198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735BD0-8FEF-421A-9D4B-E04E5A0C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36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F83113-B6FE-4742-AC58-B389D21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AD4483-64C2-43CA-9C1A-614E04A97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9F1D7A-66A0-4C6D-BD7D-267696586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A969-E842-4EB6-A441-F12207B26734}" type="datetimeFigureOut">
              <a:rPr lang="nl-NL" smtClean="0"/>
              <a:t>14-4-2021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5E431E-A1E5-441B-A261-541002BBF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DCCFC9-915F-4C5C-A892-7940E6EC7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BC1E-EB6B-46E5-B1C3-CB66E2AC6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3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2499-7E4A-4E91-824C-5CB0AF7DC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BBCC2A-05CB-409A-8A01-0ED87C789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 secretariaat en receptie</a:t>
            </a:r>
          </a:p>
        </p:txBody>
      </p:sp>
    </p:spTree>
    <p:extLst>
      <p:ext uri="{BB962C8B-B14F-4D97-AF65-F5344CB8AC3E}">
        <p14:creationId xmlns:p14="http://schemas.microsoft.com/office/powerpoint/2010/main" val="53916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2F49A-7D28-4F46-8852-AC9F1EB2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43865-F070-4BD1-95BC-E42E6002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Nederlands</a:t>
            </a:r>
          </a:p>
          <a:p>
            <a:r>
              <a:rPr lang="nl-NL" dirty="0"/>
              <a:t>Engels</a:t>
            </a:r>
          </a:p>
          <a:p>
            <a:r>
              <a:rPr lang="nl-NL" dirty="0"/>
              <a:t>Rekenen</a:t>
            </a:r>
          </a:p>
          <a:p>
            <a:r>
              <a:rPr lang="nl-NL" dirty="0"/>
              <a:t>Digitale vaardigheden</a:t>
            </a:r>
          </a:p>
          <a:p>
            <a:r>
              <a:rPr lang="nl-NL" dirty="0"/>
              <a:t>Kantoorsimulatie</a:t>
            </a:r>
          </a:p>
          <a:p>
            <a:r>
              <a:rPr lang="nl-NL" dirty="0"/>
              <a:t>Baliepraktijk</a:t>
            </a:r>
          </a:p>
          <a:p>
            <a:r>
              <a:rPr lang="nl-NL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38862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0AB8B-5891-4620-9416-FDE9D83E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Nederlands</a:t>
            </a:r>
          </a:p>
        </p:txBody>
      </p:sp>
      <p:pic>
        <p:nvPicPr>
          <p:cNvPr id="1026" name="Picture 2" descr="Hoe goed ken jij de Nederlandse taal? Test hier je kennis | Het leukste van  het web | hln.be">
            <a:extLst>
              <a:ext uri="{FF2B5EF4-FFF2-40B4-BE49-F238E27FC236}">
                <a16:creationId xmlns:a16="http://schemas.microsoft.com/office/drawing/2014/main" id="{1F3975C9-CDEE-4163-A55C-F0FB337A0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29575"/>
            <a:ext cx="7518400" cy="48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9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F4990-32A7-4D32-A7A6-7C77E90D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Rekenen</a:t>
            </a:r>
          </a:p>
        </p:txBody>
      </p:sp>
      <p:pic>
        <p:nvPicPr>
          <p:cNvPr id="2050" name="Picture 2" descr="Noorderpoort | Taal en Rekenen">
            <a:extLst>
              <a:ext uri="{FF2B5EF4-FFF2-40B4-BE49-F238E27FC236}">
                <a16:creationId xmlns:a16="http://schemas.microsoft.com/office/drawing/2014/main" id="{D8E4F835-8814-44E5-9F29-543FA6273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0" y="1628933"/>
            <a:ext cx="9062720" cy="45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E05F-48C8-46CA-B42B-57B90EDD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Engels</a:t>
            </a:r>
          </a:p>
        </p:txBody>
      </p:sp>
      <p:pic>
        <p:nvPicPr>
          <p:cNvPr id="3074" name="Picture 2" descr="Why Study English? | The Language Blog">
            <a:extLst>
              <a:ext uri="{FF2B5EF4-FFF2-40B4-BE49-F238E27FC236}">
                <a16:creationId xmlns:a16="http://schemas.microsoft.com/office/drawing/2014/main" id="{0E3A5298-C5C5-4295-982D-6ED17EF50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7EFF9-BE46-4F33-8F57-F0E58551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Baliepraktijk</a:t>
            </a:r>
          </a:p>
        </p:txBody>
      </p:sp>
      <p:pic>
        <p:nvPicPr>
          <p:cNvPr id="4098" name="Picture 2" descr="Receptioniste worden? Bekijk welke opleiding je nodig hebt">
            <a:extLst>
              <a:ext uri="{FF2B5EF4-FFF2-40B4-BE49-F238E27FC236}">
                <a16:creationId xmlns:a16="http://schemas.microsoft.com/office/drawing/2014/main" id="{D27FC104-1804-44F9-9755-6FA09730E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24" y="1825625"/>
            <a:ext cx="96029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9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378D8-D6A5-45B9-ABA3-AB52FBE1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Kantoorsimulatie</a:t>
            </a:r>
          </a:p>
        </p:txBody>
      </p:sp>
      <p:pic>
        <p:nvPicPr>
          <p:cNvPr id="5122" name="Picture 2" descr="De 10 belangrijkste werkzaamheden van een secretaresse • MBO Amersfoort">
            <a:extLst>
              <a:ext uri="{FF2B5EF4-FFF2-40B4-BE49-F238E27FC236}">
                <a16:creationId xmlns:a16="http://schemas.microsoft.com/office/drawing/2014/main" id="{CB5565B9-1F90-45FA-B124-8B7415ED2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1376159"/>
            <a:ext cx="7284720" cy="49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8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7B6F6-899D-41E3-82D2-6BD042E7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56CE06D-2E35-472F-BA97-FEA88383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4350" cy="4351338"/>
          </a:xfrm>
        </p:spPr>
        <p:txBody>
          <a:bodyPr/>
          <a:lstStyle/>
          <a:p>
            <a:r>
              <a:rPr lang="nl-NL" dirty="0"/>
              <a:t>Dank voor je deelname!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C90310-5FFB-4663-9851-3176657594AE}"/>
              </a:ext>
            </a:extLst>
          </p:cNvPr>
          <p:cNvSpPr txBox="1"/>
          <p:nvPr/>
        </p:nvSpPr>
        <p:spPr>
          <a:xfrm>
            <a:off x="1123950" y="2776538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42061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95C43-33FE-4C37-95BA-37E40122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Digitale vaardigheden</a:t>
            </a:r>
          </a:p>
        </p:txBody>
      </p:sp>
      <p:pic>
        <p:nvPicPr>
          <p:cNvPr id="6146" name="Picture 2" descr="Basic Internet Computer Class | City of Casa Grande">
            <a:extLst>
              <a:ext uri="{FF2B5EF4-FFF2-40B4-BE49-F238E27FC236}">
                <a16:creationId xmlns:a16="http://schemas.microsoft.com/office/drawing/2014/main" id="{E5547741-45E7-47A8-9EC0-DF1AECF9F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437581"/>
            <a:ext cx="7985760" cy="50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01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Breedbeeld</PresentationFormat>
  <Paragraphs>19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Vakken</vt:lpstr>
      <vt:lpstr>Inhoud</vt:lpstr>
      <vt:lpstr>Nederlands</vt:lpstr>
      <vt:lpstr>Rekenen</vt:lpstr>
      <vt:lpstr>Engels</vt:lpstr>
      <vt:lpstr>Baliepraktijk</vt:lpstr>
      <vt:lpstr>Kantoorsimulatie</vt:lpstr>
      <vt:lpstr>Einde!</vt:lpstr>
      <vt:lpstr>Digitale vaardigheden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Vakken</dc:title>
  <dc:creator>Smit, Tessa</dc:creator>
  <cp:lastModifiedBy>Smit, Tessa</cp:lastModifiedBy>
  <cp:revision>2</cp:revision>
  <dcterms:created xsi:type="dcterms:W3CDTF">2021-04-14T10:20:23Z</dcterms:created>
  <dcterms:modified xsi:type="dcterms:W3CDTF">2021-04-14T10:43:01Z</dcterms:modified>
</cp:coreProperties>
</file>