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4" r:id="rId2"/>
    <p:sldId id="266" r:id="rId3"/>
    <p:sldId id="267" r:id="rId4"/>
    <p:sldId id="268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582"/>
    <a:srgbClr val="F71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1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bregtse, Dimitri" userId="S::dimitri.hubregtse@fcbamsterdam.nl::1960101a-5457-40c9-a63b-b22144197fca" providerId="AD" clId="Web-{9782ABA5-E03E-41EE-AE77-30ECFA7854D8}"/>
    <pc:docChg chg="addSld delSld modSld sldOrd">
      <pc:chgData name="Hubregtse, Dimitri" userId="S::dimitri.hubregtse@fcbamsterdam.nl::1960101a-5457-40c9-a63b-b22144197fca" providerId="AD" clId="Web-{9782ABA5-E03E-41EE-AE77-30ECFA7854D8}" dt="2020-01-29T15:57:52.190" v="427" actId="20577"/>
      <pc:docMkLst>
        <pc:docMk/>
      </pc:docMkLst>
      <pc:sldChg chg="addSp delSp modSp mod setBg">
        <pc:chgData name="Hubregtse, Dimitri" userId="S::dimitri.hubregtse@fcbamsterdam.nl::1960101a-5457-40c9-a63b-b22144197fca" providerId="AD" clId="Web-{9782ABA5-E03E-41EE-AE77-30ECFA7854D8}" dt="2020-01-29T15:51:09.413" v="35" actId="20577"/>
        <pc:sldMkLst>
          <pc:docMk/>
          <pc:sldMk cId="3351439039" sldId="256"/>
        </pc:sldMkLst>
        <pc:spChg chg="del mod">
          <ac:chgData name="Hubregtse, Dimitri" userId="S::dimitri.hubregtse@fcbamsterdam.nl::1960101a-5457-40c9-a63b-b22144197fca" providerId="AD" clId="Web-{9782ABA5-E03E-41EE-AE77-30ECFA7854D8}" dt="2020-01-29T15:50:48.991" v="6"/>
          <ac:spMkLst>
            <pc:docMk/>
            <pc:sldMk cId="3351439039" sldId="256"/>
            <ac:spMk id="2" creationId="{00000000-0000-0000-0000-000000000000}"/>
          </ac:spMkLst>
        </pc:spChg>
        <pc:spChg chg="mod">
          <ac:chgData name="Hubregtse, Dimitri" userId="S::dimitri.hubregtse@fcbamsterdam.nl::1960101a-5457-40c9-a63b-b22144197fca" providerId="AD" clId="Web-{9782ABA5-E03E-41EE-AE77-30ECFA7854D8}" dt="2020-01-29T15:51:09.413" v="35" actId="20577"/>
          <ac:spMkLst>
            <pc:docMk/>
            <pc:sldMk cId="3351439039" sldId="256"/>
            <ac:spMk id="3" creationId="{00000000-0000-0000-0000-000000000000}"/>
          </ac:spMkLst>
        </pc:spChg>
        <pc:spChg chg="add del">
          <ac:chgData name="Hubregtse, Dimitri" userId="S::dimitri.hubregtse@fcbamsterdam.nl::1960101a-5457-40c9-a63b-b22144197fca" providerId="AD" clId="Web-{9782ABA5-E03E-41EE-AE77-30ECFA7854D8}" dt="2020-01-29T15:50:27.210" v="4"/>
          <ac:spMkLst>
            <pc:docMk/>
            <pc:sldMk cId="3351439039" sldId="256"/>
            <ac:spMk id="9" creationId="{0BC9EFE1-D8CB-4668-9980-DB108327A794}"/>
          </ac:spMkLst>
        </pc:spChg>
        <pc:spChg chg="add del">
          <ac:chgData name="Hubregtse, Dimitri" userId="S::dimitri.hubregtse@fcbamsterdam.nl::1960101a-5457-40c9-a63b-b22144197fca" providerId="AD" clId="Web-{9782ABA5-E03E-41EE-AE77-30ECFA7854D8}" dt="2020-01-29T15:50:27.210" v="4"/>
          <ac:spMkLst>
            <pc:docMk/>
            <pc:sldMk cId="3351439039" sldId="256"/>
            <ac:spMk id="13" creationId="{77DA6D33-2D62-458C-BF5D-DBF612FD557E}"/>
          </ac:spMkLst>
        </pc:spChg>
        <pc:picChg chg="add mod">
          <ac:chgData name="Hubregtse, Dimitri" userId="S::dimitri.hubregtse@fcbamsterdam.nl::1960101a-5457-40c9-a63b-b22144197fca" providerId="AD" clId="Web-{9782ABA5-E03E-41EE-AE77-30ECFA7854D8}" dt="2020-01-29T15:50:49.741" v="7" actId="1076"/>
          <ac:picMkLst>
            <pc:docMk/>
            <pc:sldMk cId="3351439039" sldId="256"/>
            <ac:picMk id="4" creationId="{60859AC4-6884-486C-8162-AF136E9EAAD2}"/>
          </ac:picMkLst>
        </pc:picChg>
        <pc:picChg chg="add del">
          <ac:chgData name="Hubregtse, Dimitri" userId="S::dimitri.hubregtse@fcbamsterdam.nl::1960101a-5457-40c9-a63b-b22144197fca" providerId="AD" clId="Web-{9782ABA5-E03E-41EE-AE77-30ECFA7854D8}" dt="2020-01-29T15:50:27.210" v="4"/>
          <ac:picMkLst>
            <pc:docMk/>
            <pc:sldMk cId="3351439039" sldId="256"/>
            <ac:picMk id="11" creationId="{7CBAE1BD-B8E4-4029-8AA2-C77E4FED9864}"/>
          </ac:picMkLst>
        </pc:picChg>
      </pc:sldChg>
      <pc:sldChg chg="addSp delSp modSp new">
        <pc:chgData name="Hubregtse, Dimitri" userId="S::dimitri.hubregtse@fcbamsterdam.nl::1960101a-5457-40c9-a63b-b22144197fca" providerId="AD" clId="Web-{9782ABA5-E03E-41EE-AE77-30ECFA7854D8}" dt="2020-01-29T15:52:10.474" v="71" actId="14100"/>
        <pc:sldMkLst>
          <pc:docMk/>
          <pc:sldMk cId="358348269" sldId="257"/>
        </pc:sldMkLst>
        <pc:spChg chg="del">
          <ac:chgData name="Hubregtse, Dimitri" userId="S::dimitri.hubregtse@fcbamsterdam.nl::1960101a-5457-40c9-a63b-b22144197fca" providerId="AD" clId="Web-{9782ABA5-E03E-41EE-AE77-30ECFA7854D8}" dt="2020-01-29T15:51:28.600" v="38"/>
          <ac:spMkLst>
            <pc:docMk/>
            <pc:sldMk cId="358348269" sldId="257"/>
            <ac:spMk id="3" creationId="{CCE41A14-9178-47CB-804A-75BADCD90751}"/>
          </ac:spMkLst>
        </pc:spChg>
        <pc:spChg chg="add mod">
          <ac:chgData name="Hubregtse, Dimitri" userId="S::dimitri.hubregtse@fcbamsterdam.nl::1960101a-5457-40c9-a63b-b22144197fca" providerId="AD" clId="Web-{9782ABA5-E03E-41EE-AE77-30ECFA7854D8}" dt="2020-01-29T15:52:10.474" v="71" actId="14100"/>
          <ac:spMkLst>
            <pc:docMk/>
            <pc:sldMk cId="358348269" sldId="257"/>
            <ac:spMk id="6" creationId="{4539DFDA-EF34-48E9-B791-51925C1C8FA5}"/>
          </ac:spMkLst>
        </pc:spChg>
        <pc:picChg chg="add mod ord">
          <ac:chgData name="Hubregtse, Dimitri" userId="S::dimitri.hubregtse@fcbamsterdam.nl::1960101a-5457-40c9-a63b-b22144197fca" providerId="AD" clId="Web-{9782ABA5-E03E-41EE-AE77-30ECFA7854D8}" dt="2020-01-29T15:51:45.412" v="43" actId="1076"/>
          <ac:picMkLst>
            <pc:docMk/>
            <pc:sldMk cId="358348269" sldId="257"/>
            <ac:picMk id="4" creationId="{8391D090-C77D-41E8-9D5F-7569DECA001E}"/>
          </ac:picMkLst>
        </pc:picChg>
      </pc:sldChg>
      <pc:sldChg chg="addSp delSp modSp add replId">
        <pc:chgData name="Hubregtse, Dimitri" userId="S::dimitri.hubregtse@fcbamsterdam.nl::1960101a-5457-40c9-a63b-b22144197fca" providerId="AD" clId="Web-{9782ABA5-E03E-41EE-AE77-30ECFA7854D8}" dt="2020-01-29T15:55:33.051" v="399" actId="20577"/>
        <pc:sldMkLst>
          <pc:docMk/>
          <pc:sldMk cId="1121954022" sldId="258"/>
        </pc:sldMkLst>
        <pc:spChg chg="mod">
          <ac:chgData name="Hubregtse, Dimitri" userId="S::dimitri.hubregtse@fcbamsterdam.nl::1960101a-5457-40c9-a63b-b22144197fca" providerId="AD" clId="Web-{9782ABA5-E03E-41EE-AE77-30ECFA7854D8}" dt="2020-01-29T15:52:57.771" v="78" actId="20577"/>
          <ac:spMkLst>
            <pc:docMk/>
            <pc:sldMk cId="1121954022" sldId="258"/>
            <ac:spMk id="2" creationId="{0D41DA30-0F73-4162-A2A9-47739FC20614}"/>
          </ac:spMkLst>
        </pc:spChg>
        <pc:spChg chg="add mod">
          <ac:chgData name="Hubregtse, Dimitri" userId="S::dimitri.hubregtse@fcbamsterdam.nl::1960101a-5457-40c9-a63b-b22144197fca" providerId="AD" clId="Web-{9782ABA5-E03E-41EE-AE77-30ECFA7854D8}" dt="2020-01-29T15:55:33.051" v="399" actId="20577"/>
          <ac:spMkLst>
            <pc:docMk/>
            <pc:sldMk cId="1121954022" sldId="258"/>
            <ac:spMk id="5" creationId="{AD94CC91-F6F5-4510-A7A8-34A60DF1762A}"/>
          </ac:spMkLst>
        </pc:spChg>
        <pc:spChg chg="del">
          <ac:chgData name="Hubregtse, Dimitri" userId="S::dimitri.hubregtse@fcbamsterdam.nl::1960101a-5457-40c9-a63b-b22144197fca" providerId="AD" clId="Web-{9782ABA5-E03E-41EE-AE77-30ECFA7854D8}" dt="2020-01-29T15:52:59.802" v="81"/>
          <ac:spMkLst>
            <pc:docMk/>
            <pc:sldMk cId="1121954022" sldId="258"/>
            <ac:spMk id="6" creationId="{4539DFDA-EF34-48E9-B791-51925C1C8FA5}"/>
          </ac:spMkLst>
        </pc:spChg>
        <pc:picChg chg="del">
          <ac:chgData name="Hubregtse, Dimitri" userId="S::dimitri.hubregtse@fcbamsterdam.nl::1960101a-5457-40c9-a63b-b22144197fca" providerId="AD" clId="Web-{9782ABA5-E03E-41EE-AE77-30ECFA7854D8}" dt="2020-01-29T15:52:51.287" v="73"/>
          <ac:picMkLst>
            <pc:docMk/>
            <pc:sldMk cId="1121954022" sldId="258"/>
            <ac:picMk id="4" creationId="{8391D090-C77D-41E8-9D5F-7569DECA001E}"/>
          </ac:picMkLst>
        </pc:picChg>
      </pc:sldChg>
      <pc:sldChg chg="modSp add ord replId">
        <pc:chgData name="Hubregtse, Dimitri" userId="S::dimitri.hubregtse@fcbamsterdam.nl::1960101a-5457-40c9-a63b-b22144197fca" providerId="AD" clId="Web-{9782ABA5-E03E-41EE-AE77-30ECFA7854D8}" dt="2020-01-29T15:57:51.315" v="425" actId="20577"/>
        <pc:sldMkLst>
          <pc:docMk/>
          <pc:sldMk cId="2638899700" sldId="259"/>
        </pc:sldMkLst>
        <pc:spChg chg="mod">
          <ac:chgData name="Hubregtse, Dimitri" userId="S::dimitri.hubregtse@fcbamsterdam.nl::1960101a-5457-40c9-a63b-b22144197fca" providerId="AD" clId="Web-{9782ABA5-E03E-41EE-AE77-30ECFA7854D8}" dt="2020-01-29T15:57:51.315" v="425" actId="20577"/>
          <ac:spMkLst>
            <pc:docMk/>
            <pc:sldMk cId="2638899700" sldId="259"/>
            <ac:spMk id="3" creationId="{00000000-0000-0000-0000-000000000000}"/>
          </ac:spMkLst>
        </pc:spChg>
      </pc:sldChg>
      <pc:sldChg chg="delSp modSp add replId">
        <pc:chgData name="Hubregtse, Dimitri" userId="S::dimitri.hubregtse@fcbamsterdam.nl::1960101a-5457-40c9-a63b-b22144197fca" providerId="AD" clId="Web-{9782ABA5-E03E-41EE-AE77-30ECFA7854D8}" dt="2020-01-29T15:57:33.237" v="414" actId="20577"/>
        <pc:sldMkLst>
          <pc:docMk/>
          <pc:sldMk cId="4003971114" sldId="260"/>
        </pc:sldMkLst>
        <pc:spChg chg="mod">
          <ac:chgData name="Hubregtse, Dimitri" userId="S::dimitri.hubregtse@fcbamsterdam.nl::1960101a-5457-40c9-a63b-b22144197fca" providerId="AD" clId="Web-{9782ABA5-E03E-41EE-AE77-30ECFA7854D8}" dt="2020-01-29T15:57:33.237" v="414" actId="20577"/>
          <ac:spMkLst>
            <pc:docMk/>
            <pc:sldMk cId="4003971114" sldId="260"/>
            <ac:spMk id="3" creationId="{00000000-0000-0000-0000-000000000000}"/>
          </ac:spMkLst>
        </pc:spChg>
        <pc:picChg chg="del">
          <ac:chgData name="Hubregtse, Dimitri" userId="S::dimitri.hubregtse@fcbamsterdam.nl::1960101a-5457-40c9-a63b-b22144197fca" providerId="AD" clId="Web-{9782ABA5-E03E-41EE-AE77-30ECFA7854D8}" dt="2020-01-29T15:55:40.019" v="402"/>
          <ac:picMkLst>
            <pc:docMk/>
            <pc:sldMk cId="4003971114" sldId="260"/>
            <ac:picMk id="4" creationId="{60859AC4-6884-486C-8162-AF136E9EAAD2}"/>
          </ac:picMkLst>
        </pc:picChg>
      </pc:sldChg>
      <pc:sldChg chg="add del replId">
        <pc:chgData name="Hubregtse, Dimitri" userId="S::dimitri.hubregtse@fcbamsterdam.nl::1960101a-5457-40c9-a63b-b22144197fca" providerId="AD" clId="Web-{9782ABA5-E03E-41EE-AE77-30ECFA7854D8}" dt="2020-01-29T15:57:43.112" v="417"/>
        <pc:sldMkLst>
          <pc:docMk/>
          <pc:sldMk cId="884946593" sldId="261"/>
        </pc:sldMkLst>
      </pc:sldChg>
      <pc:sldChg chg="add replId">
        <pc:chgData name="Hubregtse, Dimitri" userId="S::dimitri.hubregtse@fcbamsterdam.nl::1960101a-5457-40c9-a63b-b22144197fca" providerId="AD" clId="Web-{9782ABA5-E03E-41EE-AE77-30ECFA7854D8}" dt="2020-01-29T15:57:45.487" v="418"/>
        <pc:sldMkLst>
          <pc:docMk/>
          <pc:sldMk cId="2886619150" sldId="261"/>
        </pc:sldMkLst>
      </pc:sldChg>
    </pc:docChg>
  </pc:docChgLst>
  <pc:docChgLst>
    <pc:chgData name="Kouwenhoven, Michael" userId="31d84d96-e7ff-49dd-9a16-125458750909" providerId="ADAL" clId="{3F3DF0BF-E2DF-BF43-B6D9-970D250B5D7C}"/>
    <pc:docChg chg="undo custSel modSld">
      <pc:chgData name="Kouwenhoven, Michael" userId="31d84d96-e7ff-49dd-9a16-125458750909" providerId="ADAL" clId="{3F3DF0BF-E2DF-BF43-B6D9-970D250B5D7C}" dt="2020-02-03T08:51:37.734" v="79" actId="1076"/>
      <pc:docMkLst>
        <pc:docMk/>
      </pc:docMkLst>
      <pc:sldChg chg="addSp delSp modSp">
        <pc:chgData name="Kouwenhoven, Michael" userId="31d84d96-e7ff-49dd-9a16-125458750909" providerId="ADAL" clId="{3F3DF0BF-E2DF-BF43-B6D9-970D250B5D7C}" dt="2020-02-03T08:51:37.734" v="79" actId="1076"/>
        <pc:sldMkLst>
          <pc:docMk/>
          <pc:sldMk cId="3351439039" sldId="256"/>
        </pc:sldMkLst>
        <pc:spChg chg="add mod">
          <ac:chgData name="Kouwenhoven, Michael" userId="31d84d96-e7ff-49dd-9a16-125458750909" providerId="ADAL" clId="{3F3DF0BF-E2DF-BF43-B6D9-970D250B5D7C}" dt="2020-02-03T08:51:37.734" v="79" actId="1076"/>
          <ac:spMkLst>
            <pc:docMk/>
            <pc:sldMk cId="3351439039" sldId="256"/>
            <ac:spMk id="2" creationId="{9B4FF558-E4DA-904A-A8C8-FD9C9EB9366A}"/>
          </ac:spMkLst>
        </pc:spChg>
        <pc:picChg chg="add del">
          <ac:chgData name="Kouwenhoven, Michael" userId="31d84d96-e7ff-49dd-9a16-125458750909" providerId="ADAL" clId="{3F3DF0BF-E2DF-BF43-B6D9-970D250B5D7C}" dt="2020-01-30T15:15:09.274" v="2" actId="478"/>
          <ac:picMkLst>
            <pc:docMk/>
            <pc:sldMk cId="3351439039" sldId="256"/>
            <ac:picMk id="2" creationId="{12311D57-17A9-7346-B3E3-0E48DB03B3E4}"/>
          </ac:picMkLst>
        </pc:picChg>
        <pc:picChg chg="del">
          <ac:chgData name="Kouwenhoven, Michael" userId="31d84d96-e7ff-49dd-9a16-125458750909" providerId="ADAL" clId="{3F3DF0BF-E2DF-BF43-B6D9-970D250B5D7C}" dt="2020-01-30T15:13:54.330" v="0" actId="478"/>
          <ac:picMkLst>
            <pc:docMk/>
            <pc:sldMk cId="3351439039" sldId="256"/>
            <ac:picMk id="4" creationId="{60859AC4-6884-486C-8162-AF136E9EAAD2}"/>
          </ac:picMkLst>
        </pc:picChg>
        <pc:picChg chg="add">
          <ac:chgData name="Kouwenhoven, Michael" userId="31d84d96-e7ff-49dd-9a16-125458750909" providerId="ADAL" clId="{3F3DF0BF-E2DF-BF43-B6D9-970D250B5D7C}" dt="2020-01-30T15:15:09.780" v="3"/>
          <ac:picMkLst>
            <pc:docMk/>
            <pc:sldMk cId="3351439039" sldId="256"/>
            <ac:picMk id="5" creationId="{DD4631BE-BAB5-C244-AAC3-84E9A49BD33A}"/>
          </ac:picMkLst>
        </pc:picChg>
      </pc:sldChg>
      <pc:sldChg chg="addSp delSp modSp">
        <pc:chgData name="Kouwenhoven, Michael" userId="31d84d96-e7ff-49dd-9a16-125458750909" providerId="ADAL" clId="{3F3DF0BF-E2DF-BF43-B6D9-970D250B5D7C}" dt="2020-01-30T15:18:01.665" v="25" actId="1076"/>
        <pc:sldMkLst>
          <pc:docMk/>
          <pc:sldMk cId="358348269" sldId="257"/>
        </pc:sldMkLst>
        <pc:spChg chg="add del mod">
          <ac:chgData name="Kouwenhoven, Michael" userId="31d84d96-e7ff-49dd-9a16-125458750909" providerId="ADAL" clId="{3F3DF0BF-E2DF-BF43-B6D9-970D250B5D7C}" dt="2020-01-30T15:16:56.991" v="8" actId="478"/>
          <ac:spMkLst>
            <pc:docMk/>
            <pc:sldMk cId="358348269" sldId="257"/>
            <ac:spMk id="5" creationId="{FA6A5D41-DAA4-2E4C-8174-A50F037C0BDC}"/>
          </ac:spMkLst>
        </pc:spChg>
        <pc:spChg chg="del mod">
          <ac:chgData name="Kouwenhoven, Michael" userId="31d84d96-e7ff-49dd-9a16-125458750909" providerId="ADAL" clId="{3F3DF0BF-E2DF-BF43-B6D9-970D250B5D7C}" dt="2020-01-30T15:17:03.843" v="13" actId="478"/>
          <ac:spMkLst>
            <pc:docMk/>
            <pc:sldMk cId="358348269" sldId="257"/>
            <ac:spMk id="6" creationId="{4539DFDA-EF34-48E9-B791-51925C1C8FA5}"/>
          </ac:spMkLst>
        </pc:spChg>
        <pc:picChg chg="add del mod modCrop">
          <ac:chgData name="Kouwenhoven, Michael" userId="31d84d96-e7ff-49dd-9a16-125458750909" providerId="ADAL" clId="{3F3DF0BF-E2DF-BF43-B6D9-970D250B5D7C}" dt="2020-01-30T15:17:51.106" v="21" actId="732"/>
          <ac:picMkLst>
            <pc:docMk/>
            <pc:sldMk cId="358348269" sldId="257"/>
            <ac:picMk id="4" creationId="{8391D090-C77D-41E8-9D5F-7569DECA001E}"/>
          </ac:picMkLst>
        </pc:picChg>
        <pc:picChg chg="add mod">
          <ac:chgData name="Kouwenhoven, Michael" userId="31d84d96-e7ff-49dd-9a16-125458750909" providerId="ADAL" clId="{3F3DF0BF-E2DF-BF43-B6D9-970D250B5D7C}" dt="2020-01-30T15:18:01.665" v="25" actId="1076"/>
          <ac:picMkLst>
            <pc:docMk/>
            <pc:sldMk cId="358348269" sldId="257"/>
            <ac:picMk id="7" creationId="{1EADF2DC-644F-8F4A-82F5-8CE801AE33FE}"/>
          </ac:picMkLst>
        </pc:picChg>
      </pc:sldChg>
      <pc:sldChg chg="addSp delSp modSp">
        <pc:chgData name="Kouwenhoven, Michael" userId="31d84d96-e7ff-49dd-9a16-125458750909" providerId="ADAL" clId="{3F3DF0BF-E2DF-BF43-B6D9-970D250B5D7C}" dt="2020-01-30T15:24:41.903" v="28"/>
        <pc:sldMkLst>
          <pc:docMk/>
          <pc:sldMk cId="1121954022" sldId="258"/>
        </pc:sldMkLst>
        <pc:spChg chg="add del mod">
          <ac:chgData name="Kouwenhoven, Michael" userId="31d84d96-e7ff-49dd-9a16-125458750909" providerId="ADAL" clId="{3F3DF0BF-E2DF-BF43-B6D9-970D250B5D7C}" dt="2020-01-30T15:24:40.489" v="27" actId="478"/>
          <ac:spMkLst>
            <pc:docMk/>
            <pc:sldMk cId="1121954022" sldId="258"/>
            <ac:spMk id="4" creationId="{47C44F2F-3901-4743-905E-8AE673EEAAC8}"/>
          </ac:spMkLst>
        </pc:spChg>
        <pc:spChg chg="add del">
          <ac:chgData name="Kouwenhoven, Michael" userId="31d84d96-e7ff-49dd-9a16-125458750909" providerId="ADAL" clId="{3F3DF0BF-E2DF-BF43-B6D9-970D250B5D7C}" dt="2020-01-30T15:24:40.489" v="27" actId="478"/>
          <ac:spMkLst>
            <pc:docMk/>
            <pc:sldMk cId="1121954022" sldId="258"/>
            <ac:spMk id="5" creationId="{AD94CC91-F6F5-4510-A7A8-34A60DF1762A}"/>
          </ac:spMkLst>
        </pc:spChg>
        <pc:picChg chg="add">
          <ac:chgData name="Kouwenhoven, Michael" userId="31d84d96-e7ff-49dd-9a16-125458750909" providerId="ADAL" clId="{3F3DF0BF-E2DF-BF43-B6D9-970D250B5D7C}" dt="2020-01-30T15:24:41.903" v="28"/>
          <ac:picMkLst>
            <pc:docMk/>
            <pc:sldMk cId="1121954022" sldId="258"/>
            <ac:picMk id="6" creationId="{0C406B55-1F5D-5447-9BE3-C26F1C870397}"/>
          </ac:picMkLst>
        </pc:picChg>
      </pc:sldChg>
      <pc:sldChg chg="delSp modSp">
        <pc:chgData name="Kouwenhoven, Michael" userId="31d84d96-e7ff-49dd-9a16-125458750909" providerId="ADAL" clId="{3F3DF0BF-E2DF-BF43-B6D9-970D250B5D7C}" dt="2020-01-30T15:25:03.513" v="30" actId="1076"/>
        <pc:sldMkLst>
          <pc:docMk/>
          <pc:sldMk cId="2638899700" sldId="259"/>
        </pc:sldMkLst>
        <pc:spChg chg="mod">
          <ac:chgData name="Kouwenhoven, Michael" userId="31d84d96-e7ff-49dd-9a16-125458750909" providerId="ADAL" clId="{3F3DF0BF-E2DF-BF43-B6D9-970D250B5D7C}" dt="2020-01-30T15:25:03.513" v="30" actId="1076"/>
          <ac:spMkLst>
            <pc:docMk/>
            <pc:sldMk cId="2638899700" sldId="259"/>
            <ac:spMk id="3" creationId="{00000000-0000-0000-0000-000000000000}"/>
          </ac:spMkLst>
        </pc:spChg>
        <pc:picChg chg="del">
          <ac:chgData name="Kouwenhoven, Michael" userId="31d84d96-e7ff-49dd-9a16-125458750909" providerId="ADAL" clId="{3F3DF0BF-E2DF-BF43-B6D9-970D250B5D7C}" dt="2020-01-30T15:25:00.692" v="29" actId="478"/>
          <ac:picMkLst>
            <pc:docMk/>
            <pc:sldMk cId="2638899700" sldId="259"/>
            <ac:picMk id="4" creationId="{60859AC4-6884-486C-8162-AF136E9EAAD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CBE96-299E-4332-9E23-9EE958EC068A}" type="datetimeFigureOut">
              <a:rPr lang="nl-NL" smtClean="0"/>
              <a:t>15-09-2020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D24B3-5E10-45B2-9AEF-94ADB6CB3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00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5A6ED-1699-4B34-ABC4-BE7C5F38687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530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15.09.2020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15.09.2020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15.09.2020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15.09.2020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15.09.2020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15.09.2020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15.09.2020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15.09.2020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15.09.2020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15.09.2020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15.09.2020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15.09.2020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vraaghetdepolitie.nl/algemeen/cybercrim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screen&#10;&#10;Description automatically generated">
            <a:extLst>
              <a:ext uri="{FF2B5EF4-FFF2-40B4-BE49-F238E27FC236}">
                <a16:creationId xmlns="" xmlns:a16="http://schemas.microsoft.com/office/drawing/2014/main" id="{2D3A7DAF-7FEA-754B-AAE7-E8290BB15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0943784-3972-D84B-88F8-C783F6F56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F484737-EC45-7041-9C0F-B6CE9BE6CD14}"/>
              </a:ext>
            </a:extLst>
          </p:cNvPr>
          <p:cNvSpPr txBox="1"/>
          <p:nvPr/>
        </p:nvSpPr>
        <p:spPr>
          <a:xfrm>
            <a:off x="980501" y="1478753"/>
            <a:ext cx="8681292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320"/>
              </a:lnSpc>
              <a:buFont typeface="+mj-lt"/>
              <a:buAutoNum type="arabicPeriod"/>
            </a:pP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Jullie gaan zo een game spelen met je mobiele telefoon.</a:t>
            </a:r>
            <a:b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20"/>
              </a:lnSpc>
              <a:buFont typeface="+mj-lt"/>
              <a:buAutoNum type="arabicPeriod"/>
            </a:pP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 je mobiele telefoon en sluit je headset/oortjes aan.</a:t>
            </a:r>
            <a:b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20"/>
              </a:lnSpc>
              <a:buFont typeface="+mj-lt"/>
              <a:buAutoNum type="arabicPeriod"/>
            </a:pP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opstarten van de game kan één tot drie minuten duren, afhankelijk van de </a:t>
            </a:r>
            <a:b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snelheid van de internetverbinding.</a:t>
            </a:r>
            <a:b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20"/>
              </a:lnSpc>
              <a:buFont typeface="+mj-lt"/>
              <a:buAutoNum type="arabicPeriod"/>
            </a:pP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Bekijk het intro-filmpje en ga vervolgens aan de slag.</a:t>
            </a:r>
            <a:b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20"/>
              </a:lnSpc>
              <a:buFont typeface="+mj-lt"/>
              <a:buAutoNum type="arabicPeriod"/>
            </a:pP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Tussendoor moet je een foto maken (of maak een foto van het plaatje uit de </a:t>
            </a:r>
            <a:b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presentatie).</a:t>
            </a:r>
            <a:b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20"/>
              </a:lnSpc>
              <a:buFont typeface="+mj-lt"/>
              <a:buAutoNum type="arabicPeriod"/>
            </a:pP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de game afgelopen is, laat het eindscherm even openstaan of maak er </a:t>
            </a:r>
            <a:b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screenshot van.</a:t>
            </a:r>
            <a:b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20"/>
              </a:lnSpc>
              <a:buFont typeface="+mj-lt"/>
              <a:buAutoNum type="arabicPeriod"/>
            </a:pP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de URL in: https://www.playframed.nl/946246</a:t>
            </a: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AE0669E-23E1-ED4C-96E2-3B4D696DAD3B}"/>
              </a:ext>
            </a:extLst>
          </p:cNvPr>
          <p:cNvSpPr txBox="1"/>
          <p:nvPr/>
        </p:nvSpPr>
        <p:spPr>
          <a:xfrm>
            <a:off x="980501" y="738982"/>
            <a:ext cx="868129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INSTRUCTIES</a:t>
            </a:r>
          </a:p>
        </p:txBody>
      </p:sp>
    </p:spTree>
    <p:extLst>
      <p:ext uri="{BB962C8B-B14F-4D97-AF65-F5344CB8AC3E}">
        <p14:creationId xmlns:p14="http://schemas.microsoft.com/office/powerpoint/2010/main" val="40341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94FECA6-CA4C-7B49-A35A-C8257A15F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C7E0C2-C37A-7E4C-9554-B83B609D3D1E}"/>
              </a:ext>
            </a:extLst>
          </p:cNvPr>
          <p:cNvSpPr txBox="1"/>
          <p:nvPr/>
        </p:nvSpPr>
        <p:spPr>
          <a:xfrm>
            <a:off x="842272" y="579487"/>
            <a:ext cx="868129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NEEM EEN FOTO VAN DE KLUISJES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74" y="1703334"/>
            <a:ext cx="6198918" cy="348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94FECA6-CA4C-7B49-A35A-C8257A15F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1F73B8F-9E4C-A241-8E05-6B0E78967A90}"/>
              </a:ext>
            </a:extLst>
          </p:cNvPr>
          <p:cNvSpPr txBox="1"/>
          <p:nvPr/>
        </p:nvSpPr>
        <p:spPr>
          <a:xfrm>
            <a:off x="842272" y="1240101"/>
            <a:ext cx="86812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voorbeelden van </a:t>
            </a:r>
            <a:r>
              <a:rPr lang="nl-N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cybercrime</a:t>
            </a: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ken je?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heb je ervaren tijdens het spelen van de game?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</a:t>
            </a: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vinden jullie ernstiger? Diefstal van bijv. een fiets of hacken van het schoolsysteem?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kunnen de gevolgen zijn van </a:t>
            </a:r>
            <a:r>
              <a:rPr lang="nl-N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cybercrime</a:t>
            </a: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voor jou? Nu en in de toekomst?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</a:t>
            </a: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</a:t>
            </a: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gevolgen </a:t>
            </a: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 voor bijv. medeleerlingen en de school?</a:t>
            </a:r>
            <a:endParaRPr lang="nl-N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zou je nu doen als een medeleerling als Anne je zoiets zou vragen</a:t>
            </a: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C7E0C2-C37A-7E4C-9554-B83B609D3D1E}"/>
              </a:ext>
            </a:extLst>
          </p:cNvPr>
          <p:cNvSpPr txBox="1"/>
          <p:nvPr/>
        </p:nvSpPr>
        <p:spPr>
          <a:xfrm>
            <a:off x="842272" y="579487"/>
            <a:ext cx="8681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 VOOR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NABESPREKING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76DD42-EB1D-9D4D-A6BD-7291AB7FB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06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E2277FF-4FEC-804C-B6F4-4BEE743FE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20" y="1137684"/>
            <a:ext cx="6252162" cy="5585846"/>
          </a:xfrm>
          <a:prstGeom prst="rect">
            <a:avLst/>
          </a:prstGeom>
        </p:spPr>
      </p:pic>
      <p:sp>
        <p:nvSpPr>
          <p:cNvPr id="6" name="Titel 1">
            <a:hlinkClick r:id="rId4"/>
            <a:extLst>
              <a:ext uri="{FF2B5EF4-FFF2-40B4-BE49-F238E27FC236}">
                <a16:creationId xmlns:a16="http://schemas.microsoft.com/office/drawing/2014/main" xmlns="" id="{C5635082-408F-EB45-A526-33AC55BAF449}"/>
              </a:ext>
            </a:extLst>
          </p:cNvPr>
          <p:cNvSpPr txBox="1">
            <a:spLocks/>
          </p:cNvSpPr>
          <p:nvPr/>
        </p:nvSpPr>
        <p:spPr>
          <a:xfrm>
            <a:off x="7361852" y="5077375"/>
            <a:ext cx="3900197" cy="476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 naar </a:t>
            </a:r>
            <a:r>
              <a:rPr lang="nl-NL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vraaghetdepolitie.nl</a:t>
            </a:r>
            <a:endParaRPr lang="nl-NL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="" xmlns:a16="http://schemas.microsoft.com/office/drawing/2014/main" id="{EAE0669E-23E1-ED4C-96E2-3B4D696DAD3B}"/>
              </a:ext>
            </a:extLst>
          </p:cNvPr>
          <p:cNvSpPr txBox="1"/>
          <p:nvPr/>
        </p:nvSpPr>
        <p:spPr>
          <a:xfrm>
            <a:off x="980501" y="547590"/>
            <a:ext cx="868129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MEER INFORMATIE?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108</Words>
  <Application>Microsoft Office PowerPoint</Application>
  <PresentationFormat>Breedbeeld</PresentationFormat>
  <Paragraphs>24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>Nijeboer, Richard (G.R.)</cp:lastModifiedBy>
  <cp:revision>85</cp:revision>
  <dcterms:created xsi:type="dcterms:W3CDTF">2020-01-29T15:45:10Z</dcterms:created>
  <dcterms:modified xsi:type="dcterms:W3CDTF">2020-09-15T11:50:39Z</dcterms:modified>
</cp:coreProperties>
</file>