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46" r:id="rId2"/>
    <p:sldId id="513" r:id="rId3"/>
    <p:sldId id="451" r:id="rId4"/>
    <p:sldId id="447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3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88587-8042-4A19-B9F2-C06B762D25BA}" v="158" dt="2021-03-31T09:57:32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9" autoAdjust="0"/>
  </p:normalViewPr>
  <p:slideViewPr>
    <p:cSldViewPr snapToGrid="0">
      <p:cViewPr varScale="1">
        <p:scale>
          <a:sx n="68" d="100"/>
          <a:sy n="68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CA188587-8042-4A19-B9F2-C06B762D25BA}"/>
    <pc:docChg chg="undo custSel addSld delSld modSld sldOrd">
      <pc:chgData name="Gerjan de Ruiter" userId="a2531a62-2f4d-4e73-a7da-0a31b077d76f" providerId="ADAL" clId="{CA188587-8042-4A19-B9F2-C06B762D25BA}" dt="2021-03-31T12:16:44.324" v="1371" actId="20577"/>
      <pc:docMkLst>
        <pc:docMk/>
      </pc:docMkLst>
      <pc:sldChg chg="del">
        <pc:chgData name="Gerjan de Ruiter" userId="a2531a62-2f4d-4e73-a7da-0a31b077d76f" providerId="ADAL" clId="{CA188587-8042-4A19-B9F2-C06B762D25BA}" dt="2021-03-31T09:08:54.446" v="41" actId="47"/>
        <pc:sldMkLst>
          <pc:docMk/>
          <pc:sldMk cId="1561779310" sldId="258"/>
        </pc:sldMkLst>
      </pc:sldChg>
      <pc:sldChg chg="del">
        <pc:chgData name="Gerjan de Ruiter" userId="a2531a62-2f4d-4e73-a7da-0a31b077d76f" providerId="ADAL" clId="{CA188587-8042-4A19-B9F2-C06B762D25BA}" dt="2021-03-31T09:08:54.229" v="40" actId="47"/>
        <pc:sldMkLst>
          <pc:docMk/>
          <pc:sldMk cId="2804903628" sldId="259"/>
        </pc:sldMkLst>
      </pc:sldChg>
      <pc:sldChg chg="del">
        <pc:chgData name="Gerjan de Ruiter" userId="a2531a62-2f4d-4e73-a7da-0a31b077d76f" providerId="ADAL" clId="{CA188587-8042-4A19-B9F2-C06B762D25BA}" dt="2021-03-31T09:08:55.116" v="43" actId="47"/>
        <pc:sldMkLst>
          <pc:docMk/>
          <pc:sldMk cId="2776595518" sldId="260"/>
        </pc:sldMkLst>
      </pc:sldChg>
      <pc:sldChg chg="del">
        <pc:chgData name="Gerjan de Ruiter" userId="a2531a62-2f4d-4e73-a7da-0a31b077d76f" providerId="ADAL" clId="{CA188587-8042-4A19-B9F2-C06B762D25BA}" dt="2021-03-31T09:08:57.432" v="48" actId="47"/>
        <pc:sldMkLst>
          <pc:docMk/>
          <pc:sldMk cId="2981166330" sldId="262"/>
        </pc:sldMkLst>
      </pc:sldChg>
      <pc:sldChg chg="del">
        <pc:chgData name="Gerjan de Ruiter" userId="a2531a62-2f4d-4e73-a7da-0a31b077d76f" providerId="ADAL" clId="{CA188587-8042-4A19-B9F2-C06B762D25BA}" dt="2021-03-31T09:08:57.807" v="49" actId="47"/>
        <pc:sldMkLst>
          <pc:docMk/>
          <pc:sldMk cId="866024768" sldId="263"/>
        </pc:sldMkLst>
      </pc:sldChg>
      <pc:sldChg chg="addSp delSp modSp add del mod delAnim modAnim modNotesTx">
        <pc:chgData name="Gerjan de Ruiter" userId="a2531a62-2f4d-4e73-a7da-0a31b077d76f" providerId="ADAL" clId="{CA188587-8042-4A19-B9F2-C06B762D25BA}" dt="2021-03-31T12:16:44.324" v="1371" actId="20577"/>
        <pc:sldMkLst>
          <pc:docMk/>
          <pc:sldMk cId="3832227881" sldId="364"/>
        </pc:sldMkLst>
        <pc:spChg chg="add del mod">
          <ac:chgData name="Gerjan de Ruiter" userId="a2531a62-2f4d-4e73-a7da-0a31b077d76f" providerId="ADAL" clId="{CA188587-8042-4A19-B9F2-C06B762D25BA}" dt="2021-03-31T09:57:11.088" v="1329"/>
          <ac:spMkLst>
            <pc:docMk/>
            <pc:sldMk cId="3832227881" sldId="364"/>
            <ac:spMk id="4" creationId="{B847D114-CB9A-48CD-A42F-680EED00AA93}"/>
          </ac:spMkLst>
        </pc:spChg>
        <pc:spChg chg="mod">
          <ac:chgData name="Gerjan de Ruiter" userId="a2531a62-2f4d-4e73-a7da-0a31b077d76f" providerId="ADAL" clId="{CA188587-8042-4A19-B9F2-C06B762D25BA}" dt="2021-03-31T09:57:32.433" v="1369" actId="20577"/>
          <ac:spMkLst>
            <pc:docMk/>
            <pc:sldMk cId="3832227881" sldId="364"/>
            <ac:spMk id="7" creationId="{FCDA985A-D98D-4E00-98CB-B002A906ECCA}"/>
          </ac:spMkLst>
        </pc:spChg>
        <pc:graphicFrameChg chg="del">
          <ac:chgData name="Gerjan de Ruiter" userId="a2531a62-2f4d-4e73-a7da-0a31b077d76f" providerId="ADAL" clId="{CA188587-8042-4A19-B9F2-C06B762D25BA}" dt="2021-03-31T09:56:58.785" v="1327" actId="478"/>
          <ac:graphicFrameMkLst>
            <pc:docMk/>
            <pc:sldMk cId="3832227881" sldId="364"/>
            <ac:graphicFrameMk id="5" creationId="{3F0C8732-AAB2-401B-9B9B-E064408C1E35}"/>
          </ac:graphicFrameMkLst>
        </pc:graphicFrameChg>
        <pc:graphicFrameChg chg="add mod">
          <ac:chgData name="Gerjan de Ruiter" userId="a2531a62-2f4d-4e73-a7da-0a31b077d76f" providerId="ADAL" clId="{CA188587-8042-4A19-B9F2-C06B762D25BA}" dt="2021-03-31T09:57:14.147" v="1330" actId="1076"/>
          <ac:graphicFrameMkLst>
            <pc:docMk/>
            <pc:sldMk cId="3832227881" sldId="364"/>
            <ac:graphicFrameMk id="8" creationId="{9FCC82D8-24D6-4947-8414-4901175719D2}"/>
          </ac:graphicFrameMkLst>
        </pc:graphicFrameChg>
      </pc:sldChg>
      <pc:sldChg chg="modSp mod">
        <pc:chgData name="Gerjan de Ruiter" userId="a2531a62-2f4d-4e73-a7da-0a31b077d76f" providerId="ADAL" clId="{CA188587-8042-4A19-B9F2-C06B762D25BA}" dt="2021-03-31T09:07:41.694" v="2" actId="20577"/>
        <pc:sldMkLst>
          <pc:docMk/>
          <pc:sldMk cId="2152000617" sldId="446"/>
        </pc:sldMkLst>
        <pc:spChg chg="mod">
          <ac:chgData name="Gerjan de Ruiter" userId="a2531a62-2f4d-4e73-a7da-0a31b077d76f" providerId="ADAL" clId="{CA188587-8042-4A19-B9F2-C06B762D25BA}" dt="2021-03-31T09:07:41.694" v="2" actId="20577"/>
          <ac:spMkLst>
            <pc:docMk/>
            <pc:sldMk cId="2152000617" sldId="446"/>
            <ac:spMk id="3" creationId="{ABE72CDF-C6A3-4017-AB9D-ADBFF17ADF57}"/>
          </ac:spMkLst>
        </pc:spChg>
      </pc:sldChg>
      <pc:sldChg chg="addSp modSp mod ord">
        <pc:chgData name="Gerjan de Ruiter" userId="a2531a62-2f4d-4e73-a7da-0a31b077d76f" providerId="ADAL" clId="{CA188587-8042-4A19-B9F2-C06B762D25BA}" dt="2021-03-31T09:08:45.710" v="36" actId="1076"/>
        <pc:sldMkLst>
          <pc:docMk/>
          <pc:sldMk cId="2730378395" sldId="447"/>
        </pc:sldMkLst>
        <pc:spChg chg="mod">
          <ac:chgData name="Gerjan de Ruiter" userId="a2531a62-2f4d-4e73-a7da-0a31b077d76f" providerId="ADAL" clId="{CA188587-8042-4A19-B9F2-C06B762D25BA}" dt="2021-03-31T09:08:04.410" v="15" actId="20577"/>
          <ac:spMkLst>
            <pc:docMk/>
            <pc:sldMk cId="2730378395" sldId="447"/>
            <ac:spMk id="4" creationId="{40E0A847-BD7F-44EE-818E-13FA0324D3F5}"/>
          </ac:spMkLst>
        </pc:spChg>
        <pc:picChg chg="add mod">
          <ac:chgData name="Gerjan de Ruiter" userId="a2531a62-2f4d-4e73-a7da-0a31b077d76f" providerId="ADAL" clId="{CA188587-8042-4A19-B9F2-C06B762D25BA}" dt="2021-03-31T09:08:27.173" v="28" actId="1076"/>
          <ac:picMkLst>
            <pc:docMk/>
            <pc:sldMk cId="2730378395" sldId="447"/>
            <ac:picMk id="5" creationId="{E6A5B93A-5D5E-4FBF-BFB3-76490EBE63D3}"/>
          </ac:picMkLst>
        </pc:picChg>
        <pc:picChg chg="mod">
          <ac:chgData name="Gerjan de Ruiter" userId="a2531a62-2f4d-4e73-a7da-0a31b077d76f" providerId="ADAL" clId="{CA188587-8042-4A19-B9F2-C06B762D25BA}" dt="2021-03-31T09:08:45.710" v="36" actId="1076"/>
          <ac:picMkLst>
            <pc:docMk/>
            <pc:sldMk cId="2730378395" sldId="447"/>
            <ac:picMk id="7" creationId="{B7193443-A3D4-4094-AC51-FF0D411E66F7}"/>
          </ac:picMkLst>
        </pc:picChg>
        <pc:picChg chg="add mod">
          <ac:chgData name="Gerjan de Ruiter" userId="a2531a62-2f4d-4e73-a7da-0a31b077d76f" providerId="ADAL" clId="{CA188587-8042-4A19-B9F2-C06B762D25BA}" dt="2021-03-31T09:08:44.752" v="35" actId="1076"/>
          <ac:picMkLst>
            <pc:docMk/>
            <pc:sldMk cId="2730378395" sldId="447"/>
            <ac:picMk id="8" creationId="{0E1ACCB2-7651-402A-9FCD-31960555263E}"/>
          </ac:picMkLst>
        </pc:picChg>
      </pc:sldChg>
      <pc:sldChg chg="modSp mod">
        <pc:chgData name="Gerjan de Ruiter" userId="a2531a62-2f4d-4e73-a7da-0a31b077d76f" providerId="ADAL" clId="{CA188587-8042-4A19-B9F2-C06B762D25BA}" dt="2021-03-31T09:25:15.859" v="311" actId="14734"/>
        <pc:sldMkLst>
          <pc:docMk/>
          <pc:sldMk cId="4213487157" sldId="451"/>
        </pc:sldMkLst>
        <pc:graphicFrameChg chg="modGraphic">
          <ac:chgData name="Gerjan de Ruiter" userId="a2531a62-2f4d-4e73-a7da-0a31b077d76f" providerId="ADAL" clId="{CA188587-8042-4A19-B9F2-C06B762D25BA}" dt="2021-03-31T09:25:15.859" v="311" actId="14734"/>
          <ac:graphicFrameMkLst>
            <pc:docMk/>
            <pc:sldMk cId="4213487157" sldId="451"/>
            <ac:graphicFrameMk id="2" creationId="{E0DAF8ED-3BC2-4AFC-8D99-37C54CE1CCFF}"/>
          </ac:graphicFrameMkLst>
        </pc:graphicFrameChg>
      </pc:sldChg>
      <pc:sldChg chg="del">
        <pc:chgData name="Gerjan de Ruiter" userId="a2531a62-2f4d-4e73-a7da-0a31b077d76f" providerId="ADAL" clId="{CA188587-8042-4A19-B9F2-C06B762D25BA}" dt="2021-03-31T09:08:58.603" v="51" actId="47"/>
        <pc:sldMkLst>
          <pc:docMk/>
          <pc:sldMk cId="2351531106" sldId="453"/>
        </pc:sldMkLst>
      </pc:sldChg>
      <pc:sldChg chg="del">
        <pc:chgData name="Gerjan de Ruiter" userId="a2531a62-2f4d-4e73-a7da-0a31b077d76f" providerId="ADAL" clId="{CA188587-8042-4A19-B9F2-C06B762D25BA}" dt="2021-03-31T09:08:59.683" v="53" actId="47"/>
        <pc:sldMkLst>
          <pc:docMk/>
          <pc:sldMk cId="1469997026" sldId="454"/>
        </pc:sldMkLst>
      </pc:sldChg>
      <pc:sldChg chg="del">
        <pc:chgData name="Gerjan de Ruiter" userId="a2531a62-2f4d-4e73-a7da-0a31b077d76f" providerId="ADAL" clId="{CA188587-8042-4A19-B9F2-C06B762D25BA}" dt="2021-03-31T09:09:00.625" v="55" actId="47"/>
        <pc:sldMkLst>
          <pc:docMk/>
          <pc:sldMk cId="1036087861" sldId="455"/>
        </pc:sldMkLst>
      </pc:sldChg>
      <pc:sldChg chg="del">
        <pc:chgData name="Gerjan de Ruiter" userId="a2531a62-2f4d-4e73-a7da-0a31b077d76f" providerId="ADAL" clId="{CA188587-8042-4A19-B9F2-C06B762D25BA}" dt="2021-03-31T09:09:01.878" v="57" actId="47"/>
        <pc:sldMkLst>
          <pc:docMk/>
          <pc:sldMk cId="4095578810" sldId="477"/>
        </pc:sldMkLst>
      </pc:sldChg>
      <pc:sldChg chg="del">
        <pc:chgData name="Gerjan de Ruiter" userId="a2531a62-2f4d-4e73-a7da-0a31b077d76f" providerId="ADAL" clId="{CA188587-8042-4A19-B9F2-C06B762D25BA}" dt="2021-03-31T09:08:10.844" v="18" actId="47"/>
        <pc:sldMkLst>
          <pc:docMk/>
          <pc:sldMk cId="4056875498" sldId="499"/>
        </pc:sldMkLst>
      </pc:sldChg>
      <pc:sldChg chg="del">
        <pc:chgData name="Gerjan de Ruiter" userId="a2531a62-2f4d-4e73-a7da-0a31b077d76f" providerId="ADAL" clId="{CA188587-8042-4A19-B9F2-C06B762D25BA}" dt="2021-03-31T09:08:53.389" v="37" actId="47"/>
        <pc:sldMkLst>
          <pc:docMk/>
          <pc:sldMk cId="1728861473" sldId="501"/>
        </pc:sldMkLst>
      </pc:sldChg>
      <pc:sldChg chg="del">
        <pc:chgData name="Gerjan de Ruiter" userId="a2531a62-2f4d-4e73-a7da-0a31b077d76f" providerId="ADAL" clId="{CA188587-8042-4A19-B9F2-C06B762D25BA}" dt="2021-03-31T09:08:53.990" v="39" actId="47"/>
        <pc:sldMkLst>
          <pc:docMk/>
          <pc:sldMk cId="2816045225" sldId="502"/>
        </pc:sldMkLst>
      </pc:sldChg>
      <pc:sldChg chg="del">
        <pc:chgData name="Gerjan de Ruiter" userId="a2531a62-2f4d-4e73-a7da-0a31b077d76f" providerId="ADAL" clId="{CA188587-8042-4A19-B9F2-C06B762D25BA}" dt="2021-03-31T09:08:55.517" v="44" actId="47"/>
        <pc:sldMkLst>
          <pc:docMk/>
          <pc:sldMk cId="520115793" sldId="503"/>
        </pc:sldMkLst>
      </pc:sldChg>
      <pc:sldChg chg="del">
        <pc:chgData name="Gerjan de Ruiter" userId="a2531a62-2f4d-4e73-a7da-0a31b077d76f" providerId="ADAL" clId="{CA188587-8042-4A19-B9F2-C06B762D25BA}" dt="2021-03-31T09:08:55.880" v="45" actId="47"/>
        <pc:sldMkLst>
          <pc:docMk/>
          <pc:sldMk cId="986896240" sldId="504"/>
        </pc:sldMkLst>
      </pc:sldChg>
      <pc:sldChg chg="del">
        <pc:chgData name="Gerjan de Ruiter" userId="a2531a62-2f4d-4e73-a7da-0a31b077d76f" providerId="ADAL" clId="{CA188587-8042-4A19-B9F2-C06B762D25BA}" dt="2021-03-31T09:08:57.090" v="47" actId="47"/>
        <pc:sldMkLst>
          <pc:docMk/>
          <pc:sldMk cId="4147387467" sldId="505"/>
        </pc:sldMkLst>
      </pc:sldChg>
      <pc:sldChg chg="del">
        <pc:chgData name="Gerjan de Ruiter" userId="a2531a62-2f4d-4e73-a7da-0a31b077d76f" providerId="ADAL" clId="{CA188587-8042-4A19-B9F2-C06B762D25BA}" dt="2021-03-31T09:08:56.257" v="46" actId="47"/>
        <pc:sldMkLst>
          <pc:docMk/>
          <pc:sldMk cId="3038927847" sldId="506"/>
        </pc:sldMkLst>
      </pc:sldChg>
      <pc:sldChg chg="del">
        <pc:chgData name="Gerjan de Ruiter" userId="a2531a62-2f4d-4e73-a7da-0a31b077d76f" providerId="ADAL" clId="{CA188587-8042-4A19-B9F2-C06B762D25BA}" dt="2021-03-31T09:08:54.663" v="42" actId="47"/>
        <pc:sldMkLst>
          <pc:docMk/>
          <pc:sldMk cId="3067707792" sldId="507"/>
        </pc:sldMkLst>
      </pc:sldChg>
      <pc:sldChg chg="del">
        <pc:chgData name="Gerjan de Ruiter" userId="a2531a62-2f4d-4e73-a7da-0a31b077d76f" providerId="ADAL" clId="{CA188587-8042-4A19-B9F2-C06B762D25BA}" dt="2021-03-31T09:09:02.398" v="58" actId="47"/>
        <pc:sldMkLst>
          <pc:docMk/>
          <pc:sldMk cId="3309850717" sldId="508"/>
        </pc:sldMkLst>
      </pc:sldChg>
      <pc:sldChg chg="del">
        <pc:chgData name="Gerjan de Ruiter" userId="a2531a62-2f4d-4e73-a7da-0a31b077d76f" providerId="ADAL" clId="{CA188587-8042-4A19-B9F2-C06B762D25BA}" dt="2021-03-31T09:08:53.727" v="38" actId="47"/>
        <pc:sldMkLst>
          <pc:docMk/>
          <pc:sldMk cId="213401669" sldId="510"/>
        </pc:sldMkLst>
      </pc:sldChg>
      <pc:sldChg chg="del">
        <pc:chgData name="Gerjan de Ruiter" userId="a2531a62-2f4d-4e73-a7da-0a31b077d76f" providerId="ADAL" clId="{CA188587-8042-4A19-B9F2-C06B762D25BA}" dt="2021-03-31T09:09:00.170" v="54" actId="47"/>
        <pc:sldMkLst>
          <pc:docMk/>
          <pc:sldMk cId="262836772" sldId="511"/>
        </pc:sldMkLst>
      </pc:sldChg>
      <pc:sldChg chg="del">
        <pc:chgData name="Gerjan de Ruiter" userId="a2531a62-2f4d-4e73-a7da-0a31b077d76f" providerId="ADAL" clId="{CA188587-8042-4A19-B9F2-C06B762D25BA}" dt="2021-03-31T09:08:59.001" v="52" actId="47"/>
        <pc:sldMkLst>
          <pc:docMk/>
          <pc:sldMk cId="505050672" sldId="512"/>
        </pc:sldMkLst>
      </pc:sldChg>
      <pc:sldChg chg="addSp delSp modSp new mod">
        <pc:chgData name="Gerjan de Ruiter" userId="a2531a62-2f4d-4e73-a7da-0a31b077d76f" providerId="ADAL" clId="{CA188587-8042-4A19-B9F2-C06B762D25BA}" dt="2021-03-31T09:54:27.599" v="1151"/>
        <pc:sldMkLst>
          <pc:docMk/>
          <pc:sldMk cId="853310106" sldId="514"/>
        </pc:sldMkLst>
        <pc:spChg chg="mod">
          <ac:chgData name="Gerjan de Ruiter" userId="a2531a62-2f4d-4e73-a7da-0a31b077d76f" providerId="ADAL" clId="{CA188587-8042-4A19-B9F2-C06B762D25BA}" dt="2021-03-31T09:13:13.042" v="108" actId="20577"/>
          <ac:spMkLst>
            <pc:docMk/>
            <pc:sldMk cId="853310106" sldId="514"/>
            <ac:spMk id="2" creationId="{A0CD2FD9-339E-48AE-8FCC-851775AC446B}"/>
          </ac:spMkLst>
        </pc:spChg>
        <pc:spChg chg="del">
          <ac:chgData name="Gerjan de Ruiter" userId="a2531a62-2f4d-4e73-a7da-0a31b077d76f" providerId="ADAL" clId="{CA188587-8042-4A19-B9F2-C06B762D25BA}" dt="2021-03-31T09:12:54.598" v="60"/>
          <ac:spMkLst>
            <pc:docMk/>
            <pc:sldMk cId="853310106" sldId="514"/>
            <ac:spMk id="3" creationId="{83C3DC52-12CB-41CE-B959-A942F8962AE7}"/>
          </ac:spMkLst>
        </pc:spChg>
        <pc:spChg chg="mod">
          <ac:chgData name="Gerjan de Ruiter" userId="a2531a62-2f4d-4e73-a7da-0a31b077d76f" providerId="ADAL" clId="{CA188587-8042-4A19-B9F2-C06B762D25BA}" dt="2021-03-31T09:14:17.697" v="284" actId="20577"/>
          <ac:spMkLst>
            <pc:docMk/>
            <pc:sldMk cId="853310106" sldId="514"/>
            <ac:spMk id="4" creationId="{755B415D-AC2A-44B5-8AE9-EF848F2A85CE}"/>
          </ac:spMkLst>
        </pc:spChg>
        <pc:graphicFrameChg chg="add mod modGraphic">
          <ac:chgData name="Gerjan de Ruiter" userId="a2531a62-2f4d-4e73-a7da-0a31b077d76f" providerId="ADAL" clId="{CA188587-8042-4A19-B9F2-C06B762D25BA}" dt="2021-03-31T09:48:23.896" v="907" actId="14734"/>
          <ac:graphicFrameMkLst>
            <pc:docMk/>
            <pc:sldMk cId="853310106" sldId="514"/>
            <ac:graphicFrameMk id="5" creationId="{3B14DB6B-15DA-4DA5-B071-CBE0F7C43452}"/>
          </ac:graphicFrameMkLst>
        </pc:graphicFrameChg>
        <pc:graphicFrameChg chg="add del mod">
          <ac:chgData name="Gerjan de Ruiter" userId="a2531a62-2f4d-4e73-a7da-0a31b077d76f" providerId="ADAL" clId="{CA188587-8042-4A19-B9F2-C06B762D25BA}" dt="2021-03-31T09:54:27.599" v="1151"/>
          <ac:graphicFrameMkLst>
            <pc:docMk/>
            <pc:sldMk cId="853310106" sldId="514"/>
            <ac:graphicFrameMk id="6" creationId="{AF51BE61-B96F-4E67-8BCE-30367BBFC916}"/>
          </ac:graphicFrameMkLst>
        </pc:graphicFrameChg>
      </pc:sldChg>
      <pc:sldChg chg="del">
        <pc:chgData name="Gerjan de Ruiter" userId="a2531a62-2f4d-4e73-a7da-0a31b077d76f" providerId="ADAL" clId="{CA188587-8042-4A19-B9F2-C06B762D25BA}" dt="2021-03-31T09:08:58.248" v="50" actId="47"/>
        <pc:sldMkLst>
          <pc:docMk/>
          <pc:sldMk cId="4265945289" sldId="514"/>
        </pc:sldMkLst>
      </pc:sldChg>
      <pc:sldChg chg="addSp delSp modSp new mod">
        <pc:chgData name="Gerjan de Ruiter" userId="a2531a62-2f4d-4e73-a7da-0a31b077d76f" providerId="ADAL" clId="{CA188587-8042-4A19-B9F2-C06B762D25BA}" dt="2021-03-31T09:52:42.777" v="1123" actId="403"/>
        <pc:sldMkLst>
          <pc:docMk/>
          <pc:sldMk cId="1230145397" sldId="515"/>
        </pc:sldMkLst>
        <pc:spChg chg="mod">
          <ac:chgData name="Gerjan de Ruiter" userId="a2531a62-2f4d-4e73-a7da-0a31b077d76f" providerId="ADAL" clId="{CA188587-8042-4A19-B9F2-C06B762D25BA}" dt="2021-03-31T09:14:54.019" v="298" actId="20577"/>
          <ac:spMkLst>
            <pc:docMk/>
            <pc:sldMk cId="1230145397" sldId="515"/>
            <ac:spMk id="2" creationId="{1E515125-B0FD-4D32-95B9-1FB867561166}"/>
          </ac:spMkLst>
        </pc:spChg>
        <pc:spChg chg="del">
          <ac:chgData name="Gerjan de Ruiter" userId="a2531a62-2f4d-4e73-a7da-0a31b077d76f" providerId="ADAL" clId="{CA188587-8042-4A19-B9F2-C06B762D25BA}" dt="2021-03-31T09:43:53.094" v="747" actId="22"/>
          <ac:spMkLst>
            <pc:docMk/>
            <pc:sldMk cId="1230145397" sldId="515"/>
            <ac:spMk id="3" creationId="{77129AB7-7309-4146-9711-A422DD314DBE}"/>
          </ac:spMkLst>
        </pc:spChg>
        <pc:spChg chg="mod">
          <ac:chgData name="Gerjan de Ruiter" userId="a2531a62-2f4d-4e73-a7da-0a31b077d76f" providerId="ADAL" clId="{CA188587-8042-4A19-B9F2-C06B762D25BA}" dt="2021-03-31T09:52:42.777" v="1123" actId="403"/>
          <ac:spMkLst>
            <pc:docMk/>
            <pc:sldMk cId="1230145397" sldId="515"/>
            <ac:spMk id="4" creationId="{35F9B826-353D-4B6D-99A6-48362A64E4DB}"/>
          </ac:spMkLst>
        </pc:spChg>
        <pc:picChg chg="add mod ord modCrop">
          <ac:chgData name="Gerjan de Ruiter" userId="a2531a62-2f4d-4e73-a7da-0a31b077d76f" providerId="ADAL" clId="{CA188587-8042-4A19-B9F2-C06B762D25BA}" dt="2021-03-31T09:44:21.420" v="756" actId="1076"/>
          <ac:picMkLst>
            <pc:docMk/>
            <pc:sldMk cId="1230145397" sldId="515"/>
            <ac:picMk id="6" creationId="{2107AA35-8F88-406E-A01D-DB01B112D8E7}"/>
          </ac:picMkLst>
        </pc:picChg>
      </pc:sldChg>
      <pc:sldChg chg="addSp delSp modSp new mod modNotesTx">
        <pc:chgData name="Gerjan de Ruiter" userId="a2531a62-2f4d-4e73-a7da-0a31b077d76f" providerId="ADAL" clId="{CA188587-8042-4A19-B9F2-C06B762D25BA}" dt="2021-03-31T09:52:47.094" v="1125" actId="403"/>
        <pc:sldMkLst>
          <pc:docMk/>
          <pc:sldMk cId="3844752748" sldId="516"/>
        </pc:sldMkLst>
        <pc:spChg chg="mod">
          <ac:chgData name="Gerjan de Ruiter" userId="a2531a62-2f4d-4e73-a7da-0a31b077d76f" providerId="ADAL" clId="{CA188587-8042-4A19-B9F2-C06B762D25BA}" dt="2021-03-31T09:24:56.013" v="303" actId="20577"/>
          <ac:spMkLst>
            <pc:docMk/>
            <pc:sldMk cId="3844752748" sldId="516"/>
            <ac:spMk id="2" creationId="{3867918F-C102-47F7-B1F4-AC4807B0A2C4}"/>
          </ac:spMkLst>
        </pc:spChg>
        <pc:spChg chg="del">
          <ac:chgData name="Gerjan de Ruiter" userId="a2531a62-2f4d-4e73-a7da-0a31b077d76f" providerId="ADAL" clId="{CA188587-8042-4A19-B9F2-C06B762D25BA}" dt="2021-03-31T09:39:56.737" v="744"/>
          <ac:spMkLst>
            <pc:docMk/>
            <pc:sldMk cId="3844752748" sldId="516"/>
            <ac:spMk id="3" creationId="{5A73F075-A48B-42F3-A31E-21AE1AA29FD1}"/>
          </ac:spMkLst>
        </pc:spChg>
        <pc:spChg chg="mod">
          <ac:chgData name="Gerjan de Ruiter" userId="a2531a62-2f4d-4e73-a7da-0a31b077d76f" providerId="ADAL" clId="{CA188587-8042-4A19-B9F2-C06B762D25BA}" dt="2021-03-31T09:52:47.094" v="1125" actId="403"/>
          <ac:spMkLst>
            <pc:docMk/>
            <pc:sldMk cId="3844752748" sldId="516"/>
            <ac:spMk id="4" creationId="{F17923D7-925A-4E8E-85D9-4DD75CBB1DDA}"/>
          </ac:spMkLst>
        </pc:spChg>
        <pc:picChg chg="add mod">
          <ac:chgData name="Gerjan de Ruiter" userId="a2531a62-2f4d-4e73-a7da-0a31b077d76f" providerId="ADAL" clId="{CA188587-8042-4A19-B9F2-C06B762D25BA}" dt="2021-03-31T09:51:22.690" v="1055" actId="1076"/>
          <ac:picMkLst>
            <pc:docMk/>
            <pc:sldMk cId="3844752748" sldId="516"/>
            <ac:picMk id="5" creationId="{A49194D0-2EBA-4D6D-9907-2EA261170FA4}"/>
          </ac:picMkLst>
        </pc:picChg>
      </pc:sldChg>
      <pc:sldChg chg="addSp delSp modSp new mod modNotesTx">
        <pc:chgData name="Gerjan de Ruiter" userId="a2531a62-2f4d-4e73-a7da-0a31b077d76f" providerId="ADAL" clId="{CA188587-8042-4A19-B9F2-C06B762D25BA}" dt="2021-03-31T09:52:51.625" v="1127" actId="403"/>
        <pc:sldMkLst>
          <pc:docMk/>
          <pc:sldMk cId="3952810737" sldId="517"/>
        </pc:sldMkLst>
        <pc:spChg chg="mod">
          <ac:chgData name="Gerjan de Ruiter" userId="a2531a62-2f4d-4e73-a7da-0a31b077d76f" providerId="ADAL" clId="{CA188587-8042-4A19-B9F2-C06B762D25BA}" dt="2021-03-31T09:45:01.065" v="835" actId="20577"/>
          <ac:spMkLst>
            <pc:docMk/>
            <pc:sldMk cId="3952810737" sldId="517"/>
            <ac:spMk id="2" creationId="{D0610A9D-F954-40D9-A38C-1D59FA3192E5}"/>
          </ac:spMkLst>
        </pc:spChg>
        <pc:spChg chg="del">
          <ac:chgData name="Gerjan de Ruiter" userId="a2531a62-2f4d-4e73-a7da-0a31b077d76f" providerId="ADAL" clId="{CA188587-8042-4A19-B9F2-C06B762D25BA}" dt="2021-03-31T09:45:32.125" v="836"/>
          <ac:spMkLst>
            <pc:docMk/>
            <pc:sldMk cId="3952810737" sldId="517"/>
            <ac:spMk id="3" creationId="{6AE679A0-D304-4E8E-9E40-A9C4399F7B87}"/>
          </ac:spMkLst>
        </pc:spChg>
        <pc:spChg chg="mod">
          <ac:chgData name="Gerjan de Ruiter" userId="a2531a62-2f4d-4e73-a7da-0a31b077d76f" providerId="ADAL" clId="{CA188587-8042-4A19-B9F2-C06B762D25BA}" dt="2021-03-31T09:52:51.625" v="1127" actId="403"/>
          <ac:spMkLst>
            <pc:docMk/>
            <pc:sldMk cId="3952810737" sldId="517"/>
            <ac:spMk id="4" creationId="{7B35FA42-F38B-4B37-A29A-E4A212FDC32D}"/>
          </ac:spMkLst>
        </pc:spChg>
        <pc:picChg chg="add mod">
          <ac:chgData name="Gerjan de Ruiter" userId="a2531a62-2f4d-4e73-a7da-0a31b077d76f" providerId="ADAL" clId="{CA188587-8042-4A19-B9F2-C06B762D25BA}" dt="2021-03-31T09:45:34.187" v="837" actId="1076"/>
          <ac:picMkLst>
            <pc:docMk/>
            <pc:sldMk cId="3952810737" sldId="517"/>
            <ac:picMk id="5" creationId="{913485AE-1D33-4E01-A451-E902B67F8E81}"/>
          </ac:picMkLst>
        </pc:picChg>
        <pc:picChg chg="add mod">
          <ac:chgData name="Gerjan de Ruiter" userId="a2531a62-2f4d-4e73-a7da-0a31b077d76f" providerId="ADAL" clId="{CA188587-8042-4A19-B9F2-C06B762D25BA}" dt="2021-03-31T09:47:26.505" v="901" actId="1076"/>
          <ac:picMkLst>
            <pc:docMk/>
            <pc:sldMk cId="3952810737" sldId="517"/>
            <ac:picMk id="6" creationId="{81220EF8-BDF0-41AA-9196-C67324BB8D32}"/>
          </ac:picMkLst>
        </pc:picChg>
        <pc:picChg chg="add mod">
          <ac:chgData name="Gerjan de Ruiter" userId="a2531a62-2f4d-4e73-a7da-0a31b077d76f" providerId="ADAL" clId="{CA188587-8042-4A19-B9F2-C06B762D25BA}" dt="2021-03-31T09:47:27.861" v="902" actId="1076"/>
          <ac:picMkLst>
            <pc:docMk/>
            <pc:sldMk cId="3952810737" sldId="517"/>
            <ac:picMk id="7" creationId="{8963F523-3944-4C2C-8AB6-A36F67B50727}"/>
          </ac:picMkLst>
        </pc:picChg>
        <pc:picChg chg="add mod">
          <ac:chgData name="Gerjan de Ruiter" userId="a2531a62-2f4d-4e73-a7da-0a31b077d76f" providerId="ADAL" clId="{CA188587-8042-4A19-B9F2-C06B762D25BA}" dt="2021-03-31T09:47:24.745" v="900" actId="1076"/>
          <ac:picMkLst>
            <pc:docMk/>
            <pc:sldMk cId="3952810737" sldId="517"/>
            <ac:picMk id="8" creationId="{DD190148-3D98-492C-90B4-FED9BF2A1881}"/>
          </ac:picMkLst>
        </pc:picChg>
      </pc:sldChg>
      <pc:sldChg chg="addSp delSp modSp new mod modNotesTx">
        <pc:chgData name="Gerjan de Ruiter" userId="a2531a62-2f4d-4e73-a7da-0a31b077d76f" providerId="ADAL" clId="{CA188587-8042-4A19-B9F2-C06B762D25BA}" dt="2021-03-31T09:52:58.497" v="1129" actId="403"/>
        <pc:sldMkLst>
          <pc:docMk/>
          <pc:sldMk cId="2326572986" sldId="518"/>
        </pc:sldMkLst>
        <pc:spChg chg="mod">
          <ac:chgData name="Gerjan de Ruiter" userId="a2531a62-2f4d-4e73-a7da-0a31b077d76f" providerId="ADAL" clId="{CA188587-8042-4A19-B9F2-C06B762D25BA}" dt="2021-03-31T09:25:09.088" v="309" actId="20577"/>
          <ac:spMkLst>
            <pc:docMk/>
            <pc:sldMk cId="2326572986" sldId="518"/>
            <ac:spMk id="2" creationId="{5F46B0D5-B60A-42D8-8E84-4713CF784EFA}"/>
          </ac:spMkLst>
        </pc:spChg>
        <pc:spChg chg="del">
          <ac:chgData name="Gerjan de Ruiter" userId="a2531a62-2f4d-4e73-a7da-0a31b077d76f" providerId="ADAL" clId="{CA188587-8042-4A19-B9F2-C06B762D25BA}" dt="2021-03-31T09:49:59.335" v="1022"/>
          <ac:spMkLst>
            <pc:docMk/>
            <pc:sldMk cId="2326572986" sldId="518"/>
            <ac:spMk id="3" creationId="{D4A2F199-904D-49C2-A347-0F0A9451AE5C}"/>
          </ac:spMkLst>
        </pc:spChg>
        <pc:spChg chg="mod">
          <ac:chgData name="Gerjan de Ruiter" userId="a2531a62-2f4d-4e73-a7da-0a31b077d76f" providerId="ADAL" clId="{CA188587-8042-4A19-B9F2-C06B762D25BA}" dt="2021-03-31T09:52:58.497" v="1129" actId="403"/>
          <ac:spMkLst>
            <pc:docMk/>
            <pc:sldMk cId="2326572986" sldId="518"/>
            <ac:spMk id="4" creationId="{585D31BC-44C6-4F67-99E3-67DF93527642}"/>
          </ac:spMkLst>
        </pc:spChg>
        <pc:picChg chg="add mod">
          <ac:chgData name="Gerjan de Ruiter" userId="a2531a62-2f4d-4e73-a7da-0a31b077d76f" providerId="ADAL" clId="{CA188587-8042-4A19-B9F2-C06B762D25BA}" dt="2021-03-31T09:50:02.658" v="1025" actId="1076"/>
          <ac:picMkLst>
            <pc:docMk/>
            <pc:sldMk cId="2326572986" sldId="518"/>
            <ac:picMk id="5" creationId="{663DC268-18E3-4731-879F-8B8601ACFACA}"/>
          </ac:picMkLst>
        </pc:picChg>
      </pc:sldChg>
      <pc:sldChg chg="addSp delSp modSp new mod">
        <pc:chgData name="Gerjan de Ruiter" userId="a2531a62-2f4d-4e73-a7da-0a31b077d76f" providerId="ADAL" clId="{CA188587-8042-4A19-B9F2-C06B762D25BA}" dt="2021-03-31T09:53:02.325" v="1131" actId="403"/>
        <pc:sldMkLst>
          <pc:docMk/>
          <pc:sldMk cId="2614197369" sldId="519"/>
        </pc:sldMkLst>
        <pc:spChg chg="mod">
          <ac:chgData name="Gerjan de Ruiter" userId="a2531a62-2f4d-4e73-a7da-0a31b077d76f" providerId="ADAL" clId="{CA188587-8042-4A19-B9F2-C06B762D25BA}" dt="2021-03-31T09:25:24.360" v="314" actId="20577"/>
          <ac:spMkLst>
            <pc:docMk/>
            <pc:sldMk cId="2614197369" sldId="519"/>
            <ac:spMk id="2" creationId="{6744B14B-E032-4452-B0B2-E06777D2DDBB}"/>
          </ac:spMkLst>
        </pc:spChg>
        <pc:spChg chg="del">
          <ac:chgData name="Gerjan de Ruiter" userId="a2531a62-2f4d-4e73-a7da-0a31b077d76f" providerId="ADAL" clId="{CA188587-8042-4A19-B9F2-C06B762D25BA}" dt="2021-03-31T09:49:40.482" v="1021"/>
          <ac:spMkLst>
            <pc:docMk/>
            <pc:sldMk cId="2614197369" sldId="519"/>
            <ac:spMk id="3" creationId="{E4248C27-4032-4B5B-AB96-69B6BBB1C3D1}"/>
          </ac:spMkLst>
        </pc:spChg>
        <pc:spChg chg="mod">
          <ac:chgData name="Gerjan de Ruiter" userId="a2531a62-2f4d-4e73-a7da-0a31b077d76f" providerId="ADAL" clId="{CA188587-8042-4A19-B9F2-C06B762D25BA}" dt="2021-03-31T09:53:02.325" v="1131" actId="403"/>
          <ac:spMkLst>
            <pc:docMk/>
            <pc:sldMk cId="2614197369" sldId="519"/>
            <ac:spMk id="4" creationId="{3840AAAC-4E80-4832-B3E2-28F3F138D08D}"/>
          </ac:spMkLst>
        </pc:spChg>
        <pc:picChg chg="add mod">
          <ac:chgData name="Gerjan de Ruiter" userId="a2531a62-2f4d-4e73-a7da-0a31b077d76f" providerId="ADAL" clId="{CA188587-8042-4A19-B9F2-C06B762D25BA}" dt="2021-03-31T09:49:40.482" v="1021"/>
          <ac:picMkLst>
            <pc:docMk/>
            <pc:sldMk cId="2614197369" sldId="519"/>
            <ac:picMk id="5" creationId="{4544B81D-B0C8-47AF-BF8A-D3C2C3BF0D08}"/>
          </ac:picMkLst>
        </pc:picChg>
      </pc:sldChg>
      <pc:sldChg chg="addSp delSp modSp new mod modNotesTx">
        <pc:chgData name="Gerjan de Ruiter" userId="a2531a62-2f4d-4e73-a7da-0a31b077d76f" providerId="ADAL" clId="{CA188587-8042-4A19-B9F2-C06B762D25BA}" dt="2021-03-31T09:53:15.810" v="1145" actId="1076"/>
        <pc:sldMkLst>
          <pc:docMk/>
          <pc:sldMk cId="3812945732" sldId="520"/>
        </pc:sldMkLst>
        <pc:spChg chg="mod">
          <ac:chgData name="Gerjan de Ruiter" userId="a2531a62-2f4d-4e73-a7da-0a31b077d76f" providerId="ADAL" clId="{CA188587-8042-4A19-B9F2-C06B762D25BA}" dt="2021-03-31T09:25:35.878" v="330" actId="20577"/>
          <ac:spMkLst>
            <pc:docMk/>
            <pc:sldMk cId="3812945732" sldId="520"/>
            <ac:spMk id="2" creationId="{0D954D58-CC58-491A-9F4B-26A6BD1FD427}"/>
          </ac:spMkLst>
        </pc:spChg>
        <pc:spChg chg="del">
          <ac:chgData name="Gerjan de Ruiter" userId="a2531a62-2f4d-4e73-a7da-0a31b077d76f" providerId="ADAL" clId="{CA188587-8042-4A19-B9F2-C06B762D25BA}" dt="2021-03-31T09:48:12.363" v="904"/>
          <ac:spMkLst>
            <pc:docMk/>
            <pc:sldMk cId="3812945732" sldId="520"/>
            <ac:spMk id="3" creationId="{3CEEA5C2-64F9-40A4-9A0C-E8C509DFCD38}"/>
          </ac:spMkLst>
        </pc:spChg>
        <pc:spChg chg="mod">
          <ac:chgData name="Gerjan de Ruiter" userId="a2531a62-2f4d-4e73-a7da-0a31b077d76f" providerId="ADAL" clId="{CA188587-8042-4A19-B9F2-C06B762D25BA}" dt="2021-03-31T09:53:11.735" v="1144" actId="404"/>
          <ac:spMkLst>
            <pc:docMk/>
            <pc:sldMk cId="3812945732" sldId="520"/>
            <ac:spMk id="4" creationId="{F7C1F840-D507-47D9-990E-8350EFDDCB8F}"/>
          </ac:spMkLst>
        </pc:spChg>
        <pc:picChg chg="add mod">
          <ac:chgData name="Gerjan de Ruiter" userId="a2531a62-2f4d-4e73-a7da-0a31b077d76f" providerId="ADAL" clId="{CA188587-8042-4A19-B9F2-C06B762D25BA}" dt="2021-03-31T09:53:15.810" v="1145" actId="1076"/>
          <ac:picMkLst>
            <pc:docMk/>
            <pc:sldMk cId="3812945732" sldId="520"/>
            <ac:picMk id="5" creationId="{CBC25AD6-E541-472B-A4E6-A703F71B8F9C}"/>
          </ac:picMkLst>
        </pc:picChg>
      </pc:sldChg>
      <pc:sldChg chg="addSp delSp modSp new del mod">
        <pc:chgData name="Gerjan de Ruiter" userId="a2531a62-2f4d-4e73-a7da-0a31b077d76f" providerId="ADAL" clId="{CA188587-8042-4A19-B9F2-C06B762D25BA}" dt="2021-03-31T09:57:44.685" v="1370" actId="47"/>
        <pc:sldMkLst>
          <pc:docMk/>
          <pc:sldMk cId="2872274171" sldId="521"/>
        </pc:sldMkLst>
        <pc:spChg chg="mod">
          <ac:chgData name="Gerjan de Ruiter" userId="a2531a62-2f4d-4e73-a7da-0a31b077d76f" providerId="ADAL" clId="{CA188587-8042-4A19-B9F2-C06B762D25BA}" dt="2021-03-31T09:54:48.823" v="1164" actId="20577"/>
          <ac:spMkLst>
            <pc:docMk/>
            <pc:sldMk cId="2872274171" sldId="521"/>
            <ac:spMk id="2" creationId="{B46C196D-63B2-4F18-81F7-BD66386BD1FA}"/>
          </ac:spMkLst>
        </pc:spChg>
        <pc:spChg chg="del mod">
          <ac:chgData name="Gerjan de Ruiter" userId="a2531a62-2f4d-4e73-a7da-0a31b077d76f" providerId="ADAL" clId="{CA188587-8042-4A19-B9F2-C06B762D25BA}" dt="2021-03-31T09:54:34.178" v="1155"/>
          <ac:spMkLst>
            <pc:docMk/>
            <pc:sldMk cId="2872274171" sldId="521"/>
            <ac:spMk id="3" creationId="{27DB1516-6C22-4668-9A3C-023614261A18}"/>
          </ac:spMkLst>
        </pc:spChg>
        <pc:spChg chg="mod">
          <ac:chgData name="Gerjan de Ruiter" userId="a2531a62-2f4d-4e73-a7da-0a31b077d76f" providerId="ADAL" clId="{CA188587-8042-4A19-B9F2-C06B762D25BA}" dt="2021-03-31T09:55:14.915" v="1227" actId="20577"/>
          <ac:spMkLst>
            <pc:docMk/>
            <pc:sldMk cId="2872274171" sldId="521"/>
            <ac:spMk id="4" creationId="{D0424A9D-F2A8-4394-871D-9D449386120C}"/>
          </ac:spMkLst>
        </pc:spChg>
        <pc:graphicFrameChg chg="add mod modGraphic">
          <ac:chgData name="Gerjan de Ruiter" userId="a2531a62-2f4d-4e73-a7da-0a31b077d76f" providerId="ADAL" clId="{CA188587-8042-4A19-B9F2-C06B762D25BA}" dt="2021-03-31T09:54:46.133" v="1158" actId="14100"/>
          <ac:graphicFrameMkLst>
            <pc:docMk/>
            <pc:sldMk cId="2872274171" sldId="521"/>
            <ac:graphicFrameMk id="5" creationId="{C528522E-204E-4021-ACDC-3CBB71AC2717}"/>
          </ac:graphicFrameMkLst>
        </pc:graphicFrameChg>
      </pc:sldChg>
      <pc:sldMasterChg chg="delSldLayout">
        <pc:chgData name="Gerjan de Ruiter" userId="a2531a62-2f4d-4e73-a7da-0a31b077d76f" providerId="ADAL" clId="{CA188587-8042-4A19-B9F2-C06B762D25BA}" dt="2021-03-31T09:08:57.432" v="48" actId="47"/>
        <pc:sldMasterMkLst>
          <pc:docMk/>
          <pc:sldMasterMk cId="1698146200" sldId="2147483660"/>
        </pc:sldMasterMkLst>
        <pc:sldLayoutChg chg="del">
          <pc:chgData name="Gerjan de Ruiter" userId="a2531a62-2f4d-4e73-a7da-0a31b077d76f" providerId="ADAL" clId="{CA188587-8042-4A19-B9F2-C06B762D25BA}" dt="2021-03-31T09:08:57.432" v="48" actId="47"/>
          <pc:sldLayoutMkLst>
            <pc:docMk/>
            <pc:sldMasterMk cId="1698146200" sldId="2147483660"/>
            <pc:sldLayoutMk cId="3936428653" sldId="2147483671"/>
          </pc:sldLayoutMkLst>
        </pc:sldLayoutChg>
      </pc:sldMasterChg>
    </pc:docChg>
  </pc:docChgLst>
  <pc:docChgLst>
    <pc:chgData name="Gerjan de Ruiter" userId="a2531a62-2f4d-4e73-a7da-0a31b077d76f" providerId="ADAL" clId="{2C411DC7-5E06-4DAB-86EE-A6AFB8E55BA8}"/>
    <pc:docChg chg="undo custSel addSld delSld modSld sldOrd delMainMaster">
      <pc:chgData name="Gerjan de Ruiter" userId="a2531a62-2f4d-4e73-a7da-0a31b077d76f" providerId="ADAL" clId="{2C411DC7-5E06-4DAB-86EE-A6AFB8E55BA8}" dt="2021-03-24T11:09:43.956" v="2077" actId="122"/>
      <pc:docMkLst>
        <pc:docMk/>
      </pc:docMkLst>
      <pc:sldChg chg="add del ord">
        <pc:chgData name="Gerjan de Ruiter" userId="a2531a62-2f4d-4e73-a7da-0a31b077d76f" providerId="ADAL" clId="{2C411DC7-5E06-4DAB-86EE-A6AFB8E55BA8}" dt="2021-03-23T15:42:11.979" v="319" actId="47"/>
        <pc:sldMkLst>
          <pc:docMk/>
          <pc:sldMk cId="3212285763" sldId="257"/>
        </pc:sldMkLst>
      </pc:sldChg>
      <pc:sldChg chg="addSp delSp modSp add mod ord modClrScheme modAnim chgLayout">
        <pc:chgData name="Gerjan de Ruiter" userId="a2531a62-2f4d-4e73-a7da-0a31b077d76f" providerId="ADAL" clId="{2C411DC7-5E06-4DAB-86EE-A6AFB8E55BA8}" dt="2021-03-24T07:37:55.323" v="711"/>
        <pc:sldMkLst>
          <pc:docMk/>
          <pc:sldMk cId="1561779310" sldId="258"/>
        </pc:sldMkLst>
        <pc:spChg chg="mod ord">
          <ac:chgData name="Gerjan de Ruiter" userId="a2531a62-2f4d-4e73-a7da-0a31b077d76f" providerId="ADAL" clId="{2C411DC7-5E06-4DAB-86EE-A6AFB8E55BA8}" dt="2021-03-24T07:32:56.567" v="669" actId="700"/>
          <ac:spMkLst>
            <pc:docMk/>
            <pc:sldMk cId="1561779310" sldId="258"/>
            <ac:spMk id="2" creationId="{00000000-0000-0000-0000-000000000000}"/>
          </ac:spMkLst>
        </pc:spChg>
        <pc:spChg chg="del mod ord">
          <ac:chgData name="Gerjan de Ruiter" userId="a2531a62-2f4d-4e73-a7da-0a31b077d76f" providerId="ADAL" clId="{2C411DC7-5E06-4DAB-86EE-A6AFB8E55BA8}" dt="2021-03-24T07:33:41.898" v="682"/>
          <ac:spMkLst>
            <pc:docMk/>
            <pc:sldMk cId="1561779310" sldId="258"/>
            <ac:spMk id="3" creationId="{00000000-0000-0000-0000-000000000000}"/>
          </ac:spMkLst>
        </pc:spChg>
        <pc:spChg chg="add mod ord">
          <ac:chgData name="Gerjan de Ruiter" userId="a2531a62-2f4d-4e73-a7da-0a31b077d76f" providerId="ADAL" clId="{2C411DC7-5E06-4DAB-86EE-A6AFB8E55BA8}" dt="2021-03-24T07:33:49.321" v="685" actId="113"/>
          <ac:spMkLst>
            <pc:docMk/>
            <pc:sldMk cId="1561779310" sldId="258"/>
            <ac:spMk id="4" creationId="{DDB6029D-EDAF-43AD-BB9B-A2D44D29D766}"/>
          </ac:spMkLst>
        </pc:spChg>
        <pc:picChg chg="add mod">
          <ac:chgData name="Gerjan de Ruiter" userId="a2531a62-2f4d-4e73-a7da-0a31b077d76f" providerId="ADAL" clId="{2C411DC7-5E06-4DAB-86EE-A6AFB8E55BA8}" dt="2021-03-24T07:34:30.600" v="689" actId="1076"/>
          <ac:picMkLst>
            <pc:docMk/>
            <pc:sldMk cId="1561779310" sldId="258"/>
            <ac:picMk id="4098" creationId="{88998741-4164-4CD9-91B3-F987C8EE2B6C}"/>
          </ac:picMkLst>
        </pc:picChg>
        <pc:picChg chg="add mod">
          <ac:chgData name="Gerjan de Ruiter" userId="a2531a62-2f4d-4e73-a7da-0a31b077d76f" providerId="ADAL" clId="{2C411DC7-5E06-4DAB-86EE-A6AFB8E55BA8}" dt="2021-03-24T07:37:35.618" v="700" actId="1076"/>
          <ac:picMkLst>
            <pc:docMk/>
            <pc:sldMk cId="1561779310" sldId="258"/>
            <ac:picMk id="4100" creationId="{CB3052CE-B11B-4C85-92E6-43477770E0D1}"/>
          </ac:picMkLst>
        </pc:picChg>
      </pc:sldChg>
      <pc:sldChg chg="addSp delSp modSp add mod ord modClrScheme chgLayout">
        <pc:chgData name="Gerjan de Ruiter" userId="a2531a62-2f4d-4e73-a7da-0a31b077d76f" providerId="ADAL" clId="{2C411DC7-5E06-4DAB-86EE-A6AFB8E55BA8}" dt="2021-03-24T10:18:26.618" v="2006" actId="1076"/>
        <pc:sldMkLst>
          <pc:docMk/>
          <pc:sldMk cId="2804903628" sldId="259"/>
        </pc:sldMkLst>
        <pc:spChg chg="mod ord">
          <ac:chgData name="Gerjan de Ruiter" userId="a2531a62-2f4d-4e73-a7da-0a31b077d76f" providerId="ADAL" clId="{2C411DC7-5E06-4DAB-86EE-A6AFB8E55BA8}" dt="2021-03-24T07:39:32.033" v="788" actId="20577"/>
          <ac:spMkLst>
            <pc:docMk/>
            <pc:sldMk cId="2804903628" sldId="259"/>
            <ac:spMk id="2" creationId="{00000000-0000-0000-0000-000000000000}"/>
          </ac:spMkLst>
        </pc:spChg>
        <pc:spChg chg="add mod ord">
          <ac:chgData name="Gerjan de Ruiter" userId="a2531a62-2f4d-4e73-a7da-0a31b077d76f" providerId="ADAL" clId="{2C411DC7-5E06-4DAB-86EE-A6AFB8E55BA8}" dt="2021-03-24T07:38:36.367" v="772" actId="403"/>
          <ac:spMkLst>
            <pc:docMk/>
            <pc:sldMk cId="2804903628" sldId="259"/>
            <ac:spMk id="3" creationId="{C7711667-D0F9-451E-B2F3-77D5426BA3A7}"/>
          </ac:spMkLst>
        </pc:spChg>
        <pc:spChg chg="del mod">
          <ac:chgData name="Gerjan de Ruiter" userId="a2531a62-2f4d-4e73-a7da-0a31b077d76f" providerId="ADAL" clId="{2C411DC7-5E06-4DAB-86EE-A6AFB8E55BA8}" dt="2021-03-24T07:31:48.476" v="663"/>
          <ac:spMkLst>
            <pc:docMk/>
            <pc:sldMk cId="2804903628" sldId="259"/>
            <ac:spMk id="6" creationId="{00000000-0000-0000-0000-000000000000}"/>
          </ac:spMkLst>
        </pc:spChg>
        <pc:picChg chg="del mod">
          <ac:chgData name="Gerjan de Ruiter" userId="a2531a62-2f4d-4e73-a7da-0a31b077d76f" providerId="ADAL" clId="{2C411DC7-5E06-4DAB-86EE-A6AFB8E55BA8}" dt="2021-03-24T07:31:49.802" v="664" actId="478"/>
          <ac:picMkLst>
            <pc:docMk/>
            <pc:sldMk cId="2804903628" sldId="259"/>
            <ac:picMk id="5" creationId="{00000000-0000-0000-0000-000000000000}"/>
          </ac:picMkLst>
        </pc:picChg>
        <pc:picChg chg="add mod ord">
          <ac:chgData name="Gerjan de Ruiter" userId="a2531a62-2f4d-4e73-a7da-0a31b077d76f" providerId="ADAL" clId="{2C411DC7-5E06-4DAB-86EE-A6AFB8E55BA8}" dt="2021-03-24T10:18:24.089" v="2004" actId="1076"/>
          <ac:picMkLst>
            <pc:docMk/>
            <pc:sldMk cId="2804903628" sldId="259"/>
            <ac:picMk id="7" creationId="{A34D06EB-8D4F-4EA2-84DE-68AE1F27FF04}"/>
          </ac:picMkLst>
        </pc:picChg>
        <pc:picChg chg="add mod">
          <ac:chgData name="Gerjan de Ruiter" userId="a2531a62-2f4d-4e73-a7da-0a31b077d76f" providerId="ADAL" clId="{2C411DC7-5E06-4DAB-86EE-A6AFB8E55BA8}" dt="2021-03-24T10:18:23.203" v="2003" actId="1076"/>
          <ac:picMkLst>
            <pc:docMk/>
            <pc:sldMk cId="2804903628" sldId="259"/>
            <ac:picMk id="8" creationId="{D29D920C-6156-41D2-BB28-4CE0275F6C72}"/>
          </ac:picMkLst>
        </pc:picChg>
        <pc:picChg chg="add mod">
          <ac:chgData name="Gerjan de Ruiter" userId="a2531a62-2f4d-4e73-a7da-0a31b077d76f" providerId="ADAL" clId="{2C411DC7-5E06-4DAB-86EE-A6AFB8E55BA8}" dt="2021-03-24T10:18:26.618" v="2006" actId="1076"/>
          <ac:picMkLst>
            <pc:docMk/>
            <pc:sldMk cId="2804903628" sldId="259"/>
            <ac:picMk id="8194" creationId="{AD46C1FB-FB3C-4283-8EAE-7283AF54BC44}"/>
          </ac:picMkLst>
        </pc:picChg>
      </pc:sldChg>
      <pc:sldChg chg="modSp add mod ord modAnim modNotesTx">
        <pc:chgData name="Gerjan de Ruiter" userId="a2531a62-2f4d-4e73-a7da-0a31b077d76f" providerId="ADAL" clId="{2C411DC7-5E06-4DAB-86EE-A6AFB8E55BA8}" dt="2021-03-24T10:18:38.083" v="2007" actId="1076"/>
        <pc:sldMkLst>
          <pc:docMk/>
          <pc:sldMk cId="2776595518" sldId="260"/>
        </pc:sldMkLst>
        <pc:spChg chg="mod">
          <ac:chgData name="Gerjan de Ruiter" userId="a2531a62-2f4d-4e73-a7da-0a31b077d76f" providerId="ADAL" clId="{2C411DC7-5E06-4DAB-86EE-A6AFB8E55BA8}" dt="2021-03-24T07:46:57.496" v="799" actId="20577"/>
          <ac:spMkLst>
            <pc:docMk/>
            <pc:sldMk cId="2776595518" sldId="260"/>
            <ac:spMk id="4" creationId="{00000000-0000-0000-0000-000000000000}"/>
          </ac:spMkLst>
        </pc:spChg>
        <pc:picChg chg="mod">
          <ac:chgData name="Gerjan de Ruiter" userId="a2531a62-2f4d-4e73-a7da-0a31b077d76f" providerId="ADAL" clId="{2C411DC7-5E06-4DAB-86EE-A6AFB8E55BA8}" dt="2021-03-24T10:18:38.083" v="2007" actId="1076"/>
          <ac:picMkLst>
            <pc:docMk/>
            <pc:sldMk cId="2776595518" sldId="260"/>
            <ac:picMk id="10" creationId="{00000000-0000-0000-0000-000000000000}"/>
          </ac:picMkLst>
        </pc:picChg>
      </pc:sldChg>
      <pc:sldChg chg="add ord">
        <pc:chgData name="Gerjan de Ruiter" userId="a2531a62-2f4d-4e73-a7da-0a31b077d76f" providerId="ADAL" clId="{2C411DC7-5E06-4DAB-86EE-A6AFB8E55BA8}" dt="2021-03-24T07:48:08.051" v="815"/>
        <pc:sldMkLst>
          <pc:docMk/>
          <pc:sldMk cId="2981166330" sldId="262"/>
        </pc:sldMkLst>
      </pc:sldChg>
      <pc:sldChg chg="modSp add mod modAnim">
        <pc:chgData name="Gerjan de Ruiter" userId="a2531a62-2f4d-4e73-a7da-0a31b077d76f" providerId="ADAL" clId="{2C411DC7-5E06-4DAB-86EE-A6AFB8E55BA8}" dt="2021-03-24T09:59:14.799" v="1928"/>
        <pc:sldMkLst>
          <pc:docMk/>
          <pc:sldMk cId="866024768" sldId="263"/>
        </pc:sldMkLst>
        <pc:spChg chg="mod">
          <ac:chgData name="Gerjan de Ruiter" userId="a2531a62-2f4d-4e73-a7da-0a31b077d76f" providerId="ADAL" clId="{2C411DC7-5E06-4DAB-86EE-A6AFB8E55BA8}" dt="2021-03-24T09:58:32.285" v="1924" actId="5793"/>
          <ac:spMkLst>
            <pc:docMk/>
            <pc:sldMk cId="866024768" sldId="263"/>
            <ac:spMk id="6" creationId="{00000000-0000-0000-0000-000000000000}"/>
          </ac:spMkLst>
        </pc:spChg>
        <pc:picChg chg="mod">
          <ac:chgData name="Gerjan de Ruiter" userId="a2531a62-2f4d-4e73-a7da-0a31b077d76f" providerId="ADAL" clId="{2C411DC7-5E06-4DAB-86EE-A6AFB8E55BA8}" dt="2021-03-24T07:48:18.624" v="818" actId="1076"/>
          <ac:picMkLst>
            <pc:docMk/>
            <pc:sldMk cId="866024768" sldId="263"/>
            <ac:picMk id="7" creationId="{00000000-0000-0000-0000-000000000000}"/>
          </ac:picMkLst>
        </pc:picChg>
      </pc:sldChg>
      <pc:sldChg chg="addSp delSp modSp add mod modAnim modNotesTx">
        <pc:chgData name="Gerjan de Ruiter" userId="a2531a62-2f4d-4e73-a7da-0a31b077d76f" providerId="ADAL" clId="{2C411DC7-5E06-4DAB-86EE-A6AFB8E55BA8}" dt="2021-03-24T08:55:32.185" v="1578"/>
        <pc:sldMkLst>
          <pc:docMk/>
          <pc:sldMk cId="3832227881" sldId="364"/>
        </pc:sldMkLst>
        <pc:spChg chg="add del mod">
          <ac:chgData name="Gerjan de Ruiter" userId="a2531a62-2f4d-4e73-a7da-0a31b077d76f" providerId="ADAL" clId="{2C411DC7-5E06-4DAB-86EE-A6AFB8E55BA8}" dt="2021-03-24T08:52:21.479" v="1153" actId="478"/>
          <ac:spMkLst>
            <pc:docMk/>
            <pc:sldMk cId="3832227881" sldId="364"/>
            <ac:spMk id="3" creationId="{BFDFF7C9-17AA-4E4A-B586-3210A235B02C}"/>
          </ac:spMkLst>
        </pc:spChg>
        <pc:spChg chg="add mod">
          <ac:chgData name="Gerjan de Ruiter" userId="a2531a62-2f4d-4e73-a7da-0a31b077d76f" providerId="ADAL" clId="{2C411DC7-5E06-4DAB-86EE-A6AFB8E55BA8}" dt="2021-03-24T08:55:16.762" v="1571" actId="20577"/>
          <ac:spMkLst>
            <pc:docMk/>
            <pc:sldMk cId="3832227881" sldId="364"/>
            <ac:spMk id="7" creationId="{FCDA985A-D98D-4E00-98CB-B002A906ECCA}"/>
          </ac:spMkLst>
        </pc:spChg>
        <pc:graphicFrameChg chg="mod modGraphic">
          <ac:chgData name="Gerjan de Ruiter" userId="a2531a62-2f4d-4e73-a7da-0a31b077d76f" providerId="ADAL" clId="{2C411DC7-5E06-4DAB-86EE-A6AFB8E55BA8}" dt="2021-03-24T08:53:42.568" v="1288" actId="20577"/>
          <ac:graphicFrameMkLst>
            <pc:docMk/>
            <pc:sldMk cId="3832227881" sldId="364"/>
            <ac:graphicFrameMk id="5" creationId="{3F0C8732-AAB2-401B-9B9B-E064408C1E35}"/>
          </ac:graphicFrameMkLst>
        </pc:graphicFrameChg>
        <pc:picChg chg="del">
          <ac:chgData name="Gerjan de Ruiter" userId="a2531a62-2f4d-4e73-a7da-0a31b077d76f" providerId="ADAL" clId="{2C411DC7-5E06-4DAB-86EE-A6AFB8E55BA8}" dt="2021-03-24T08:51:27.624" v="1034" actId="478"/>
          <ac:picMkLst>
            <pc:docMk/>
            <pc:sldMk cId="3832227881" sldId="364"/>
            <ac:picMk id="6148" creationId="{E4827145-DF71-4EFD-8B45-D1D57768F297}"/>
          </ac:picMkLst>
        </pc:picChg>
      </pc:sldChg>
      <pc:sldChg chg="addSp delSp modSp new mod modClrScheme chgLayout">
        <pc:chgData name="Gerjan de Ruiter" userId="a2531a62-2f4d-4e73-a7da-0a31b077d76f" providerId="ADAL" clId="{2C411DC7-5E06-4DAB-86EE-A6AFB8E55BA8}" dt="2021-03-24T10:13:34.482" v="1938" actId="2711"/>
        <pc:sldMkLst>
          <pc:docMk/>
          <pc:sldMk cId="2730378395" sldId="447"/>
        </pc:sldMkLst>
        <pc:spChg chg="del mod ord">
          <ac:chgData name="Gerjan de Ruiter" userId="a2531a62-2f4d-4e73-a7da-0a31b077d76f" providerId="ADAL" clId="{2C411DC7-5E06-4DAB-86EE-A6AFB8E55BA8}" dt="2021-03-23T12:27:57.551" v="1" actId="700"/>
          <ac:spMkLst>
            <pc:docMk/>
            <pc:sldMk cId="2730378395" sldId="447"/>
            <ac:spMk id="2" creationId="{C961A9B2-7D37-442B-9CDF-85C7686EB0D7}"/>
          </ac:spMkLst>
        </pc:spChg>
        <pc:spChg chg="del mod ord">
          <ac:chgData name="Gerjan de Ruiter" userId="a2531a62-2f4d-4e73-a7da-0a31b077d76f" providerId="ADAL" clId="{2C411DC7-5E06-4DAB-86EE-A6AFB8E55BA8}" dt="2021-03-23T12:27:57.551" v="1" actId="700"/>
          <ac:spMkLst>
            <pc:docMk/>
            <pc:sldMk cId="2730378395" sldId="447"/>
            <ac:spMk id="3" creationId="{2EC17462-ECB6-4204-BC6C-1B1C2378EE93}"/>
          </ac:spMkLst>
        </pc:spChg>
        <pc:spChg chg="add mod ord">
          <ac:chgData name="Gerjan de Ruiter" userId="a2531a62-2f4d-4e73-a7da-0a31b077d76f" providerId="ADAL" clId="{2C411DC7-5E06-4DAB-86EE-A6AFB8E55BA8}" dt="2021-03-23T12:31:49.028" v="91" actId="26606"/>
          <ac:spMkLst>
            <pc:docMk/>
            <pc:sldMk cId="2730378395" sldId="447"/>
            <ac:spMk id="4" creationId="{40E0A847-BD7F-44EE-818E-13FA0324D3F5}"/>
          </ac:spMkLst>
        </pc:spChg>
        <pc:spChg chg="add del mod ord">
          <ac:chgData name="Gerjan de Ruiter" userId="a2531a62-2f4d-4e73-a7da-0a31b077d76f" providerId="ADAL" clId="{2C411DC7-5E06-4DAB-86EE-A6AFB8E55BA8}" dt="2021-03-23T12:31:46.225" v="89"/>
          <ac:spMkLst>
            <pc:docMk/>
            <pc:sldMk cId="2730378395" sldId="447"/>
            <ac:spMk id="5" creationId="{C6AB6DAC-EB1C-4504-A13A-2BA611210AC1}"/>
          </ac:spMkLst>
        </pc:spChg>
        <pc:spChg chg="add mod ord">
          <ac:chgData name="Gerjan de Ruiter" userId="a2531a62-2f4d-4e73-a7da-0a31b077d76f" providerId="ADAL" clId="{2C411DC7-5E06-4DAB-86EE-A6AFB8E55BA8}" dt="2021-03-24T10:13:34.482" v="1938" actId="2711"/>
          <ac:spMkLst>
            <pc:docMk/>
            <pc:sldMk cId="2730378395" sldId="447"/>
            <ac:spMk id="6" creationId="{252AB9E4-5B11-41F9-819B-B9BB6EB7F7E9}"/>
          </ac:spMkLst>
        </pc:spChg>
        <pc:picChg chg="add mod">
          <ac:chgData name="Gerjan de Ruiter" userId="a2531a62-2f4d-4e73-a7da-0a31b077d76f" providerId="ADAL" clId="{2C411DC7-5E06-4DAB-86EE-A6AFB8E55BA8}" dt="2021-03-23T12:31:49.028" v="91" actId="26606"/>
          <ac:picMkLst>
            <pc:docMk/>
            <pc:sldMk cId="2730378395" sldId="447"/>
            <ac:picMk id="7" creationId="{B7193443-A3D4-4094-AC51-FF0D411E66F7}"/>
          </ac:picMkLst>
        </pc:picChg>
      </pc:sldChg>
      <pc:sldChg chg="modSp add mod">
        <pc:chgData name="Gerjan de Ruiter" userId="a2531a62-2f4d-4e73-a7da-0a31b077d76f" providerId="ADAL" clId="{2C411DC7-5E06-4DAB-86EE-A6AFB8E55BA8}" dt="2021-03-23T12:28:56.861" v="17" actId="20577"/>
        <pc:sldMkLst>
          <pc:docMk/>
          <pc:sldMk cId="4213487157" sldId="451"/>
        </pc:sldMkLst>
        <pc:graphicFrameChg chg="modGraphic">
          <ac:chgData name="Gerjan de Ruiter" userId="a2531a62-2f4d-4e73-a7da-0a31b077d76f" providerId="ADAL" clId="{2C411DC7-5E06-4DAB-86EE-A6AFB8E55BA8}" dt="2021-03-23T12:28:56.861" v="17" actId="20577"/>
          <ac:graphicFrameMkLst>
            <pc:docMk/>
            <pc:sldMk cId="4213487157" sldId="451"/>
            <ac:graphicFrameMk id="2" creationId="{E0DAF8ED-3BC2-4AFC-8D99-37C54CE1CCFF}"/>
          </ac:graphicFrameMkLst>
        </pc:graphicFrameChg>
      </pc:sldChg>
      <pc:sldChg chg="add">
        <pc:chgData name="Gerjan de Ruiter" userId="a2531a62-2f4d-4e73-a7da-0a31b077d76f" providerId="ADAL" clId="{2C411DC7-5E06-4DAB-86EE-A6AFB8E55BA8}" dt="2021-03-23T13:39:36.438" v="219"/>
        <pc:sldMkLst>
          <pc:docMk/>
          <pc:sldMk cId="2351531106" sldId="453"/>
        </pc:sldMkLst>
      </pc:sldChg>
      <pc:sldChg chg="add">
        <pc:chgData name="Gerjan de Ruiter" userId="a2531a62-2f4d-4e73-a7da-0a31b077d76f" providerId="ADAL" clId="{2C411DC7-5E06-4DAB-86EE-A6AFB8E55BA8}" dt="2021-03-23T13:39:41.235" v="220"/>
        <pc:sldMkLst>
          <pc:docMk/>
          <pc:sldMk cId="1469997026" sldId="454"/>
        </pc:sldMkLst>
      </pc:sldChg>
      <pc:sldChg chg="add">
        <pc:chgData name="Gerjan de Ruiter" userId="a2531a62-2f4d-4e73-a7da-0a31b077d76f" providerId="ADAL" clId="{2C411DC7-5E06-4DAB-86EE-A6AFB8E55BA8}" dt="2021-03-23T13:39:45.337" v="221"/>
        <pc:sldMkLst>
          <pc:docMk/>
          <pc:sldMk cId="1036087861" sldId="455"/>
        </pc:sldMkLst>
      </pc:sldChg>
      <pc:sldChg chg="add">
        <pc:chgData name="Gerjan de Ruiter" userId="a2531a62-2f4d-4e73-a7da-0a31b077d76f" providerId="ADAL" clId="{2C411DC7-5E06-4DAB-86EE-A6AFB8E55BA8}" dt="2021-03-24T07:49:18.085" v="820"/>
        <pc:sldMkLst>
          <pc:docMk/>
          <pc:sldMk cId="4095578810" sldId="477"/>
        </pc:sldMkLst>
      </pc:sldChg>
      <pc:sldChg chg="add del">
        <pc:chgData name="Gerjan de Ruiter" userId="a2531a62-2f4d-4e73-a7da-0a31b077d76f" providerId="ADAL" clId="{2C411DC7-5E06-4DAB-86EE-A6AFB8E55BA8}" dt="2021-03-23T12:32:05.336" v="92" actId="47"/>
        <pc:sldMkLst>
          <pc:docMk/>
          <pc:sldMk cId="4293235675" sldId="498"/>
        </pc:sldMkLst>
      </pc:sldChg>
      <pc:sldChg chg="addSp modSp add mod">
        <pc:chgData name="Gerjan de Ruiter" userId="a2531a62-2f4d-4e73-a7da-0a31b077d76f" providerId="ADAL" clId="{2C411DC7-5E06-4DAB-86EE-A6AFB8E55BA8}" dt="2021-03-24T10:13:44.609" v="1940" actId="255"/>
        <pc:sldMkLst>
          <pc:docMk/>
          <pc:sldMk cId="4056875498" sldId="499"/>
        </pc:sldMkLst>
        <pc:spChg chg="mod">
          <ac:chgData name="Gerjan de Ruiter" userId="a2531a62-2f4d-4e73-a7da-0a31b077d76f" providerId="ADAL" clId="{2C411DC7-5E06-4DAB-86EE-A6AFB8E55BA8}" dt="2021-03-23T12:29:56.581" v="29" actId="20577"/>
          <ac:spMkLst>
            <pc:docMk/>
            <pc:sldMk cId="4056875498" sldId="499"/>
            <ac:spMk id="2" creationId="{8FD70E56-E605-4F17-B4E0-9DF5F973B9EF}"/>
          </ac:spMkLst>
        </pc:spChg>
        <pc:spChg chg="mod">
          <ac:chgData name="Gerjan de Ruiter" userId="a2531a62-2f4d-4e73-a7da-0a31b077d76f" providerId="ADAL" clId="{2C411DC7-5E06-4DAB-86EE-A6AFB8E55BA8}" dt="2021-03-24T10:13:44.609" v="1940" actId="255"/>
          <ac:spMkLst>
            <pc:docMk/>
            <pc:sldMk cId="4056875498" sldId="499"/>
            <ac:spMk id="4" creationId="{ADE4D6A7-B88F-409D-BD7C-D723238F6A4D}"/>
          </ac:spMkLst>
        </pc:spChg>
        <pc:picChg chg="add mod">
          <ac:chgData name="Gerjan de Ruiter" userId="a2531a62-2f4d-4e73-a7da-0a31b077d76f" providerId="ADAL" clId="{2C411DC7-5E06-4DAB-86EE-A6AFB8E55BA8}" dt="2021-03-24T08:56:01.582" v="1582" actId="1076"/>
          <ac:picMkLst>
            <pc:docMk/>
            <pc:sldMk cId="4056875498" sldId="499"/>
            <ac:picMk id="5" creationId="{47182D90-AC42-4AE6-A96B-EAB524E3BDDE}"/>
          </ac:picMkLst>
        </pc:picChg>
        <pc:picChg chg="mod">
          <ac:chgData name="Gerjan de Ruiter" userId="a2531a62-2f4d-4e73-a7da-0a31b077d76f" providerId="ADAL" clId="{2C411DC7-5E06-4DAB-86EE-A6AFB8E55BA8}" dt="2021-03-24T08:57:03.118" v="1587" actId="1036"/>
          <ac:picMkLst>
            <pc:docMk/>
            <pc:sldMk cId="4056875498" sldId="499"/>
            <ac:picMk id="6" creationId="{84AD2C26-ABF2-4EF5-9BEC-2147FCD6F8D7}"/>
          </ac:picMkLst>
        </pc:picChg>
      </pc:sldChg>
      <pc:sldChg chg="new del">
        <pc:chgData name="Gerjan de Ruiter" userId="a2531a62-2f4d-4e73-a7da-0a31b077d76f" providerId="ADAL" clId="{2C411DC7-5E06-4DAB-86EE-A6AFB8E55BA8}" dt="2021-03-24T07:48:46.799" v="819" actId="47"/>
        <pc:sldMkLst>
          <pc:docMk/>
          <pc:sldMk cId="3062552168" sldId="500"/>
        </pc:sldMkLst>
      </pc:sldChg>
      <pc:sldChg chg="addSp delSp modSp new mod modClrScheme chgLayout modNotesTx">
        <pc:chgData name="Gerjan de Ruiter" userId="a2531a62-2f4d-4e73-a7da-0a31b077d76f" providerId="ADAL" clId="{2C411DC7-5E06-4DAB-86EE-A6AFB8E55BA8}" dt="2021-03-24T10:15:56.484" v="1988"/>
        <pc:sldMkLst>
          <pc:docMk/>
          <pc:sldMk cId="1728861473" sldId="501"/>
        </pc:sldMkLst>
        <pc:spChg chg="del mod ord">
          <ac:chgData name="Gerjan de Ruiter" userId="a2531a62-2f4d-4e73-a7da-0a31b077d76f" providerId="ADAL" clId="{2C411DC7-5E06-4DAB-86EE-A6AFB8E55BA8}" dt="2021-03-23T13:27:12.269" v="207" actId="700"/>
          <ac:spMkLst>
            <pc:docMk/>
            <pc:sldMk cId="1728861473" sldId="501"/>
            <ac:spMk id="2" creationId="{B98FF6A5-29A9-41A8-A28F-09B96282BBED}"/>
          </ac:spMkLst>
        </pc:spChg>
        <pc:spChg chg="del mod ord">
          <ac:chgData name="Gerjan de Ruiter" userId="a2531a62-2f4d-4e73-a7da-0a31b077d76f" providerId="ADAL" clId="{2C411DC7-5E06-4DAB-86EE-A6AFB8E55BA8}" dt="2021-03-23T13:27:12.269" v="207" actId="700"/>
          <ac:spMkLst>
            <pc:docMk/>
            <pc:sldMk cId="1728861473" sldId="501"/>
            <ac:spMk id="3" creationId="{6EE2EAE7-5E42-493F-8718-A12638E20E05}"/>
          </ac:spMkLst>
        </pc:spChg>
        <pc:spChg chg="del">
          <ac:chgData name="Gerjan de Ruiter" userId="a2531a62-2f4d-4e73-a7da-0a31b077d76f" providerId="ADAL" clId="{2C411DC7-5E06-4DAB-86EE-A6AFB8E55BA8}" dt="2021-03-23T13:27:12.269" v="207" actId="700"/>
          <ac:spMkLst>
            <pc:docMk/>
            <pc:sldMk cId="1728861473" sldId="501"/>
            <ac:spMk id="4" creationId="{58818E51-91E4-4B93-96D6-77DB23E2DD92}"/>
          </ac:spMkLst>
        </pc:spChg>
        <pc:spChg chg="add mod ord">
          <ac:chgData name="Gerjan de Ruiter" userId="a2531a62-2f4d-4e73-a7da-0a31b077d76f" providerId="ADAL" clId="{2C411DC7-5E06-4DAB-86EE-A6AFB8E55BA8}" dt="2021-03-23T13:27:12.269" v="207" actId="700"/>
          <ac:spMkLst>
            <pc:docMk/>
            <pc:sldMk cId="1728861473" sldId="501"/>
            <ac:spMk id="5" creationId="{A099F9AB-7F3E-40FA-BFF9-228BF1479F12}"/>
          </ac:spMkLst>
        </pc:spChg>
        <pc:spChg chg="add del mod ord">
          <ac:chgData name="Gerjan de Ruiter" userId="a2531a62-2f4d-4e73-a7da-0a31b077d76f" providerId="ADAL" clId="{2C411DC7-5E06-4DAB-86EE-A6AFB8E55BA8}" dt="2021-03-23T13:27:13.750" v="208"/>
          <ac:spMkLst>
            <pc:docMk/>
            <pc:sldMk cId="1728861473" sldId="501"/>
            <ac:spMk id="6" creationId="{8870AD7E-7F98-47DD-A78E-C873A836C4F2}"/>
          </ac:spMkLst>
        </pc:spChg>
        <pc:picChg chg="add mod">
          <ac:chgData name="Gerjan de Ruiter" userId="a2531a62-2f4d-4e73-a7da-0a31b077d76f" providerId="ADAL" clId="{2C411DC7-5E06-4DAB-86EE-A6AFB8E55BA8}" dt="2021-03-23T13:27:21.897" v="212" actId="1076"/>
          <ac:picMkLst>
            <pc:docMk/>
            <pc:sldMk cId="1728861473" sldId="501"/>
            <ac:picMk id="7" creationId="{C3DC6069-C6DD-438F-9CD6-9AAAB4B0BD12}"/>
          </ac:picMkLst>
        </pc:picChg>
      </pc:sldChg>
      <pc:sldChg chg="addSp delSp modSp new mod modClrScheme modAnim chgLayout modNotesTx">
        <pc:chgData name="Gerjan de Ruiter" userId="a2531a62-2f4d-4e73-a7da-0a31b077d76f" providerId="ADAL" clId="{2C411DC7-5E06-4DAB-86EE-A6AFB8E55BA8}" dt="2021-03-24T09:22:09.085" v="1609" actId="1038"/>
        <pc:sldMkLst>
          <pc:docMk/>
          <pc:sldMk cId="2816045225" sldId="502"/>
        </pc:sldMkLst>
        <pc:spChg chg="del mod ord">
          <ac:chgData name="Gerjan de Ruiter" userId="a2531a62-2f4d-4e73-a7da-0a31b077d76f" providerId="ADAL" clId="{2C411DC7-5E06-4DAB-86EE-A6AFB8E55BA8}" dt="2021-03-23T15:24:35.393" v="223" actId="700"/>
          <ac:spMkLst>
            <pc:docMk/>
            <pc:sldMk cId="2816045225" sldId="502"/>
            <ac:spMk id="2" creationId="{352168B6-1182-48D7-A0EE-24FE2AC69C26}"/>
          </ac:spMkLst>
        </pc:spChg>
        <pc:spChg chg="del mod ord">
          <ac:chgData name="Gerjan de Ruiter" userId="a2531a62-2f4d-4e73-a7da-0a31b077d76f" providerId="ADAL" clId="{2C411DC7-5E06-4DAB-86EE-A6AFB8E55BA8}" dt="2021-03-23T15:24:35.393" v="223" actId="700"/>
          <ac:spMkLst>
            <pc:docMk/>
            <pc:sldMk cId="2816045225" sldId="502"/>
            <ac:spMk id="3" creationId="{BD3D3321-0DCF-4C05-96AF-06255F01D1BD}"/>
          </ac:spMkLst>
        </pc:spChg>
        <pc:spChg chg="add mod ord">
          <ac:chgData name="Gerjan de Ruiter" userId="a2531a62-2f4d-4e73-a7da-0a31b077d76f" providerId="ADAL" clId="{2C411DC7-5E06-4DAB-86EE-A6AFB8E55BA8}" dt="2021-03-23T15:24:39.100" v="234" actId="20577"/>
          <ac:spMkLst>
            <pc:docMk/>
            <pc:sldMk cId="2816045225" sldId="502"/>
            <ac:spMk id="4" creationId="{53B33D15-8494-40AF-ADAC-A148CA6780E6}"/>
          </ac:spMkLst>
        </pc:spChg>
        <pc:spChg chg="add del mod ord">
          <ac:chgData name="Gerjan de Ruiter" userId="a2531a62-2f4d-4e73-a7da-0a31b077d76f" providerId="ADAL" clId="{2C411DC7-5E06-4DAB-86EE-A6AFB8E55BA8}" dt="2021-03-23T15:40:52.844" v="287"/>
          <ac:spMkLst>
            <pc:docMk/>
            <pc:sldMk cId="2816045225" sldId="502"/>
            <ac:spMk id="5" creationId="{25DB3E0C-20A0-4351-B8C4-289AAA14D735}"/>
          </ac:spMkLst>
        </pc:spChg>
        <pc:spChg chg="add mod ord">
          <ac:chgData name="Gerjan de Ruiter" userId="a2531a62-2f4d-4e73-a7da-0a31b077d76f" providerId="ADAL" clId="{2C411DC7-5E06-4DAB-86EE-A6AFB8E55BA8}" dt="2021-03-23T15:40:39.820" v="286" actId="20577"/>
          <ac:spMkLst>
            <pc:docMk/>
            <pc:sldMk cId="2816045225" sldId="502"/>
            <ac:spMk id="6" creationId="{F7F55D21-2163-4AF9-BEA9-BDCD7A4B2DF7}"/>
          </ac:spMkLst>
        </pc:spChg>
        <pc:spChg chg="add mod">
          <ac:chgData name="Gerjan de Ruiter" userId="a2531a62-2f4d-4e73-a7da-0a31b077d76f" providerId="ADAL" clId="{2C411DC7-5E06-4DAB-86EE-A6AFB8E55BA8}" dt="2021-03-23T15:42:00.320" v="316" actId="1076"/>
          <ac:spMkLst>
            <pc:docMk/>
            <pc:sldMk cId="2816045225" sldId="502"/>
            <ac:spMk id="12" creationId="{7F8D0F73-B07B-4681-BBA9-3C928F55801B}"/>
          </ac:spMkLst>
        </pc:spChg>
        <pc:spChg chg="add mod">
          <ac:chgData name="Gerjan de Ruiter" userId="a2531a62-2f4d-4e73-a7da-0a31b077d76f" providerId="ADAL" clId="{2C411DC7-5E06-4DAB-86EE-A6AFB8E55BA8}" dt="2021-03-24T07:30:42.786" v="648"/>
          <ac:spMkLst>
            <pc:docMk/>
            <pc:sldMk cId="2816045225" sldId="502"/>
            <ac:spMk id="14" creationId="{A6FD452D-2FCD-4850-8D2E-9E2D260F45AF}"/>
          </ac:spMkLst>
        </pc:spChg>
        <pc:spChg chg="add del mod">
          <ac:chgData name="Gerjan de Ruiter" userId="a2531a62-2f4d-4e73-a7da-0a31b077d76f" providerId="ADAL" clId="{2C411DC7-5E06-4DAB-86EE-A6AFB8E55BA8}" dt="2021-03-24T07:30:53.107" v="652"/>
          <ac:spMkLst>
            <pc:docMk/>
            <pc:sldMk cId="2816045225" sldId="502"/>
            <ac:spMk id="15" creationId="{8645E09D-A7C9-4178-A4A5-2F4F474AA22D}"/>
          </ac:spMkLst>
        </pc:spChg>
        <pc:spChg chg="add mod">
          <ac:chgData name="Gerjan de Ruiter" userId="a2531a62-2f4d-4e73-a7da-0a31b077d76f" providerId="ADAL" clId="{2C411DC7-5E06-4DAB-86EE-A6AFB8E55BA8}" dt="2021-03-24T07:31:23.187" v="658"/>
          <ac:spMkLst>
            <pc:docMk/>
            <pc:sldMk cId="2816045225" sldId="502"/>
            <ac:spMk id="16" creationId="{F01D00A6-3267-46E3-91E2-CCCF29FF7316}"/>
          </ac:spMkLst>
        </pc:spChg>
        <pc:picChg chg="add mod">
          <ac:chgData name="Gerjan de Ruiter" userId="a2531a62-2f4d-4e73-a7da-0a31b077d76f" providerId="ADAL" clId="{2C411DC7-5E06-4DAB-86EE-A6AFB8E55BA8}" dt="2021-03-24T09:14:12.786" v="1590"/>
          <ac:picMkLst>
            <pc:docMk/>
            <pc:sldMk cId="2816045225" sldId="502"/>
            <ac:picMk id="7" creationId="{8E45C698-1A2C-4EEE-85BA-2063C6820D20}"/>
          </ac:picMkLst>
        </pc:picChg>
        <pc:picChg chg="add mod">
          <ac:chgData name="Gerjan de Ruiter" userId="a2531a62-2f4d-4e73-a7da-0a31b077d76f" providerId="ADAL" clId="{2C411DC7-5E06-4DAB-86EE-A6AFB8E55BA8}" dt="2021-03-24T09:22:09.085" v="1609" actId="1038"/>
          <ac:picMkLst>
            <pc:docMk/>
            <pc:sldMk cId="2816045225" sldId="502"/>
            <ac:picMk id="17" creationId="{368207D4-1600-4308-9CC9-A9C1ACA07684}"/>
          </ac:picMkLst>
        </pc:picChg>
        <pc:cxnChg chg="add mod">
          <ac:chgData name="Gerjan de Ruiter" userId="a2531a62-2f4d-4e73-a7da-0a31b077d76f" providerId="ADAL" clId="{2C411DC7-5E06-4DAB-86EE-A6AFB8E55BA8}" dt="2021-03-23T15:41:19.905" v="297" actId="14100"/>
          <ac:cxnSpMkLst>
            <pc:docMk/>
            <pc:sldMk cId="2816045225" sldId="502"/>
            <ac:cxnSpMk id="8" creationId="{2CDDB97C-4976-4D98-8F56-410EC8A6B41E}"/>
          </ac:cxnSpMkLst>
        </pc:cxnChg>
        <pc:cxnChg chg="add mod">
          <ac:chgData name="Gerjan de Ruiter" userId="a2531a62-2f4d-4e73-a7da-0a31b077d76f" providerId="ADAL" clId="{2C411DC7-5E06-4DAB-86EE-A6AFB8E55BA8}" dt="2021-03-23T15:41:32.369" v="301" actId="1076"/>
          <ac:cxnSpMkLst>
            <pc:docMk/>
            <pc:sldMk cId="2816045225" sldId="502"/>
            <ac:cxnSpMk id="10" creationId="{E8864FC4-A095-47C9-BCD9-3AE5AA3A5D37}"/>
          </ac:cxnSpMkLst>
        </pc:cxnChg>
        <pc:cxnChg chg="add mod">
          <ac:chgData name="Gerjan de Ruiter" userId="a2531a62-2f4d-4e73-a7da-0a31b077d76f" providerId="ADAL" clId="{2C411DC7-5E06-4DAB-86EE-A6AFB8E55BA8}" dt="2021-03-23T15:42:09.844" v="318" actId="1076"/>
          <ac:cxnSpMkLst>
            <pc:docMk/>
            <pc:sldMk cId="2816045225" sldId="502"/>
            <ac:cxnSpMk id="13" creationId="{0B4F2F3F-1D09-47AF-A40B-4F36BC114C8D}"/>
          </ac:cxnSpMkLst>
        </pc:cxnChg>
      </pc:sldChg>
      <pc:sldChg chg="addSp delSp modSp new mod ord modAnim modNotesTx">
        <pc:chgData name="Gerjan de Ruiter" userId="a2531a62-2f4d-4e73-a7da-0a31b077d76f" providerId="ADAL" clId="{2C411DC7-5E06-4DAB-86EE-A6AFB8E55BA8}" dt="2021-03-24T10:20:59.899" v="2008"/>
        <pc:sldMkLst>
          <pc:docMk/>
          <pc:sldMk cId="520115793" sldId="503"/>
        </pc:sldMkLst>
        <pc:spChg chg="mod">
          <ac:chgData name="Gerjan de Ruiter" userId="a2531a62-2f4d-4e73-a7da-0a31b077d76f" providerId="ADAL" clId="{2C411DC7-5E06-4DAB-86EE-A6AFB8E55BA8}" dt="2021-03-23T15:45:51.713" v="341" actId="20577"/>
          <ac:spMkLst>
            <pc:docMk/>
            <pc:sldMk cId="520115793" sldId="503"/>
            <ac:spMk id="2" creationId="{68B66B78-9E05-43A0-A711-2691DCB20478}"/>
          </ac:spMkLst>
        </pc:spChg>
        <pc:spChg chg="del">
          <ac:chgData name="Gerjan de Ruiter" userId="a2531a62-2f4d-4e73-a7da-0a31b077d76f" providerId="ADAL" clId="{2C411DC7-5E06-4DAB-86EE-A6AFB8E55BA8}" dt="2021-03-23T15:46:41.256" v="376"/>
          <ac:spMkLst>
            <pc:docMk/>
            <pc:sldMk cId="520115793" sldId="503"/>
            <ac:spMk id="3" creationId="{78450CF3-F102-4530-B199-5C74698AA220}"/>
          </ac:spMkLst>
        </pc:spChg>
        <pc:spChg chg="mod">
          <ac:chgData name="Gerjan de Ruiter" userId="a2531a62-2f4d-4e73-a7da-0a31b077d76f" providerId="ADAL" clId="{2C411DC7-5E06-4DAB-86EE-A6AFB8E55BA8}" dt="2021-03-23T15:50:53.722" v="451" actId="114"/>
          <ac:spMkLst>
            <pc:docMk/>
            <pc:sldMk cId="520115793" sldId="503"/>
            <ac:spMk id="4" creationId="{2DFD4A01-F448-405C-B2E5-1357FB086AE7}"/>
          </ac:spMkLst>
        </pc:spChg>
        <pc:picChg chg="add mod">
          <ac:chgData name="Gerjan de Ruiter" userId="a2531a62-2f4d-4e73-a7da-0a31b077d76f" providerId="ADAL" clId="{2C411DC7-5E06-4DAB-86EE-A6AFB8E55BA8}" dt="2021-03-24T10:20:59.899" v="2008"/>
          <ac:picMkLst>
            <pc:docMk/>
            <pc:sldMk cId="520115793" sldId="503"/>
            <ac:picMk id="5" creationId="{604AB737-7737-47F2-A0FB-FC3F78A5CCF5}"/>
          </ac:picMkLst>
        </pc:picChg>
      </pc:sldChg>
      <pc:sldChg chg="addSp delSp modSp new mod ord modAnim modNotesTx">
        <pc:chgData name="Gerjan de Ruiter" userId="a2531a62-2f4d-4e73-a7da-0a31b077d76f" providerId="ADAL" clId="{2C411DC7-5E06-4DAB-86EE-A6AFB8E55BA8}" dt="2021-03-24T07:37:52.308" v="707"/>
        <pc:sldMkLst>
          <pc:docMk/>
          <pc:sldMk cId="986896240" sldId="504"/>
        </pc:sldMkLst>
        <pc:spChg chg="mod">
          <ac:chgData name="Gerjan de Ruiter" userId="a2531a62-2f4d-4e73-a7da-0a31b077d76f" providerId="ADAL" clId="{2C411DC7-5E06-4DAB-86EE-A6AFB8E55BA8}" dt="2021-03-23T15:46:10.812" v="355" actId="20577"/>
          <ac:spMkLst>
            <pc:docMk/>
            <pc:sldMk cId="986896240" sldId="504"/>
            <ac:spMk id="2" creationId="{950E2174-0340-42F2-B5EF-AB8CECEF92B9}"/>
          </ac:spMkLst>
        </pc:spChg>
        <pc:spChg chg="del">
          <ac:chgData name="Gerjan de Ruiter" userId="a2531a62-2f4d-4e73-a7da-0a31b077d76f" providerId="ADAL" clId="{2C411DC7-5E06-4DAB-86EE-A6AFB8E55BA8}" dt="2021-03-23T15:46:37.358" v="375"/>
          <ac:spMkLst>
            <pc:docMk/>
            <pc:sldMk cId="986896240" sldId="504"/>
            <ac:spMk id="3" creationId="{507EF57F-A004-49FA-842D-6CC1D081502F}"/>
          </ac:spMkLst>
        </pc:spChg>
        <pc:spChg chg="mod">
          <ac:chgData name="Gerjan de Ruiter" userId="a2531a62-2f4d-4e73-a7da-0a31b077d76f" providerId="ADAL" clId="{2C411DC7-5E06-4DAB-86EE-A6AFB8E55BA8}" dt="2021-03-23T15:51:18.860" v="510" actId="14100"/>
          <ac:spMkLst>
            <pc:docMk/>
            <pc:sldMk cId="986896240" sldId="504"/>
            <ac:spMk id="4" creationId="{928FC155-29FC-471D-8F8F-12F68E465720}"/>
          </ac:spMkLst>
        </pc:spChg>
        <pc:picChg chg="add mod">
          <ac:chgData name="Gerjan de Ruiter" userId="a2531a62-2f4d-4e73-a7da-0a31b077d76f" providerId="ADAL" clId="{2C411DC7-5E06-4DAB-86EE-A6AFB8E55BA8}" dt="2021-03-23T15:52:33.598" v="574" actId="1076"/>
          <ac:picMkLst>
            <pc:docMk/>
            <pc:sldMk cId="986896240" sldId="504"/>
            <ac:picMk id="2050" creationId="{E70A4D6F-6DFD-429A-9D20-8FBE38C9DE27}"/>
          </ac:picMkLst>
        </pc:picChg>
      </pc:sldChg>
      <pc:sldChg chg="addSp delSp modSp new mod ord modAnim modNotesTx">
        <pc:chgData name="Gerjan de Ruiter" userId="a2531a62-2f4d-4e73-a7da-0a31b077d76f" providerId="ADAL" clId="{2C411DC7-5E06-4DAB-86EE-A6AFB8E55BA8}" dt="2021-03-24T07:37:53.627" v="709"/>
        <pc:sldMkLst>
          <pc:docMk/>
          <pc:sldMk cId="4147387467" sldId="505"/>
        </pc:sldMkLst>
        <pc:spChg chg="mod">
          <ac:chgData name="Gerjan de Ruiter" userId="a2531a62-2f4d-4e73-a7da-0a31b077d76f" providerId="ADAL" clId="{2C411DC7-5E06-4DAB-86EE-A6AFB8E55BA8}" dt="2021-03-23T15:46:21.769" v="373" actId="20577"/>
          <ac:spMkLst>
            <pc:docMk/>
            <pc:sldMk cId="4147387467" sldId="505"/>
            <ac:spMk id="2" creationId="{8F84D127-DCDF-4F97-8023-CBCC2EF178EA}"/>
          </ac:spMkLst>
        </pc:spChg>
        <pc:spChg chg="del">
          <ac:chgData name="Gerjan de Ruiter" userId="a2531a62-2f4d-4e73-a7da-0a31b077d76f" providerId="ADAL" clId="{2C411DC7-5E06-4DAB-86EE-A6AFB8E55BA8}" dt="2021-03-23T15:46:30.400" v="374"/>
          <ac:spMkLst>
            <pc:docMk/>
            <pc:sldMk cId="4147387467" sldId="505"/>
            <ac:spMk id="3" creationId="{E0CEE1BF-054C-46E9-A026-9FF04290985A}"/>
          </ac:spMkLst>
        </pc:spChg>
        <pc:spChg chg="mod">
          <ac:chgData name="Gerjan de Ruiter" userId="a2531a62-2f4d-4e73-a7da-0a31b077d76f" providerId="ADAL" clId="{2C411DC7-5E06-4DAB-86EE-A6AFB8E55BA8}" dt="2021-03-23T15:51:39.094" v="560" actId="14100"/>
          <ac:spMkLst>
            <pc:docMk/>
            <pc:sldMk cId="4147387467" sldId="505"/>
            <ac:spMk id="4" creationId="{8395BD98-31AE-44A5-9578-1F1C82BD25D3}"/>
          </ac:spMkLst>
        </pc:spChg>
        <pc:spChg chg="add del mod">
          <ac:chgData name="Gerjan de Ruiter" userId="a2531a62-2f4d-4e73-a7da-0a31b077d76f" providerId="ADAL" clId="{2C411DC7-5E06-4DAB-86EE-A6AFB8E55BA8}" dt="2021-03-23T15:46:48.867" v="378"/>
          <ac:spMkLst>
            <pc:docMk/>
            <pc:sldMk cId="4147387467" sldId="505"/>
            <ac:spMk id="5" creationId="{CA566DF4-AF2D-4739-A17A-B3CD9AB82AF1}"/>
          </ac:spMkLst>
        </pc:spChg>
        <pc:picChg chg="add del mod">
          <ac:chgData name="Gerjan de Ruiter" userId="a2531a62-2f4d-4e73-a7da-0a31b077d76f" providerId="ADAL" clId="{2C411DC7-5E06-4DAB-86EE-A6AFB8E55BA8}" dt="2021-03-23T15:46:43.629" v="377" actId="478"/>
          <ac:picMkLst>
            <pc:docMk/>
            <pc:sldMk cId="4147387467" sldId="505"/>
            <ac:picMk id="1026" creationId="{DA9C79BB-AC9D-43E8-91CE-235A1D9F434C}"/>
          </ac:picMkLst>
        </pc:picChg>
        <pc:picChg chg="add mod">
          <ac:chgData name="Gerjan de Ruiter" userId="a2531a62-2f4d-4e73-a7da-0a31b077d76f" providerId="ADAL" clId="{2C411DC7-5E06-4DAB-86EE-A6AFB8E55BA8}" dt="2021-03-23T15:53:00.349" v="580" actId="1076"/>
          <ac:picMkLst>
            <pc:docMk/>
            <pc:sldMk cId="4147387467" sldId="505"/>
            <ac:picMk id="1028" creationId="{266C305C-C53A-426A-8930-10DA290C5E9C}"/>
          </ac:picMkLst>
        </pc:picChg>
      </pc:sldChg>
      <pc:sldChg chg="addSp delSp modSp new mod ord modClrScheme chgLayout">
        <pc:chgData name="Gerjan de Ruiter" userId="a2531a62-2f4d-4e73-a7da-0a31b077d76f" providerId="ADAL" clId="{2C411DC7-5E06-4DAB-86EE-A6AFB8E55BA8}" dt="2021-03-24T09:57:54.942" v="1922"/>
        <pc:sldMkLst>
          <pc:docMk/>
          <pc:sldMk cId="3038927847" sldId="506"/>
        </pc:sldMkLst>
        <pc:spChg chg="mod ord">
          <ac:chgData name="Gerjan de Ruiter" userId="a2531a62-2f4d-4e73-a7da-0a31b077d76f" providerId="ADAL" clId="{2C411DC7-5E06-4DAB-86EE-A6AFB8E55BA8}" dt="2021-03-24T09:57:34.664" v="1914" actId="122"/>
          <ac:spMkLst>
            <pc:docMk/>
            <pc:sldMk cId="3038927847" sldId="506"/>
            <ac:spMk id="2" creationId="{21FD0C51-45A1-40FD-B7E0-65216505F55D}"/>
          </ac:spMkLst>
        </pc:spChg>
        <pc:spChg chg="del mod ord">
          <ac:chgData name="Gerjan de Ruiter" userId="a2531a62-2f4d-4e73-a7da-0a31b077d76f" providerId="ADAL" clId="{2C411DC7-5E06-4DAB-86EE-A6AFB8E55BA8}" dt="2021-03-24T09:57:14.375" v="1900" actId="700"/>
          <ac:spMkLst>
            <pc:docMk/>
            <pc:sldMk cId="3038927847" sldId="506"/>
            <ac:spMk id="3" creationId="{578182FD-A551-4787-9131-473C72501857}"/>
          </ac:spMkLst>
        </pc:spChg>
        <pc:spChg chg="del mod ord">
          <ac:chgData name="Gerjan de Ruiter" userId="a2531a62-2f4d-4e73-a7da-0a31b077d76f" providerId="ADAL" clId="{2C411DC7-5E06-4DAB-86EE-A6AFB8E55BA8}" dt="2021-03-24T09:57:20.268" v="1902"/>
          <ac:spMkLst>
            <pc:docMk/>
            <pc:sldMk cId="3038927847" sldId="506"/>
            <ac:spMk id="4" creationId="{DB8ADFF8-3D99-4C6D-A218-9B2D50C9EB00}"/>
          </ac:spMkLst>
        </pc:spChg>
        <pc:picChg chg="add mod">
          <ac:chgData name="Gerjan de Ruiter" userId="a2531a62-2f4d-4e73-a7da-0a31b077d76f" providerId="ADAL" clId="{2C411DC7-5E06-4DAB-86EE-A6AFB8E55BA8}" dt="2021-03-24T09:57:20.268" v="1902"/>
          <ac:picMkLst>
            <pc:docMk/>
            <pc:sldMk cId="3038927847" sldId="506"/>
            <ac:picMk id="9218" creationId="{60B2B29D-1677-4F9A-9A75-BDD41C0F0494}"/>
          </ac:picMkLst>
        </pc:picChg>
      </pc:sldChg>
      <pc:sldChg chg="new del">
        <pc:chgData name="Gerjan de Ruiter" userId="a2531a62-2f4d-4e73-a7da-0a31b077d76f" providerId="ADAL" clId="{2C411DC7-5E06-4DAB-86EE-A6AFB8E55BA8}" dt="2021-03-24T07:34:12.835" v="687" actId="47"/>
        <pc:sldMkLst>
          <pc:docMk/>
          <pc:sldMk cId="305154825" sldId="507"/>
        </pc:sldMkLst>
      </pc:sldChg>
      <pc:sldChg chg="addSp delSp modSp new mod ord modClrScheme chgLayout">
        <pc:chgData name="Gerjan de Ruiter" userId="a2531a62-2f4d-4e73-a7da-0a31b077d76f" providerId="ADAL" clId="{2C411DC7-5E06-4DAB-86EE-A6AFB8E55BA8}" dt="2021-03-24T07:39:56.267" v="793" actId="1076"/>
        <pc:sldMkLst>
          <pc:docMk/>
          <pc:sldMk cId="3067707792" sldId="507"/>
        </pc:sldMkLst>
        <pc:spChg chg="del mod ord">
          <ac:chgData name="Gerjan de Ruiter" userId="a2531a62-2f4d-4e73-a7da-0a31b077d76f" providerId="ADAL" clId="{2C411DC7-5E06-4DAB-86EE-A6AFB8E55BA8}" dt="2021-03-24T07:36:32.640" v="693" actId="700"/>
          <ac:spMkLst>
            <pc:docMk/>
            <pc:sldMk cId="3067707792" sldId="507"/>
            <ac:spMk id="2" creationId="{A0FD88B3-A634-492D-BD4C-BF9F40CA4305}"/>
          </ac:spMkLst>
        </pc:spChg>
        <pc:spChg chg="del mod ord">
          <ac:chgData name="Gerjan de Ruiter" userId="a2531a62-2f4d-4e73-a7da-0a31b077d76f" providerId="ADAL" clId="{2C411DC7-5E06-4DAB-86EE-A6AFB8E55BA8}" dt="2021-03-24T07:36:32.640" v="693" actId="700"/>
          <ac:spMkLst>
            <pc:docMk/>
            <pc:sldMk cId="3067707792" sldId="507"/>
            <ac:spMk id="3" creationId="{14860EEC-C423-402A-A3B3-4F5D416201A4}"/>
          </ac:spMkLst>
        </pc:spChg>
        <pc:spChg chg="del">
          <ac:chgData name="Gerjan de Ruiter" userId="a2531a62-2f4d-4e73-a7da-0a31b077d76f" providerId="ADAL" clId="{2C411DC7-5E06-4DAB-86EE-A6AFB8E55BA8}" dt="2021-03-24T07:36:32.640" v="693" actId="700"/>
          <ac:spMkLst>
            <pc:docMk/>
            <pc:sldMk cId="3067707792" sldId="507"/>
            <ac:spMk id="4" creationId="{DBA13C88-7290-4ACE-88EB-71440520D69B}"/>
          </ac:spMkLst>
        </pc:spChg>
        <pc:spChg chg="add mod ord">
          <ac:chgData name="Gerjan de Ruiter" userId="a2531a62-2f4d-4e73-a7da-0a31b077d76f" providerId="ADAL" clId="{2C411DC7-5E06-4DAB-86EE-A6AFB8E55BA8}" dt="2021-03-24T07:36:32.640" v="693" actId="700"/>
          <ac:spMkLst>
            <pc:docMk/>
            <pc:sldMk cId="3067707792" sldId="507"/>
            <ac:spMk id="5" creationId="{660F6499-41E9-4BE5-A410-67720C7111ED}"/>
          </ac:spMkLst>
        </pc:spChg>
        <pc:spChg chg="add del mod ord">
          <ac:chgData name="Gerjan de Ruiter" userId="a2531a62-2f4d-4e73-a7da-0a31b077d76f" providerId="ADAL" clId="{2C411DC7-5E06-4DAB-86EE-A6AFB8E55BA8}" dt="2021-03-24T07:36:34.323" v="694"/>
          <ac:spMkLst>
            <pc:docMk/>
            <pc:sldMk cId="3067707792" sldId="507"/>
            <ac:spMk id="6" creationId="{C6C35028-61C7-4DAB-9A1D-123B9C1E97ED}"/>
          </ac:spMkLst>
        </pc:spChg>
        <pc:picChg chg="add mod">
          <ac:chgData name="Gerjan de Ruiter" userId="a2531a62-2f4d-4e73-a7da-0a31b077d76f" providerId="ADAL" clId="{2C411DC7-5E06-4DAB-86EE-A6AFB8E55BA8}" dt="2021-03-24T07:39:56.267" v="793" actId="1076"/>
          <ac:picMkLst>
            <pc:docMk/>
            <pc:sldMk cId="3067707792" sldId="507"/>
            <ac:picMk id="5122" creationId="{0FB571BB-1C7F-4F28-8EB4-8496C638122B}"/>
          </ac:picMkLst>
        </pc:picChg>
      </pc:sldChg>
      <pc:sldChg chg="add">
        <pc:chgData name="Gerjan de Ruiter" userId="a2531a62-2f4d-4e73-a7da-0a31b077d76f" providerId="ADAL" clId="{2C411DC7-5E06-4DAB-86EE-A6AFB8E55BA8}" dt="2021-03-24T07:51:55.060" v="821"/>
        <pc:sldMkLst>
          <pc:docMk/>
          <pc:sldMk cId="3309850717" sldId="508"/>
        </pc:sldMkLst>
      </pc:sldChg>
      <pc:sldChg chg="new del">
        <pc:chgData name="Gerjan de Ruiter" userId="a2531a62-2f4d-4e73-a7da-0a31b077d76f" providerId="ADAL" clId="{2C411DC7-5E06-4DAB-86EE-A6AFB8E55BA8}" dt="2021-03-24T09:24:11.486" v="1640" actId="47"/>
        <pc:sldMkLst>
          <pc:docMk/>
          <pc:sldMk cId="747275493" sldId="509"/>
        </pc:sldMkLst>
      </pc:sldChg>
      <pc:sldChg chg="addSp delSp modSp new mod modAnim modNotesTx">
        <pc:chgData name="Gerjan de Ruiter" userId="a2531a62-2f4d-4e73-a7da-0a31b077d76f" providerId="ADAL" clId="{2C411DC7-5E06-4DAB-86EE-A6AFB8E55BA8}" dt="2021-03-24T10:17:16.817" v="1999" actId="1076"/>
        <pc:sldMkLst>
          <pc:docMk/>
          <pc:sldMk cId="213401669" sldId="510"/>
        </pc:sldMkLst>
        <pc:spChg chg="mod">
          <ac:chgData name="Gerjan de Ruiter" userId="a2531a62-2f4d-4e73-a7da-0a31b077d76f" providerId="ADAL" clId="{2C411DC7-5E06-4DAB-86EE-A6AFB8E55BA8}" dt="2021-03-24T09:24:14.718" v="1650" actId="20577"/>
          <ac:spMkLst>
            <pc:docMk/>
            <pc:sldMk cId="213401669" sldId="510"/>
            <ac:spMk id="2" creationId="{D03910F0-9C66-4F1C-85DF-9D6965D913AD}"/>
          </ac:spMkLst>
        </pc:spChg>
        <pc:spChg chg="del">
          <ac:chgData name="Gerjan de Ruiter" userId="a2531a62-2f4d-4e73-a7da-0a31b077d76f" providerId="ADAL" clId="{2C411DC7-5E06-4DAB-86EE-A6AFB8E55BA8}" dt="2021-03-24T09:56:03.263" v="1899"/>
          <ac:spMkLst>
            <pc:docMk/>
            <pc:sldMk cId="213401669" sldId="510"/>
            <ac:spMk id="3" creationId="{8B5F7BA0-F823-4A27-84C4-B3E5287C618B}"/>
          </ac:spMkLst>
        </pc:spChg>
        <pc:spChg chg="mod">
          <ac:chgData name="Gerjan de Ruiter" userId="a2531a62-2f4d-4e73-a7da-0a31b077d76f" providerId="ADAL" clId="{2C411DC7-5E06-4DAB-86EE-A6AFB8E55BA8}" dt="2021-03-24T09:54:36.641" v="1898" actId="20577"/>
          <ac:spMkLst>
            <pc:docMk/>
            <pc:sldMk cId="213401669" sldId="510"/>
            <ac:spMk id="4" creationId="{7E48A04E-F30F-44DF-8276-A459BDF36462}"/>
          </ac:spMkLst>
        </pc:spChg>
        <pc:spChg chg="add del mod">
          <ac:chgData name="Gerjan de Ruiter" userId="a2531a62-2f4d-4e73-a7da-0a31b077d76f" providerId="ADAL" clId="{2C411DC7-5E06-4DAB-86EE-A6AFB8E55BA8}" dt="2021-03-24T10:12:27.002" v="1930"/>
          <ac:spMkLst>
            <pc:docMk/>
            <pc:sldMk cId="213401669" sldId="510"/>
            <ac:spMk id="5" creationId="{41B3EF0F-4D11-4022-9B84-D86BB21D0F86}"/>
          </ac:spMkLst>
        </pc:spChg>
        <pc:spChg chg="add del mod">
          <ac:chgData name="Gerjan de Ruiter" userId="a2531a62-2f4d-4e73-a7da-0a31b077d76f" providerId="ADAL" clId="{2C411DC7-5E06-4DAB-86EE-A6AFB8E55BA8}" dt="2021-03-24T10:12:33.245" v="1932"/>
          <ac:spMkLst>
            <pc:docMk/>
            <pc:sldMk cId="213401669" sldId="510"/>
            <ac:spMk id="6" creationId="{F89A99FA-6FBF-421A-9D9C-323469FA7EBC}"/>
          </ac:spMkLst>
        </pc:spChg>
        <pc:picChg chg="add mod">
          <ac:chgData name="Gerjan de Ruiter" userId="a2531a62-2f4d-4e73-a7da-0a31b077d76f" providerId="ADAL" clId="{2C411DC7-5E06-4DAB-86EE-A6AFB8E55BA8}" dt="2021-03-24T10:17:16.817" v="1999" actId="1076"/>
          <ac:picMkLst>
            <pc:docMk/>
            <pc:sldMk cId="213401669" sldId="510"/>
            <ac:picMk id="11" creationId="{9953A9BF-4B94-4B0A-8141-C32E935CEF24}"/>
          </ac:picMkLst>
        </pc:picChg>
        <pc:picChg chg="add del mod">
          <ac:chgData name="Gerjan de Ruiter" userId="a2531a62-2f4d-4e73-a7da-0a31b077d76f" providerId="ADAL" clId="{2C411DC7-5E06-4DAB-86EE-A6AFB8E55BA8}" dt="2021-03-24T10:12:25.172" v="1929" actId="478"/>
          <ac:picMkLst>
            <pc:docMk/>
            <pc:sldMk cId="213401669" sldId="510"/>
            <ac:picMk id="6146" creationId="{741B3FEA-3438-4C77-BD9F-1E93A7C51FFE}"/>
          </ac:picMkLst>
        </pc:picChg>
        <pc:picChg chg="add del mod">
          <ac:chgData name="Gerjan de Ruiter" userId="a2531a62-2f4d-4e73-a7da-0a31b077d76f" providerId="ADAL" clId="{2C411DC7-5E06-4DAB-86EE-A6AFB8E55BA8}" dt="2021-03-24T10:12:28.661" v="1931" actId="478"/>
          <ac:picMkLst>
            <pc:docMk/>
            <pc:sldMk cId="213401669" sldId="510"/>
            <ac:picMk id="6148" creationId="{932FBA51-817B-47C3-AF1F-8F14E2657C64}"/>
          </ac:picMkLst>
        </pc:picChg>
        <pc:picChg chg="add mod">
          <ac:chgData name="Gerjan de Ruiter" userId="a2531a62-2f4d-4e73-a7da-0a31b077d76f" providerId="ADAL" clId="{2C411DC7-5E06-4DAB-86EE-A6AFB8E55BA8}" dt="2021-03-24T10:16:45.978" v="1989" actId="1076"/>
          <ac:picMkLst>
            <pc:docMk/>
            <pc:sldMk cId="213401669" sldId="510"/>
            <ac:picMk id="6150" creationId="{636B2A6D-CFC6-442B-9033-FCC97F13CF73}"/>
          </ac:picMkLst>
        </pc:picChg>
        <pc:picChg chg="add mod">
          <ac:chgData name="Gerjan de Ruiter" userId="a2531a62-2f4d-4e73-a7da-0a31b077d76f" providerId="ADAL" clId="{2C411DC7-5E06-4DAB-86EE-A6AFB8E55BA8}" dt="2021-03-24T10:17:08.489" v="1995"/>
          <ac:picMkLst>
            <pc:docMk/>
            <pc:sldMk cId="213401669" sldId="510"/>
            <ac:picMk id="6152" creationId="{47F089AD-4D48-41F0-89BF-02E410016AEE}"/>
          </ac:picMkLst>
        </pc:picChg>
      </pc:sldChg>
      <pc:sldChg chg="add">
        <pc:chgData name="Gerjan de Ruiter" userId="a2531a62-2f4d-4e73-a7da-0a31b077d76f" providerId="ADAL" clId="{2C411DC7-5E06-4DAB-86EE-A6AFB8E55BA8}" dt="2021-03-24T10:15:39.062" v="1987"/>
        <pc:sldMkLst>
          <pc:docMk/>
          <pc:sldMk cId="262836772" sldId="511"/>
        </pc:sldMkLst>
      </pc:sldChg>
      <pc:sldChg chg="addSp delSp modSp new mod ord modAnim">
        <pc:chgData name="Gerjan de Ruiter" userId="a2531a62-2f4d-4e73-a7da-0a31b077d76f" providerId="ADAL" clId="{2C411DC7-5E06-4DAB-86EE-A6AFB8E55BA8}" dt="2021-03-24T10:26:15.425" v="2047"/>
        <pc:sldMkLst>
          <pc:docMk/>
          <pc:sldMk cId="505050672" sldId="512"/>
        </pc:sldMkLst>
        <pc:spChg chg="mod">
          <ac:chgData name="Gerjan de Ruiter" userId="a2531a62-2f4d-4e73-a7da-0a31b077d76f" providerId="ADAL" clId="{2C411DC7-5E06-4DAB-86EE-A6AFB8E55BA8}" dt="2021-03-24T10:24:24.686" v="2045" actId="122"/>
          <ac:spMkLst>
            <pc:docMk/>
            <pc:sldMk cId="505050672" sldId="512"/>
            <ac:spMk id="2" creationId="{807315FE-ED03-40BB-B7DA-81DE1B8A83E4}"/>
          </ac:spMkLst>
        </pc:spChg>
        <pc:spChg chg="del">
          <ac:chgData name="Gerjan de Ruiter" userId="a2531a62-2f4d-4e73-a7da-0a31b077d76f" providerId="ADAL" clId="{2C411DC7-5E06-4DAB-86EE-A6AFB8E55BA8}" dt="2021-03-24T10:24:12.088" v="2010"/>
          <ac:spMkLst>
            <pc:docMk/>
            <pc:sldMk cId="505050672" sldId="512"/>
            <ac:spMk id="3" creationId="{7C2B10DA-9444-4473-B9E5-B1967F5A5568}"/>
          </ac:spMkLst>
        </pc:spChg>
        <pc:picChg chg="add mod">
          <ac:chgData name="Gerjan de Ruiter" userId="a2531a62-2f4d-4e73-a7da-0a31b077d76f" providerId="ADAL" clId="{2C411DC7-5E06-4DAB-86EE-A6AFB8E55BA8}" dt="2021-03-24T10:24:12.088" v="2010"/>
          <ac:picMkLst>
            <pc:docMk/>
            <pc:sldMk cId="505050672" sldId="512"/>
            <ac:picMk id="4" creationId="{E9CB6E62-BC0D-4EBE-B2B3-44B326B8ABC2}"/>
          </ac:picMkLst>
        </pc:picChg>
      </pc:sldChg>
      <pc:sldChg chg="addSp delSp modSp new mod">
        <pc:chgData name="Gerjan de Ruiter" userId="a2531a62-2f4d-4e73-a7da-0a31b077d76f" providerId="ADAL" clId="{2C411DC7-5E06-4DAB-86EE-A6AFB8E55BA8}" dt="2021-03-24T11:09:24.391" v="2061" actId="1076"/>
        <pc:sldMkLst>
          <pc:docMk/>
          <pc:sldMk cId="983839681" sldId="513"/>
        </pc:sldMkLst>
        <pc:spChg chg="del">
          <ac:chgData name="Gerjan de Ruiter" userId="a2531a62-2f4d-4e73-a7da-0a31b077d76f" providerId="ADAL" clId="{2C411DC7-5E06-4DAB-86EE-A6AFB8E55BA8}" dt="2021-03-24T11:07:45.297" v="2049" actId="22"/>
          <ac:spMkLst>
            <pc:docMk/>
            <pc:sldMk cId="983839681" sldId="513"/>
            <ac:spMk id="3" creationId="{A856AC98-EA64-4252-A5B2-54EB5EE0A226}"/>
          </ac:spMkLst>
        </pc:spChg>
        <pc:picChg chg="add mod ord modCrop">
          <ac:chgData name="Gerjan de Ruiter" userId="a2531a62-2f4d-4e73-a7da-0a31b077d76f" providerId="ADAL" clId="{2C411DC7-5E06-4DAB-86EE-A6AFB8E55BA8}" dt="2021-03-24T11:08:07.719" v="2055" actId="1076"/>
          <ac:picMkLst>
            <pc:docMk/>
            <pc:sldMk cId="983839681" sldId="513"/>
            <ac:picMk id="5" creationId="{2E025032-FCC3-42B3-ABBB-EF40CB715A37}"/>
          </ac:picMkLst>
        </pc:picChg>
        <pc:picChg chg="add mod modCrop">
          <ac:chgData name="Gerjan de Ruiter" userId="a2531a62-2f4d-4e73-a7da-0a31b077d76f" providerId="ADAL" clId="{2C411DC7-5E06-4DAB-86EE-A6AFB8E55BA8}" dt="2021-03-24T11:09:24.391" v="2061" actId="1076"/>
          <ac:picMkLst>
            <pc:docMk/>
            <pc:sldMk cId="983839681" sldId="513"/>
            <ac:picMk id="7" creationId="{20B128A2-B215-4815-B6D6-EE75B8345FE9}"/>
          </ac:picMkLst>
        </pc:picChg>
      </pc:sldChg>
      <pc:sldChg chg="addSp delSp modSp new mod">
        <pc:chgData name="Gerjan de Ruiter" userId="a2531a62-2f4d-4e73-a7da-0a31b077d76f" providerId="ADAL" clId="{2C411DC7-5E06-4DAB-86EE-A6AFB8E55BA8}" dt="2021-03-24T11:09:43.956" v="2077" actId="122"/>
        <pc:sldMkLst>
          <pc:docMk/>
          <pc:sldMk cId="4265945289" sldId="514"/>
        </pc:sldMkLst>
        <pc:spChg chg="mod">
          <ac:chgData name="Gerjan de Ruiter" userId="a2531a62-2f4d-4e73-a7da-0a31b077d76f" providerId="ADAL" clId="{2C411DC7-5E06-4DAB-86EE-A6AFB8E55BA8}" dt="2021-03-24T11:09:43.956" v="2077" actId="122"/>
          <ac:spMkLst>
            <pc:docMk/>
            <pc:sldMk cId="4265945289" sldId="514"/>
            <ac:spMk id="2" creationId="{F3164FAD-F081-43F4-9A81-E83B1BA62E8B}"/>
          </ac:spMkLst>
        </pc:spChg>
        <pc:spChg chg="del">
          <ac:chgData name="Gerjan de Ruiter" userId="a2531a62-2f4d-4e73-a7da-0a31b077d76f" providerId="ADAL" clId="{2C411DC7-5E06-4DAB-86EE-A6AFB8E55BA8}" dt="2021-03-24T11:09:34.654" v="2063"/>
          <ac:spMkLst>
            <pc:docMk/>
            <pc:sldMk cId="4265945289" sldId="514"/>
            <ac:spMk id="3" creationId="{0F736BC1-6142-4789-8FC1-6846033D56EF}"/>
          </ac:spMkLst>
        </pc:spChg>
        <pc:picChg chg="add mod">
          <ac:chgData name="Gerjan de Ruiter" userId="a2531a62-2f4d-4e73-a7da-0a31b077d76f" providerId="ADAL" clId="{2C411DC7-5E06-4DAB-86EE-A6AFB8E55BA8}" dt="2021-03-24T11:09:38.054" v="2065" actId="1076"/>
          <ac:picMkLst>
            <pc:docMk/>
            <pc:sldMk cId="4265945289" sldId="514"/>
            <ac:picMk id="4" creationId="{10296496-BBAF-4F9C-A5F3-C6F7F1644A25}"/>
          </ac:picMkLst>
        </pc:picChg>
      </pc:sldChg>
      <pc:sldMasterChg chg="del delSldLayout">
        <pc:chgData name="Gerjan de Ruiter" userId="a2531a62-2f4d-4e73-a7da-0a31b077d76f" providerId="ADAL" clId="{2C411DC7-5E06-4DAB-86EE-A6AFB8E55BA8}" dt="2021-03-23T12:27:57.551" v="1" actId="700"/>
        <pc:sldMasterMkLst>
          <pc:docMk/>
          <pc:sldMasterMk cId="2567909401" sldId="2147483648"/>
        </pc:sldMasterMkLst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1443144409" sldId="2147483649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4115465647" sldId="2147483650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3994852938" sldId="2147483651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362273211" sldId="2147483652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3363417089" sldId="2147483653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815066542" sldId="2147483654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259680353" sldId="2147483655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003073793" sldId="2147483656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517557340" sldId="2147483657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4018575943" sldId="2147483658"/>
          </pc:sldLayoutMkLst>
        </pc:sldLayoutChg>
        <pc:sldLayoutChg chg="del">
          <pc:chgData name="Gerjan de Ruiter" userId="a2531a62-2f4d-4e73-a7da-0a31b077d76f" providerId="ADAL" clId="{2C411DC7-5E06-4DAB-86EE-A6AFB8E55BA8}" dt="2021-03-23T12:27:57.551" v="1" actId="700"/>
          <pc:sldLayoutMkLst>
            <pc:docMk/>
            <pc:sldMasterMk cId="2567909401" sldId="2147483648"/>
            <pc:sldLayoutMk cId="28845339" sldId="2147483659"/>
          </pc:sldLayoutMkLst>
        </pc:sldLayoutChg>
      </pc:sldMasterChg>
    </pc:docChg>
  </pc:docChgLst>
  <pc:docChgLst>
    <pc:chgData name="Gerjan de Ruiter" userId="a2531a62-2f4d-4e73-a7da-0a31b077d76f" providerId="ADAL" clId="{18B6A18D-9DD5-4794-A1BD-B6B13628B7EF}"/>
    <pc:docChg chg="modSld">
      <pc:chgData name="Gerjan de Ruiter" userId="a2531a62-2f4d-4e73-a7da-0a31b077d76f" providerId="ADAL" clId="{18B6A18D-9DD5-4794-A1BD-B6B13628B7EF}" dt="2021-03-23T12:05:40.287" v="0" actId="20577"/>
      <pc:docMkLst>
        <pc:docMk/>
      </pc:docMkLst>
      <pc:sldChg chg="modSp mod">
        <pc:chgData name="Gerjan de Ruiter" userId="a2531a62-2f4d-4e73-a7da-0a31b077d76f" providerId="ADAL" clId="{18B6A18D-9DD5-4794-A1BD-B6B13628B7EF}" dt="2021-03-23T12:05:40.287" v="0" actId="20577"/>
        <pc:sldMkLst>
          <pc:docMk/>
          <pc:sldMk cId="2152000617" sldId="446"/>
        </pc:sldMkLst>
        <pc:spChg chg="mod">
          <ac:chgData name="Gerjan de Ruiter" userId="a2531a62-2f4d-4e73-a7da-0a31b077d76f" providerId="ADAL" clId="{18B6A18D-9DD5-4794-A1BD-B6B13628B7EF}" dt="2021-03-23T12:05:40.287" v="0" actId="20577"/>
          <ac:spMkLst>
            <pc:docMk/>
            <pc:sldMk cId="2152000617" sldId="446"/>
            <ac:spMk id="3" creationId="{ABE72CDF-C6A3-4017-AB9D-ADBFF17ADF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7504-DEDE-478B-A7F6-7628811907AA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4A6C-8053-48CF-8BC8-3F9FDA67E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99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65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7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47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6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buFont typeface="Wingdings" panose="05000000000000000000" pitchFamily="2" charset="2"/>
              <a:buChar char="ü"/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Hoe: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Individueel; groepen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Tijd: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 het einde van de les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Hulp: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Internet, theorie, elkaar en docent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Resultaat: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verschillende producten periode 3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Klaar: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LA’s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feedback, IBS of leren </a:t>
            </a:r>
          </a:p>
          <a:p>
            <a:pPr marL="45720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OP! Einde van de les korte terug koppeling wat je gedaan hebt en ruimte voor vragen en opmerkingen.</a:t>
            </a:r>
          </a:p>
          <a:p>
            <a:pPr marL="457200"/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4A6C-8053-48CF-8BC8-3F9FDA67E17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71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6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ecofyt.nl/ho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8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B14B-E032-4452-B0B2-E06777D2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Postcoderoosregeling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40AAAC-4E80-4832-B3E2-28F3F138D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Uit kunnen leggen wat de Postcoderoosregeling inhoud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Uit kunnen leggen hoe de Postcoderoosregeling werkt inclusief verrekening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544B81D-B0C8-47AF-BF8A-D3C2C3BF0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756" y="1656556"/>
            <a:ext cx="5010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54D58-CC58-491A-9F4B-26A6BD1F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Helofytenfilter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C1F840-D507-47D9-990E-8350EFDDC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600" dirty="0">
                <a:effectLst/>
              </a:rPr>
              <a:t>Op welke manier kan afvalwater slim worden gebruikt (vergisting/fosfaatwinning)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600" dirty="0">
                <a:effectLst/>
              </a:rPr>
              <a:t>Afvalwaterzuivering met </a:t>
            </a:r>
            <a:r>
              <a:rPr lang="nl-NL" sz="1600" dirty="0" err="1">
                <a:effectLst/>
              </a:rPr>
              <a:t>helofyten</a:t>
            </a:r>
            <a:r>
              <a:rPr lang="nl-NL" sz="1600" dirty="0">
                <a:effectLst/>
              </a:rPr>
              <a:t> (planten)</a:t>
            </a:r>
            <a:endParaRPr lang="nl-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8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b="1" i="1" dirty="0"/>
              <a:t>Laatste tip, kijk de kracht van water en de andere filmpjes/links in de PowerPoint en neem nog een keer de artikelen door op de wikiwijs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C25AD6-E541-472B-A4E6-A703F71B8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1003" y="1887198"/>
            <a:ext cx="6096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D1429-7701-4546-8263-77B9203A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Zelfstandig werken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DA985A-D98D-4E00-98CB-B002A906ECCA}"/>
              </a:ext>
            </a:extLst>
          </p:cNvPr>
          <p:cNvSpPr txBox="1"/>
          <p:nvPr/>
        </p:nvSpPr>
        <p:spPr>
          <a:xfrm>
            <a:off x="76200" y="1417637"/>
            <a:ext cx="53402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Individueel;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Tijd: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 14:15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Hulp: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Internet, theorie, elkaar en docent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Resultaat: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verschillende producten periode 3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Klaar: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LA’s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feedback, IBS of leren </a:t>
            </a:r>
          </a:p>
          <a:p>
            <a:pPr marL="45720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OP! Einde van de les terug koppeling wat je gedaan hebt en ruimte voor vragen en opmerkingen.</a:t>
            </a:r>
          </a:p>
          <a:p>
            <a:pPr marL="457200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Wat:</a:t>
            </a:r>
            <a:r>
              <a:rPr lang="nl-NL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nl-NL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Werken aan LA3, LA4 of korte pitch maken over een begrip met antwoorden op de toelichting achter het begrip</a:t>
            </a:r>
          </a:p>
        </p:txBody>
      </p:sp>
      <p:graphicFrame>
        <p:nvGraphicFramePr>
          <p:cNvPr id="8" name="Tijdelijke aanduiding voor inhoud 4">
            <a:extLst>
              <a:ext uri="{FF2B5EF4-FFF2-40B4-BE49-F238E27FC236}">
                <a16:creationId xmlns:a16="http://schemas.microsoft.com/office/drawing/2014/main" id="{9FCC82D8-24D6-4947-8414-4901175719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8907555"/>
              </p:ext>
            </p:extLst>
          </p:nvPr>
        </p:nvGraphicFramePr>
        <p:xfrm>
          <a:off x="5741760" y="1417637"/>
          <a:ext cx="6171565" cy="5209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81764179"/>
                    </a:ext>
                  </a:extLst>
                </a:gridCol>
                <a:gridCol w="4594225">
                  <a:extLst>
                    <a:ext uri="{9D8B030D-6E8A-4147-A177-3AD203B41FA5}">
                      <a16:colId xmlns:a16="http://schemas.microsoft.com/office/drawing/2014/main" val="1968461938"/>
                    </a:ext>
                  </a:extLst>
                </a:gridCol>
              </a:tblGrid>
              <a:tr h="236220"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Begrippen Water en energie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9425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Toelichting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79790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Coöperatie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Definitie van een coöperatie 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Voordelen van een coöperatie benoemen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 zeven coöperatieve uitgangspunten kennen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 5 pijlers van een coöperatie kunnen benoemen en in een schema zetten 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76304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Collectieve energiesystemen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nl-NL" sz="1000" dirty="0">
                          <a:effectLst/>
                        </a:rPr>
                        <a:t>Uit kunnen leggen wat collectieve energiesystemen zijn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nl-NL" sz="1000" dirty="0">
                          <a:effectLst/>
                        </a:rPr>
                        <a:t>Voorbeelden benoemen van Collectieve energiesystemen en hun werking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07903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Kleinschalige collectieve energiesystemen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Ten minste drie voordelen en drie nadelen benoemen van kleinschalige collectieve energiesystemen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2771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Stadswarmte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Uit kunnen leggen wat stadswarmte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Voorbeeld benoemen van een locatie met Stadswarmte(net)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46554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Warmtenet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wat een warmtenet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Voorbeeld benoemen van een warmtenet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Opbouw warmteverbruik in Nederland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Transport- en distributienetwerk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Open en gesloten warmtenetten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Energiebronnen van warmtenetten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08312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Postcoderoos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wat de Postcoderoosregeling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hoe de Postcoderoosregeling werkt inclusief verrekening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35127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Vergisting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Welke processen vinden plaats bij een 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natte en droge 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</a:t>
                      </a:r>
                      <a:r>
                        <a:rPr lang="nl-NL" sz="1000" dirty="0" err="1">
                          <a:effectLst/>
                        </a:rPr>
                        <a:t>mesofiele</a:t>
                      </a:r>
                      <a:r>
                        <a:rPr lang="nl-NL" sz="1000" dirty="0">
                          <a:effectLst/>
                        </a:rPr>
                        <a:t> en thermofiele 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Waar bestaat biogas uit?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</a:t>
                      </a:r>
                      <a:r>
                        <a:rPr lang="nl-NL" sz="1000" dirty="0" err="1">
                          <a:effectLst/>
                        </a:rPr>
                        <a:t>digistaat</a:t>
                      </a:r>
                      <a:r>
                        <a:rPr lang="nl-NL" sz="1000" dirty="0">
                          <a:effectLst/>
                        </a:rPr>
                        <a:t> en wat kun je er mee?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0336221"/>
                  </a:ext>
                </a:extLst>
              </a:tr>
              <a:tr h="7644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Afvalwater 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 welke manier kan afvalwater slim worden gebruikt (vergisting/fosfaatwinning)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Afvalwaterzuivering met </a:t>
                      </a:r>
                      <a:r>
                        <a:rPr lang="nl-NL" sz="1000" dirty="0" err="1">
                          <a:effectLst/>
                        </a:rPr>
                        <a:t>helofyten</a:t>
                      </a:r>
                      <a:r>
                        <a:rPr lang="nl-NL" sz="1000" dirty="0">
                          <a:effectLst/>
                        </a:rPr>
                        <a:t> (planten)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053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9B91E-CA55-4488-920E-F2F7DEAF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E025032-FCC3-42B3-ABBB-EF40CB71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2" t="18706" r="58424" b="14942"/>
          <a:stretch/>
        </p:blipFill>
        <p:spPr>
          <a:xfrm>
            <a:off x="7188200" y="2349500"/>
            <a:ext cx="4411102" cy="331470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B128A2-B215-4815-B6D6-EE75B834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7778" r="65937" b="4815"/>
          <a:stretch/>
        </p:blipFill>
        <p:spPr>
          <a:xfrm>
            <a:off x="2639616" y="1777155"/>
            <a:ext cx="2984500" cy="42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10413"/>
              </p:ext>
            </p:extLst>
          </p:nvPr>
        </p:nvGraphicFramePr>
        <p:xfrm>
          <a:off x="2788764" y="1379349"/>
          <a:ext cx="8509500" cy="407242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energiesystemen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4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E0A847-BD7F-44EE-818E-13FA0324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2AB9E4-5B11-41F9-819B-B9BB6EB7F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tabLst>
                <a:tab pos="180340" algn="l"/>
              </a:tabLst>
            </a:pPr>
            <a:r>
              <a:rPr lang="nl-NL" sz="1800" b="1" dirty="0">
                <a:latin typeface="+mn-lt"/>
                <a:ea typeface="Calibri" panose="020F0502020204030204" pitchFamily="34" charset="0"/>
              </a:rPr>
              <a:t>Vergisting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latin typeface="+mn-lt"/>
              </a:rPr>
              <a:t>Welke processen vinden er plaats bij een vergisting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latin typeface="+mn-lt"/>
              </a:rPr>
              <a:t>Je weet wat biogas is en waaruit het bestaat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latin typeface="+mn-lt"/>
              </a:rPr>
              <a:t>Je weet wat een </a:t>
            </a:r>
            <a:r>
              <a:rPr lang="nl-NL" sz="1800" dirty="0" err="1">
                <a:latin typeface="+mn-lt"/>
              </a:rPr>
              <a:t>digistaat</a:t>
            </a:r>
            <a:r>
              <a:rPr lang="nl-NL" sz="1800" dirty="0">
                <a:latin typeface="+mn-lt"/>
              </a:rPr>
              <a:t> is en wat je hiermee kunt</a:t>
            </a:r>
            <a:endParaRPr lang="nl-NL" sz="1800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tabLst>
                <a:tab pos="180340" algn="l"/>
              </a:tabLst>
            </a:pPr>
            <a:endParaRPr lang="nl-NL" sz="1800" dirty="0">
              <a:effectLst/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tabLst>
                <a:tab pos="180340" algn="l"/>
              </a:tabLst>
            </a:pPr>
            <a:r>
              <a:rPr lang="nl-NL" sz="1800" b="1" dirty="0">
                <a:latin typeface="+mn-lt"/>
                <a:ea typeface="Calibri" panose="020F0502020204030204" pitchFamily="34" charset="0"/>
              </a:rPr>
              <a:t>Afvalwater</a:t>
            </a:r>
            <a:endParaRPr lang="nl-NL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Soorten afvalwater</a:t>
            </a:r>
            <a:endParaRPr lang="nl-NL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</a:rPr>
              <a:t>Op welke manier afvalwater gebruikt kan worden (vergisting/fosfaatwinning)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</a:rPr>
              <a:t>Afvalwaterzuivering met </a:t>
            </a:r>
            <a:r>
              <a:rPr lang="nl-NL" sz="1800" dirty="0" err="1">
                <a:effectLst/>
                <a:latin typeface="+mn-lt"/>
                <a:ea typeface="Calibri" panose="020F0502020204030204" pitchFamily="34" charset="0"/>
              </a:rPr>
              <a:t>helofyten</a:t>
            </a:r>
            <a:endParaRPr lang="nl-NL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180340" algn="l"/>
              </a:tabLst>
            </a:pPr>
            <a:r>
              <a:rPr lang="nl-NL" sz="1800" dirty="0">
                <a:latin typeface="+mn-lt"/>
              </a:rPr>
              <a:t>Je weet wat voor type helofytenfilters er zijn en waar je deze voor kan toepassen</a:t>
            </a:r>
            <a:endParaRPr lang="nl-NL" dirty="0">
              <a:latin typeface="+mn-lt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7193443-A3D4-4094-AC51-FF0D411E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7940" y="757298"/>
            <a:ext cx="2675082" cy="114588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6A5B93A-5D5E-4FBF-BFB3-76490EBE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3" y="4280448"/>
            <a:ext cx="5100336" cy="24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6">
            <a:hlinkClick r:id="rId4"/>
            <a:extLst>
              <a:ext uri="{FF2B5EF4-FFF2-40B4-BE49-F238E27FC236}">
                <a16:creationId xmlns:a16="http://schemas.microsoft.com/office/drawing/2014/main" id="{0E1ACCB2-7651-402A-9FCD-319605552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565" y="1478643"/>
            <a:ext cx="3253495" cy="17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7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D2FD9-339E-48AE-8FCC-851775AC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3B14DB6B-15DA-4DA5-B071-CBE0F7C43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01830"/>
              </p:ext>
            </p:extLst>
          </p:nvPr>
        </p:nvGraphicFramePr>
        <p:xfrm>
          <a:off x="5089049" y="367855"/>
          <a:ext cx="6171565" cy="5209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81764179"/>
                    </a:ext>
                  </a:extLst>
                </a:gridCol>
                <a:gridCol w="4594225">
                  <a:extLst>
                    <a:ext uri="{9D8B030D-6E8A-4147-A177-3AD203B41FA5}">
                      <a16:colId xmlns:a16="http://schemas.microsoft.com/office/drawing/2014/main" val="1968461938"/>
                    </a:ext>
                  </a:extLst>
                </a:gridCol>
              </a:tblGrid>
              <a:tr h="236220"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Begrippen Water en energie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9425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Toelichting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79790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Coöperatie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Definitie van een coöperatie 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Voordelen van een coöperatie benoemen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 zeven coöperatieve uitgangspunten kennen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De 5 pijlers van een coöperatie kunnen benoemen en in een schema zetten 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76304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Collectieve energiesystemen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nl-NL" sz="1000" dirty="0">
                          <a:effectLst/>
                        </a:rPr>
                        <a:t>Uit kunnen leggen wat collectieve energiesystemen zijn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nl-NL" sz="1000" dirty="0">
                          <a:effectLst/>
                        </a:rPr>
                        <a:t>Voorbeelden benoemen van Collectieve energiesystemen en hun werking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07903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Kleinschalige collectieve energiesystemen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Ten minste drie voordelen en drie nadelen benoemen van kleinschalige collectieve energiesystemen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2771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Stadswarmte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Uit kunnen leggen wat stadswarmte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Voorbeeld benoemen van een locatie met Stadswarmte(net)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46554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Warmtenet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wat een warmtenet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Voorbeeld benoemen van een warmtenet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Opbouw warmteverbruik in Nederland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Transport- en distributienetwerk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Open en gesloten warmtenetten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Energiebronnen van warmtenetten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08312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Postcoderoos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wat de Postcoderoosregeling inhoud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Uit kunnen leggen hoe de Postcoderoosregeling werkt inclusief verrekening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35127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Vergisting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Welke processen vinden plaats bij een 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natte en droge 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</a:t>
                      </a:r>
                      <a:r>
                        <a:rPr lang="nl-NL" sz="1000" dirty="0" err="1">
                          <a:effectLst/>
                        </a:rPr>
                        <a:t>mesofiele</a:t>
                      </a:r>
                      <a:r>
                        <a:rPr lang="nl-NL" sz="1000" dirty="0">
                          <a:effectLst/>
                        </a:rPr>
                        <a:t> en thermofiele vergisting?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Waar bestaat biogas uit?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Wat is </a:t>
                      </a:r>
                      <a:r>
                        <a:rPr lang="nl-NL" sz="1000" dirty="0" err="1">
                          <a:effectLst/>
                        </a:rPr>
                        <a:t>digistaat</a:t>
                      </a:r>
                      <a:r>
                        <a:rPr lang="nl-NL" sz="1000" dirty="0">
                          <a:effectLst/>
                        </a:rPr>
                        <a:t> en wat kun je er mee?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0336221"/>
                  </a:ext>
                </a:extLst>
              </a:tr>
              <a:tr h="7644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Afvalwater 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Op welke manier kan afvalwater slim worden gebruikt (vergisting/fosfaatwinning)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Afvalwaterzuivering met </a:t>
                      </a:r>
                      <a:r>
                        <a:rPr lang="nl-NL" sz="1000" dirty="0" err="1">
                          <a:effectLst/>
                        </a:rPr>
                        <a:t>helofyten</a:t>
                      </a:r>
                      <a:r>
                        <a:rPr lang="nl-NL" sz="1000" dirty="0">
                          <a:effectLst/>
                        </a:rPr>
                        <a:t> (planten)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0536107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5B415D-AC2A-44B5-8AE9-EF848F2A8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Belangrijke onderwerpen doornemen; kennistoets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Begrippen experts</a:t>
            </a:r>
          </a:p>
        </p:txBody>
      </p:sp>
    </p:spTree>
    <p:extLst>
      <p:ext uri="{BB962C8B-B14F-4D97-AF65-F5344CB8AC3E}">
        <p14:creationId xmlns:p14="http://schemas.microsoft.com/office/powerpoint/2010/main" val="85331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15125-B0FD-4D32-95B9-1FB86756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Coöperaties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107AA35-8F88-406E-A01D-DB01B112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68" t="29731" r="77835" b="45702"/>
          <a:stretch/>
        </p:blipFill>
        <p:spPr>
          <a:xfrm>
            <a:off x="5485594" y="1524000"/>
            <a:ext cx="5856084" cy="289721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F9B826-353D-4B6D-99A6-48362A64E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Definitie van een coöperatie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Voordelen van een coöperatie benoemen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De zeven coöperatieve uitgangspunten kennen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De 5 pijlers van een coöperatie kunnen benoemen en in een schema zetten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tabLst>
                <a:tab pos="180340" algn="l"/>
              </a:tabLst>
            </a:pPr>
            <a:r>
              <a:rPr lang="nl-NL" sz="1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 lees het artikel over coöperaties nog een keer door</a:t>
            </a:r>
            <a:endParaRPr lang="nl-N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4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7918F-C102-47F7-B1F4-AC4807B0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Collectieve energiesystemen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7923D7-925A-4E8E-85D9-4DD75CBB1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</a:rPr>
              <a:t>Uit kunnen leggen wat collectieve energiesystemen zijn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</a:rPr>
              <a:t>Voorbeelden benoemen van Collectieve energiesystemen en hun werking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49194D0-2EBA-4D6D-9907-2EA261170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262" y="1591253"/>
            <a:ext cx="6815137" cy="4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10A9D-F954-40D9-A38C-1D59FA3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Warmtenetten/stadswarmte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35FA42-F38B-4B37-A29A-E4A212FDC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Uit kunnen leggen wat een warmtenet inhoud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Voorbeeld benoemen van een warmtenet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Opbouw warmteverbruik in Nederland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Transport- en distributienetwerk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Open en gesloten warmtenetten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Energiebronnen van warmtenetten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tabLst>
                <a:tab pos="180340" algn="l"/>
              </a:tabLst>
            </a:pPr>
            <a:r>
              <a:rPr lang="nl-NL" sz="1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ip, check warmte rotonde</a:t>
            </a:r>
            <a:endParaRPr lang="nl-N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913485AE-1D33-4E01-A451-E902B67F8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1435" y="439104"/>
            <a:ext cx="6815137" cy="18198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220EF8-BDF0-41AA-9196-C67324BB8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535" y="2076162"/>
            <a:ext cx="3476625" cy="2276475"/>
          </a:xfrm>
          <a:prstGeom prst="rect">
            <a:avLst/>
          </a:prstGeom>
        </p:spPr>
      </p:pic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963F523-3944-4C2C-8AB6-A36F67B50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087" y="4249939"/>
            <a:ext cx="4544696" cy="23350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190148-3D98-492C-90B4-FED9BF2A1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397" y="4511554"/>
            <a:ext cx="3095002" cy="21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6B0D5-B60A-42D8-8E84-4713CF78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Kleinschalige vergisting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5D31BC-44C6-4F67-99E3-67DF93527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1800" dirty="0">
                <a:effectLst/>
              </a:rPr>
              <a:t>Ten minste drie voordelen en drie nadelen benoemen van kleinschalige collectieve energiesystemen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Welke processen vinden plaats bij een vergisting?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Wat is natte en droge vergisting?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Wat is </a:t>
            </a:r>
            <a:r>
              <a:rPr lang="nl-NL" sz="1800" dirty="0" err="1">
                <a:effectLst/>
              </a:rPr>
              <a:t>mesofiele</a:t>
            </a:r>
            <a:r>
              <a:rPr lang="nl-NL" sz="1800" dirty="0">
                <a:effectLst/>
              </a:rPr>
              <a:t> en thermofiele vergisting?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Waar bestaat biogas uit?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nl-NL" sz="1800" dirty="0">
                <a:effectLst/>
              </a:rPr>
              <a:t>Wat is </a:t>
            </a:r>
            <a:r>
              <a:rPr lang="nl-NL" sz="1800" dirty="0" err="1">
                <a:effectLst/>
              </a:rPr>
              <a:t>digistaat</a:t>
            </a:r>
            <a:r>
              <a:rPr lang="nl-NL" sz="1800" dirty="0">
                <a:effectLst/>
              </a:rPr>
              <a:t> en wat kun je er mee?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3DC268-18E3-4731-879F-8B8601AC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15" t="14322" r="51312" b="27985"/>
          <a:stretch/>
        </p:blipFill>
        <p:spPr>
          <a:xfrm>
            <a:off x="6553201" y="1709244"/>
            <a:ext cx="3865374" cy="34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2986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844</Words>
  <Application>Microsoft Office PowerPoint</Application>
  <PresentationFormat>Breedbeeld</PresentationFormat>
  <Paragraphs>174</Paragraphs>
  <Slides>12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Helicon thema</vt:lpstr>
      <vt:lpstr>PowerPoint-presentatie</vt:lpstr>
      <vt:lpstr>PowerPoint-presentatie</vt:lpstr>
      <vt:lpstr>PowerPoint-presentatie</vt:lpstr>
      <vt:lpstr>Vorige week</vt:lpstr>
      <vt:lpstr>Vandaag</vt:lpstr>
      <vt:lpstr>Coöperaties</vt:lpstr>
      <vt:lpstr>Collectieve energiesystemen</vt:lpstr>
      <vt:lpstr>Warmtenetten/stadswarmte</vt:lpstr>
      <vt:lpstr>Kleinschalige vergisting</vt:lpstr>
      <vt:lpstr>Postcoderoosregeling</vt:lpstr>
      <vt:lpstr>Helofytenfilter</vt:lpstr>
      <vt:lpstr>Zelfstandig 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2021-03-23T12:05:06Z</dcterms:created>
  <dcterms:modified xsi:type="dcterms:W3CDTF">2021-03-31T12:16:48Z</dcterms:modified>
</cp:coreProperties>
</file>