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0695B8A-DFB9-4C05-92C9-D3400400AB19}" type="datetimeFigureOut">
              <a:rPr lang="nl-NL" smtClean="0"/>
              <a:t>29-3-2021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3E085B4-2123-47A2-8541-C9DDBE0C65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845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5B8A-DFB9-4C05-92C9-D3400400AB19}" type="datetimeFigureOut">
              <a:rPr lang="nl-NL" smtClean="0"/>
              <a:t>29-3-2021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85B4-2123-47A2-8541-C9DDBE0C65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9140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0695B8A-DFB9-4C05-92C9-D3400400AB19}" type="datetimeFigureOut">
              <a:rPr lang="nl-NL" smtClean="0"/>
              <a:t>29-3-2021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3E085B4-2123-47A2-8541-C9DDBE0C65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1648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0695B8A-DFB9-4C05-92C9-D3400400AB19}" type="datetimeFigureOut">
              <a:rPr lang="nl-NL" smtClean="0"/>
              <a:t>29-3-2021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3E085B4-2123-47A2-8541-C9DDBE0C6531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9597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0695B8A-DFB9-4C05-92C9-D3400400AB19}" type="datetimeFigureOut">
              <a:rPr lang="nl-NL" smtClean="0"/>
              <a:t>29-3-2021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3E085B4-2123-47A2-8541-C9DDBE0C65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0327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5B8A-DFB9-4C05-92C9-D3400400AB19}" type="datetimeFigureOut">
              <a:rPr lang="nl-NL" smtClean="0"/>
              <a:t>29-3-2021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85B4-2123-47A2-8541-C9DDBE0C65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949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5B8A-DFB9-4C05-92C9-D3400400AB19}" type="datetimeFigureOut">
              <a:rPr lang="nl-NL" smtClean="0"/>
              <a:t>29-3-2021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85B4-2123-47A2-8541-C9DDBE0C65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3143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5B8A-DFB9-4C05-92C9-D3400400AB19}" type="datetimeFigureOut">
              <a:rPr lang="nl-NL" smtClean="0"/>
              <a:t>29-3-2021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85B4-2123-47A2-8541-C9DDBE0C65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4606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0695B8A-DFB9-4C05-92C9-D3400400AB19}" type="datetimeFigureOut">
              <a:rPr lang="nl-NL" smtClean="0"/>
              <a:t>29-3-2021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3E085B4-2123-47A2-8541-C9DDBE0C65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735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5B8A-DFB9-4C05-92C9-D3400400AB19}" type="datetimeFigureOut">
              <a:rPr lang="nl-NL" smtClean="0"/>
              <a:t>29-3-2021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85B4-2123-47A2-8541-C9DDBE0C65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4803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0695B8A-DFB9-4C05-92C9-D3400400AB19}" type="datetimeFigureOut">
              <a:rPr lang="nl-NL" smtClean="0"/>
              <a:t>29-3-2021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3E085B4-2123-47A2-8541-C9DDBE0C65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2737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5B8A-DFB9-4C05-92C9-D3400400AB19}" type="datetimeFigureOut">
              <a:rPr lang="nl-NL" smtClean="0"/>
              <a:t>29-3-2021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85B4-2123-47A2-8541-C9DDBE0C65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089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5B8A-DFB9-4C05-92C9-D3400400AB19}" type="datetimeFigureOut">
              <a:rPr lang="nl-NL" smtClean="0"/>
              <a:t>29-3-2021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85B4-2123-47A2-8541-C9DDBE0C65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80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5B8A-DFB9-4C05-92C9-D3400400AB19}" type="datetimeFigureOut">
              <a:rPr lang="nl-NL" smtClean="0"/>
              <a:t>29-3-2021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85B4-2123-47A2-8541-C9DDBE0C65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3323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5B8A-DFB9-4C05-92C9-D3400400AB19}" type="datetimeFigureOut">
              <a:rPr lang="nl-NL" smtClean="0"/>
              <a:t>29-3-2021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85B4-2123-47A2-8541-C9DDBE0C65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0495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5B8A-DFB9-4C05-92C9-D3400400AB19}" type="datetimeFigureOut">
              <a:rPr lang="nl-NL" smtClean="0"/>
              <a:t>29-3-2021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85B4-2123-47A2-8541-C9DDBE0C65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5317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5B8A-DFB9-4C05-92C9-D3400400AB19}" type="datetimeFigureOut">
              <a:rPr lang="nl-NL" smtClean="0"/>
              <a:t>29-3-2021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85B4-2123-47A2-8541-C9DDBE0C65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5856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95B8A-DFB9-4C05-92C9-D3400400AB19}" type="datetimeFigureOut">
              <a:rPr lang="nl-NL" smtClean="0"/>
              <a:t>29-3-2021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085B4-2123-47A2-8541-C9DDBE0C65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513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oltv.nl/video/de-kennis-van-nu-in-de-klas-aanraking-op-afstand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vt-co.nl/rots-water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1FAA27-8DD3-4A9E-93A9-6C76D1161A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6808" y="673240"/>
            <a:ext cx="4510994" cy="3446373"/>
          </a:xfrm>
          <a:noFill/>
          <a:ln w="19050">
            <a:noFill/>
            <a:prstDash val="dash"/>
          </a:ln>
        </p:spPr>
        <p:txBody>
          <a:bodyPr>
            <a:normAutofit/>
          </a:bodyPr>
          <a:lstStyle/>
          <a:p>
            <a:pPr algn="r"/>
            <a:r>
              <a:rPr lang="nl-NL" sz="4800"/>
              <a:t>Intimiteit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CAD54AA-3B6F-424D-BC28-32D86D4BC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6807" y="4119613"/>
            <a:ext cx="4510993" cy="2058765"/>
          </a:xfrm>
          <a:noFill/>
          <a:ln w="19050">
            <a:noFill/>
            <a:prstDash val="dash"/>
          </a:ln>
        </p:spPr>
        <p:txBody>
          <a:bodyPr>
            <a:normAutofit/>
          </a:bodyPr>
          <a:lstStyle/>
          <a:p>
            <a:pPr algn="r"/>
            <a:r>
              <a:rPr lang="nl-NL" dirty="0"/>
              <a:t>Wat komt daarbij kijken?</a:t>
            </a:r>
            <a:endParaRPr lang="nl-NL"/>
          </a:p>
        </p:txBody>
      </p:sp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3CA5C5-89A6-4F86-B207-0DDE0C367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5641" y="-1"/>
            <a:ext cx="2262433" cy="6434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78E312C-31CE-41C9-808C-15F1C545B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74623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8A8634D-9511-46E2-8AD3-A0F12370C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11">
            <a:extLst>
              <a:ext uri="{FF2B5EF4-FFF2-40B4-BE49-F238E27FC236}">
                <a16:creationId xmlns:a16="http://schemas.microsoft.com/office/drawing/2014/main" id="{0B4D78A0-4307-4D3E-89E9-5BD4D5522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5459429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srgbClr val="40404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oets Seksualiteit en Intimiteit SNL - StudeerSnel">
            <a:extLst>
              <a:ext uri="{FF2B5EF4-FFF2-40B4-BE49-F238E27FC236}">
                <a16:creationId xmlns:a16="http://schemas.microsoft.com/office/drawing/2014/main" id="{9D7C8E38-F2B2-41E0-908A-113146EDE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1426" y="1286928"/>
            <a:ext cx="3029448" cy="428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391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lk 1">
            <a:extLst>
              <a:ext uri="{FF2B5EF4-FFF2-40B4-BE49-F238E27FC236}">
                <a16:creationId xmlns:a16="http://schemas.microsoft.com/office/drawing/2014/main" id="{D5F14438-AA72-446B-BB30-1C799175E198}"/>
              </a:ext>
            </a:extLst>
          </p:cNvPr>
          <p:cNvSpPr/>
          <p:nvPr/>
        </p:nvSpPr>
        <p:spPr>
          <a:xfrm>
            <a:off x="3896139" y="3283686"/>
            <a:ext cx="4238045" cy="1948070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512DBC90-5C98-442F-90F8-B995153C3908}"/>
              </a:ext>
            </a:extLst>
          </p:cNvPr>
          <p:cNvSpPr/>
          <p:nvPr/>
        </p:nvSpPr>
        <p:spPr>
          <a:xfrm>
            <a:off x="4907749" y="3834027"/>
            <a:ext cx="20425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intimiteit</a:t>
            </a:r>
            <a:endParaRPr lang="nl-NL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1848CC26-7776-48F4-AED5-CAAFB1D36CE6}"/>
              </a:ext>
            </a:extLst>
          </p:cNvPr>
          <p:cNvCxnSpPr>
            <a:cxnSpLocks/>
          </p:cNvCxnSpPr>
          <p:nvPr/>
        </p:nvCxnSpPr>
        <p:spPr>
          <a:xfrm flipH="1" flipV="1">
            <a:off x="5494351" y="2170706"/>
            <a:ext cx="139147" cy="91440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52AED6B8-B812-4323-92B3-B2D12F2EE81E}"/>
              </a:ext>
            </a:extLst>
          </p:cNvPr>
          <p:cNvCxnSpPr>
            <a:cxnSpLocks/>
          </p:cNvCxnSpPr>
          <p:nvPr/>
        </p:nvCxnSpPr>
        <p:spPr>
          <a:xfrm flipH="1" flipV="1">
            <a:off x="4174435" y="2528515"/>
            <a:ext cx="426719" cy="679836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094A2BE2-0555-4239-8182-19213C857DDA}"/>
              </a:ext>
            </a:extLst>
          </p:cNvPr>
          <p:cNvCxnSpPr>
            <a:cxnSpLocks/>
          </p:cNvCxnSpPr>
          <p:nvPr/>
        </p:nvCxnSpPr>
        <p:spPr>
          <a:xfrm flipV="1">
            <a:off x="6956920" y="2170706"/>
            <a:ext cx="215157" cy="846814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C8E38060-F047-464E-A77D-CA31FCA89D5B}"/>
              </a:ext>
            </a:extLst>
          </p:cNvPr>
          <p:cNvCxnSpPr>
            <a:cxnSpLocks/>
          </p:cNvCxnSpPr>
          <p:nvPr/>
        </p:nvCxnSpPr>
        <p:spPr>
          <a:xfrm flipV="1">
            <a:off x="8134184" y="2932706"/>
            <a:ext cx="842839" cy="55129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Rechthoek 13">
            <a:extLst>
              <a:ext uri="{FF2B5EF4-FFF2-40B4-BE49-F238E27FC236}">
                <a16:creationId xmlns:a16="http://schemas.microsoft.com/office/drawing/2014/main" id="{51B72E23-40B8-4041-BA6D-14CC65C8C7A4}"/>
              </a:ext>
            </a:extLst>
          </p:cNvPr>
          <p:cNvSpPr/>
          <p:nvPr/>
        </p:nvSpPr>
        <p:spPr>
          <a:xfrm>
            <a:off x="5404601" y="422946"/>
            <a:ext cx="6471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Waar denk jij aan?</a:t>
            </a:r>
          </a:p>
        </p:txBody>
      </p:sp>
    </p:spTree>
    <p:extLst>
      <p:ext uri="{BB962C8B-B14F-4D97-AF65-F5344CB8AC3E}">
        <p14:creationId xmlns:p14="http://schemas.microsoft.com/office/powerpoint/2010/main" val="1734771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B29770D-67DF-4236-A519-B76EA7666A5B}"/>
              </a:ext>
            </a:extLst>
          </p:cNvPr>
          <p:cNvSpPr/>
          <p:nvPr/>
        </p:nvSpPr>
        <p:spPr>
          <a:xfrm>
            <a:off x="4275418" y="677359"/>
            <a:ext cx="76963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Aanraking is belangrijk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D2BA5D4C-CA8D-4E45-B74C-36B06F101A31}"/>
              </a:ext>
            </a:extLst>
          </p:cNvPr>
          <p:cNvSpPr/>
          <p:nvPr/>
        </p:nvSpPr>
        <p:spPr>
          <a:xfrm>
            <a:off x="551554" y="2283523"/>
            <a:ext cx="504176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Het aapjesonderzoek</a:t>
            </a:r>
          </a:p>
          <a:p>
            <a:endParaRPr lang="nl-NL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nl-NL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F6E418A-CB4A-439C-BD17-BC4A32782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159" y="3242310"/>
            <a:ext cx="4328160" cy="243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76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33850B88-E90D-4145-A29B-DFEFF847429A}"/>
              </a:ext>
            </a:extLst>
          </p:cNvPr>
          <p:cNvSpPr/>
          <p:nvPr/>
        </p:nvSpPr>
        <p:spPr>
          <a:xfrm>
            <a:off x="1047406" y="5271045"/>
            <a:ext cx="105821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culturen met weinig </a:t>
            </a:r>
            <a: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aanraking is meer </a:t>
            </a:r>
            <a:r>
              <a:rPr lang="nl-N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agressie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42896B5D-17C3-4E20-BC0A-0FB3B3065ECE}"/>
              </a:ext>
            </a:extLst>
          </p:cNvPr>
          <p:cNvSpPr/>
          <p:nvPr/>
        </p:nvSpPr>
        <p:spPr>
          <a:xfrm>
            <a:off x="949376" y="2040434"/>
            <a:ext cx="106801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Aanraking, privacy, is cultuurgebonden</a:t>
            </a:r>
            <a:endParaRPr lang="nl-NL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126A3DF-89AD-4349-B2AC-8CA2DF37D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293" y="2840061"/>
            <a:ext cx="4049221" cy="227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16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5D78AC78-5E15-42A9-AAE9-0270140E09F6}"/>
              </a:ext>
            </a:extLst>
          </p:cNvPr>
          <p:cNvSpPr/>
          <p:nvPr/>
        </p:nvSpPr>
        <p:spPr>
          <a:xfrm>
            <a:off x="3165467" y="1674674"/>
            <a:ext cx="60837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Wat intimiteit voor iemand</a:t>
            </a:r>
          </a:p>
          <a:p>
            <a:pPr algn="ctr"/>
            <a:r>
              <a:rPr lang="nl-NL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betekent verschilt </a:t>
            </a:r>
          </a:p>
          <a:p>
            <a:pPr algn="ctr"/>
            <a:r>
              <a:rPr lang="nl-NL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van persoon tot persoon</a:t>
            </a:r>
            <a:endParaRPr lang="nl-NL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3B0A29B-306A-4AB0-BA60-8AE2132C7AED}"/>
              </a:ext>
            </a:extLst>
          </p:cNvPr>
          <p:cNvSpPr/>
          <p:nvPr/>
        </p:nvSpPr>
        <p:spPr>
          <a:xfrm>
            <a:off x="1328439" y="3977151"/>
            <a:ext cx="10063973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2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Wat vind jij prettig en wat niet meer als het gaat om: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Fysieke afstand van een random klasgenoot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Een kusje of een knuffel aan een kind in de klas geven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Aanraking van een klasgenoot?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Aanraking van een collega op school?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nl-NL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6394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D02B41E1-340B-418B-8CCD-AB2BFEBEDEB8}"/>
              </a:ext>
            </a:extLst>
          </p:cNvPr>
          <p:cNvSpPr/>
          <p:nvPr/>
        </p:nvSpPr>
        <p:spPr>
          <a:xfrm>
            <a:off x="4039186" y="2299425"/>
            <a:ext cx="411362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Huidhonger</a:t>
            </a:r>
          </a:p>
          <a:p>
            <a:pPr algn="ctr"/>
            <a:r>
              <a:rPr lang="nl-N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 </a:t>
            </a:r>
          </a:p>
          <a:p>
            <a:pPr algn="ctr"/>
            <a:r>
              <a:rPr lang="nl-N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Huidafweer</a:t>
            </a:r>
            <a:endParaRPr lang="nl-N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2018623B-716D-4FD3-911E-B6C8D3D15341}"/>
              </a:ext>
            </a:extLst>
          </p:cNvPr>
          <p:cNvSpPr/>
          <p:nvPr/>
        </p:nvSpPr>
        <p:spPr>
          <a:xfrm>
            <a:off x="3684104" y="541966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hlinkClick r:id="rId2"/>
              </a:rPr>
              <a:t>https://schooltv.nl/video/de-kennis-van-nu-in-de-klas-aanraking-op-afstand/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310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42E84F8-657F-4DC2-BEE3-5D38B790D108}"/>
              </a:ext>
            </a:extLst>
          </p:cNvPr>
          <p:cNvSpPr/>
          <p:nvPr/>
        </p:nvSpPr>
        <p:spPr>
          <a:xfrm>
            <a:off x="931937" y="1679223"/>
            <a:ext cx="10487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Wat betekent dit voor de klas?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84B7805-7F33-431E-A9DF-7B4EBAE0D47E}"/>
              </a:ext>
            </a:extLst>
          </p:cNvPr>
          <p:cNvSpPr txBox="1"/>
          <p:nvPr/>
        </p:nvSpPr>
        <p:spPr>
          <a:xfrm>
            <a:off x="1160891" y="3013544"/>
            <a:ext cx="1020022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Je mag niet in de intieme zone van een kind komen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Een kind moet zich lichamelijk en emotioneel veilig voelen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Elk kind is verschillend in zijn aanraakbehoefte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Je moet dus sensitief zijn!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Leer kinderen om op een gezonde manier contact aan te gaan.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Bijvoorbeeld: rots en watertrainingen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hlinkClick r:id="rId2"/>
              </a:rPr>
              <a:t>https://cvt-co.nl/rots-water/</a:t>
            </a: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829146664"/>
      </p:ext>
    </p:extLst>
  </p:cSld>
  <p:clrMapOvr>
    <a:masterClrMapping/>
  </p:clrMapOvr>
</p:sld>
</file>

<file path=ppt/theme/theme1.xml><?xml version="1.0" encoding="utf-8"?>
<a:theme xmlns:a="http://schemas.openxmlformats.org/drawingml/2006/main" name="Condensspoor">
  <a:themeElements>
    <a:clrScheme name="Gro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ondensspoor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densspo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162</Words>
  <Application>Microsoft Office PowerPoint</Application>
  <PresentationFormat>Breedbeeld</PresentationFormat>
  <Paragraphs>29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</vt:lpstr>
      <vt:lpstr>Condensspoor</vt:lpstr>
      <vt:lpstr>Intimiteit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Intimiteit</dc:title>
  <dc:creator>Laura Beeftink</dc:creator>
  <cp:lastModifiedBy>Laura Beeftink</cp:lastModifiedBy>
  <cp:revision>4</cp:revision>
  <dcterms:created xsi:type="dcterms:W3CDTF">2021-03-29T08:10:03Z</dcterms:created>
  <dcterms:modified xsi:type="dcterms:W3CDTF">2021-03-29T08:49:24Z</dcterms:modified>
</cp:coreProperties>
</file>