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46" r:id="rId2"/>
    <p:sldId id="513" r:id="rId3"/>
    <p:sldId id="451" r:id="rId4"/>
    <p:sldId id="499" r:id="rId5"/>
    <p:sldId id="447" r:id="rId6"/>
    <p:sldId id="501" r:id="rId7"/>
    <p:sldId id="510" r:id="rId8"/>
    <p:sldId id="502" r:id="rId9"/>
    <p:sldId id="259" r:id="rId10"/>
    <p:sldId id="258" r:id="rId11"/>
    <p:sldId id="507" r:id="rId12"/>
    <p:sldId id="260" r:id="rId13"/>
    <p:sldId id="503" r:id="rId14"/>
    <p:sldId id="504" r:id="rId15"/>
    <p:sldId id="506" r:id="rId16"/>
    <p:sldId id="505" r:id="rId17"/>
    <p:sldId id="262" r:id="rId18"/>
    <p:sldId id="263" r:id="rId19"/>
    <p:sldId id="514" r:id="rId20"/>
    <p:sldId id="453" r:id="rId21"/>
    <p:sldId id="512" r:id="rId22"/>
    <p:sldId id="454" r:id="rId23"/>
    <p:sldId id="511" r:id="rId24"/>
    <p:sldId id="455" r:id="rId25"/>
    <p:sldId id="364" r:id="rId26"/>
    <p:sldId id="477" r:id="rId27"/>
    <p:sldId id="508"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6A18D-9DD5-4794-A1BD-B6B13628B7EF}" v="1" dt="2021-03-23T12:05:26.657"/>
    <p1510:client id="{2C411DC7-5E06-4DAB-86EE-A6AFB8E55BA8}" v="430" dt="2021-03-24T11:09:3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99" autoAdjust="0"/>
  </p:normalViewPr>
  <p:slideViewPr>
    <p:cSldViewPr snapToGrid="0">
      <p:cViewPr>
        <p:scale>
          <a:sx n="75" d="100"/>
          <a:sy n="75" d="100"/>
        </p:scale>
        <p:origin x="94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2C411DC7-5E06-4DAB-86EE-A6AFB8E55BA8}"/>
    <pc:docChg chg="undo custSel addSld delSld modSld sldOrd delMainMaster">
      <pc:chgData name="Gerjan de Ruiter" userId="a2531a62-2f4d-4e73-a7da-0a31b077d76f" providerId="ADAL" clId="{2C411DC7-5E06-4DAB-86EE-A6AFB8E55BA8}" dt="2021-03-24T11:09:43.956" v="2077" actId="122"/>
      <pc:docMkLst>
        <pc:docMk/>
      </pc:docMkLst>
      <pc:sldChg chg="add del ord">
        <pc:chgData name="Gerjan de Ruiter" userId="a2531a62-2f4d-4e73-a7da-0a31b077d76f" providerId="ADAL" clId="{2C411DC7-5E06-4DAB-86EE-A6AFB8E55BA8}" dt="2021-03-23T15:42:11.979" v="319" actId="47"/>
        <pc:sldMkLst>
          <pc:docMk/>
          <pc:sldMk cId="3212285763" sldId="257"/>
        </pc:sldMkLst>
      </pc:sldChg>
      <pc:sldChg chg="addSp delSp modSp add mod ord modClrScheme modAnim chgLayout">
        <pc:chgData name="Gerjan de Ruiter" userId="a2531a62-2f4d-4e73-a7da-0a31b077d76f" providerId="ADAL" clId="{2C411DC7-5E06-4DAB-86EE-A6AFB8E55BA8}" dt="2021-03-24T07:37:55.323" v="711"/>
        <pc:sldMkLst>
          <pc:docMk/>
          <pc:sldMk cId="1561779310" sldId="258"/>
        </pc:sldMkLst>
        <pc:spChg chg="mod ord">
          <ac:chgData name="Gerjan de Ruiter" userId="a2531a62-2f4d-4e73-a7da-0a31b077d76f" providerId="ADAL" clId="{2C411DC7-5E06-4DAB-86EE-A6AFB8E55BA8}" dt="2021-03-24T07:32:56.567" v="669" actId="700"/>
          <ac:spMkLst>
            <pc:docMk/>
            <pc:sldMk cId="1561779310" sldId="258"/>
            <ac:spMk id="2" creationId="{00000000-0000-0000-0000-000000000000}"/>
          </ac:spMkLst>
        </pc:spChg>
        <pc:spChg chg="del mod ord">
          <ac:chgData name="Gerjan de Ruiter" userId="a2531a62-2f4d-4e73-a7da-0a31b077d76f" providerId="ADAL" clId="{2C411DC7-5E06-4DAB-86EE-A6AFB8E55BA8}" dt="2021-03-24T07:33:41.898" v="682"/>
          <ac:spMkLst>
            <pc:docMk/>
            <pc:sldMk cId="1561779310" sldId="258"/>
            <ac:spMk id="3" creationId="{00000000-0000-0000-0000-000000000000}"/>
          </ac:spMkLst>
        </pc:spChg>
        <pc:spChg chg="add mod ord">
          <ac:chgData name="Gerjan de Ruiter" userId="a2531a62-2f4d-4e73-a7da-0a31b077d76f" providerId="ADAL" clId="{2C411DC7-5E06-4DAB-86EE-A6AFB8E55BA8}" dt="2021-03-24T07:33:49.321" v="685" actId="113"/>
          <ac:spMkLst>
            <pc:docMk/>
            <pc:sldMk cId="1561779310" sldId="258"/>
            <ac:spMk id="4" creationId="{DDB6029D-EDAF-43AD-BB9B-A2D44D29D766}"/>
          </ac:spMkLst>
        </pc:spChg>
        <pc:picChg chg="add mod">
          <ac:chgData name="Gerjan de Ruiter" userId="a2531a62-2f4d-4e73-a7da-0a31b077d76f" providerId="ADAL" clId="{2C411DC7-5E06-4DAB-86EE-A6AFB8E55BA8}" dt="2021-03-24T07:34:30.600" v="689" actId="1076"/>
          <ac:picMkLst>
            <pc:docMk/>
            <pc:sldMk cId="1561779310" sldId="258"/>
            <ac:picMk id="4098" creationId="{88998741-4164-4CD9-91B3-F987C8EE2B6C}"/>
          </ac:picMkLst>
        </pc:picChg>
        <pc:picChg chg="add mod">
          <ac:chgData name="Gerjan de Ruiter" userId="a2531a62-2f4d-4e73-a7da-0a31b077d76f" providerId="ADAL" clId="{2C411DC7-5E06-4DAB-86EE-A6AFB8E55BA8}" dt="2021-03-24T07:37:35.618" v="700" actId="1076"/>
          <ac:picMkLst>
            <pc:docMk/>
            <pc:sldMk cId="1561779310" sldId="258"/>
            <ac:picMk id="4100" creationId="{CB3052CE-B11B-4C85-92E6-43477770E0D1}"/>
          </ac:picMkLst>
        </pc:picChg>
      </pc:sldChg>
      <pc:sldChg chg="addSp delSp modSp add mod ord modClrScheme chgLayout">
        <pc:chgData name="Gerjan de Ruiter" userId="a2531a62-2f4d-4e73-a7da-0a31b077d76f" providerId="ADAL" clId="{2C411DC7-5E06-4DAB-86EE-A6AFB8E55BA8}" dt="2021-03-24T10:18:26.618" v="2006" actId="1076"/>
        <pc:sldMkLst>
          <pc:docMk/>
          <pc:sldMk cId="2804903628" sldId="259"/>
        </pc:sldMkLst>
        <pc:spChg chg="mod ord">
          <ac:chgData name="Gerjan de Ruiter" userId="a2531a62-2f4d-4e73-a7da-0a31b077d76f" providerId="ADAL" clId="{2C411DC7-5E06-4DAB-86EE-A6AFB8E55BA8}" dt="2021-03-24T07:39:32.033" v="788" actId="20577"/>
          <ac:spMkLst>
            <pc:docMk/>
            <pc:sldMk cId="2804903628" sldId="259"/>
            <ac:spMk id="2" creationId="{00000000-0000-0000-0000-000000000000}"/>
          </ac:spMkLst>
        </pc:spChg>
        <pc:spChg chg="add mod ord">
          <ac:chgData name="Gerjan de Ruiter" userId="a2531a62-2f4d-4e73-a7da-0a31b077d76f" providerId="ADAL" clId="{2C411DC7-5E06-4DAB-86EE-A6AFB8E55BA8}" dt="2021-03-24T07:38:36.367" v="772" actId="403"/>
          <ac:spMkLst>
            <pc:docMk/>
            <pc:sldMk cId="2804903628" sldId="259"/>
            <ac:spMk id="3" creationId="{C7711667-D0F9-451E-B2F3-77D5426BA3A7}"/>
          </ac:spMkLst>
        </pc:spChg>
        <pc:spChg chg="del mod">
          <ac:chgData name="Gerjan de Ruiter" userId="a2531a62-2f4d-4e73-a7da-0a31b077d76f" providerId="ADAL" clId="{2C411DC7-5E06-4DAB-86EE-A6AFB8E55BA8}" dt="2021-03-24T07:31:48.476" v="663"/>
          <ac:spMkLst>
            <pc:docMk/>
            <pc:sldMk cId="2804903628" sldId="259"/>
            <ac:spMk id="6" creationId="{00000000-0000-0000-0000-000000000000}"/>
          </ac:spMkLst>
        </pc:spChg>
        <pc:picChg chg="del mod">
          <ac:chgData name="Gerjan de Ruiter" userId="a2531a62-2f4d-4e73-a7da-0a31b077d76f" providerId="ADAL" clId="{2C411DC7-5E06-4DAB-86EE-A6AFB8E55BA8}" dt="2021-03-24T07:31:49.802" v="664" actId="478"/>
          <ac:picMkLst>
            <pc:docMk/>
            <pc:sldMk cId="2804903628" sldId="259"/>
            <ac:picMk id="5" creationId="{00000000-0000-0000-0000-000000000000}"/>
          </ac:picMkLst>
        </pc:picChg>
        <pc:picChg chg="add mod ord">
          <ac:chgData name="Gerjan de Ruiter" userId="a2531a62-2f4d-4e73-a7da-0a31b077d76f" providerId="ADAL" clId="{2C411DC7-5E06-4DAB-86EE-A6AFB8E55BA8}" dt="2021-03-24T10:18:24.089" v="2004" actId="1076"/>
          <ac:picMkLst>
            <pc:docMk/>
            <pc:sldMk cId="2804903628" sldId="259"/>
            <ac:picMk id="7" creationId="{A34D06EB-8D4F-4EA2-84DE-68AE1F27FF04}"/>
          </ac:picMkLst>
        </pc:picChg>
        <pc:picChg chg="add mod">
          <ac:chgData name="Gerjan de Ruiter" userId="a2531a62-2f4d-4e73-a7da-0a31b077d76f" providerId="ADAL" clId="{2C411DC7-5E06-4DAB-86EE-A6AFB8E55BA8}" dt="2021-03-24T10:18:23.203" v="2003" actId="1076"/>
          <ac:picMkLst>
            <pc:docMk/>
            <pc:sldMk cId="2804903628" sldId="259"/>
            <ac:picMk id="8" creationId="{D29D920C-6156-41D2-BB28-4CE0275F6C72}"/>
          </ac:picMkLst>
        </pc:picChg>
        <pc:picChg chg="add mod">
          <ac:chgData name="Gerjan de Ruiter" userId="a2531a62-2f4d-4e73-a7da-0a31b077d76f" providerId="ADAL" clId="{2C411DC7-5E06-4DAB-86EE-A6AFB8E55BA8}" dt="2021-03-24T10:18:26.618" v="2006" actId="1076"/>
          <ac:picMkLst>
            <pc:docMk/>
            <pc:sldMk cId="2804903628" sldId="259"/>
            <ac:picMk id="8194" creationId="{AD46C1FB-FB3C-4283-8EAE-7283AF54BC44}"/>
          </ac:picMkLst>
        </pc:picChg>
      </pc:sldChg>
      <pc:sldChg chg="modSp add mod ord modAnim modNotesTx">
        <pc:chgData name="Gerjan de Ruiter" userId="a2531a62-2f4d-4e73-a7da-0a31b077d76f" providerId="ADAL" clId="{2C411DC7-5E06-4DAB-86EE-A6AFB8E55BA8}" dt="2021-03-24T10:18:38.083" v="2007" actId="1076"/>
        <pc:sldMkLst>
          <pc:docMk/>
          <pc:sldMk cId="2776595518" sldId="260"/>
        </pc:sldMkLst>
        <pc:spChg chg="mod">
          <ac:chgData name="Gerjan de Ruiter" userId="a2531a62-2f4d-4e73-a7da-0a31b077d76f" providerId="ADAL" clId="{2C411DC7-5E06-4DAB-86EE-A6AFB8E55BA8}" dt="2021-03-24T07:46:57.496" v="799" actId="20577"/>
          <ac:spMkLst>
            <pc:docMk/>
            <pc:sldMk cId="2776595518" sldId="260"/>
            <ac:spMk id="4" creationId="{00000000-0000-0000-0000-000000000000}"/>
          </ac:spMkLst>
        </pc:spChg>
        <pc:picChg chg="mod">
          <ac:chgData name="Gerjan de Ruiter" userId="a2531a62-2f4d-4e73-a7da-0a31b077d76f" providerId="ADAL" clId="{2C411DC7-5E06-4DAB-86EE-A6AFB8E55BA8}" dt="2021-03-24T10:18:38.083" v="2007" actId="1076"/>
          <ac:picMkLst>
            <pc:docMk/>
            <pc:sldMk cId="2776595518" sldId="260"/>
            <ac:picMk id="10" creationId="{00000000-0000-0000-0000-000000000000}"/>
          </ac:picMkLst>
        </pc:picChg>
      </pc:sldChg>
      <pc:sldChg chg="add ord">
        <pc:chgData name="Gerjan de Ruiter" userId="a2531a62-2f4d-4e73-a7da-0a31b077d76f" providerId="ADAL" clId="{2C411DC7-5E06-4DAB-86EE-A6AFB8E55BA8}" dt="2021-03-24T07:48:08.051" v="815"/>
        <pc:sldMkLst>
          <pc:docMk/>
          <pc:sldMk cId="2981166330" sldId="262"/>
        </pc:sldMkLst>
      </pc:sldChg>
      <pc:sldChg chg="modSp add mod modAnim">
        <pc:chgData name="Gerjan de Ruiter" userId="a2531a62-2f4d-4e73-a7da-0a31b077d76f" providerId="ADAL" clId="{2C411DC7-5E06-4DAB-86EE-A6AFB8E55BA8}" dt="2021-03-24T09:59:14.799" v="1928"/>
        <pc:sldMkLst>
          <pc:docMk/>
          <pc:sldMk cId="866024768" sldId="263"/>
        </pc:sldMkLst>
        <pc:spChg chg="mod">
          <ac:chgData name="Gerjan de Ruiter" userId="a2531a62-2f4d-4e73-a7da-0a31b077d76f" providerId="ADAL" clId="{2C411DC7-5E06-4DAB-86EE-A6AFB8E55BA8}" dt="2021-03-24T09:58:32.285" v="1924" actId="5793"/>
          <ac:spMkLst>
            <pc:docMk/>
            <pc:sldMk cId="866024768" sldId="263"/>
            <ac:spMk id="6" creationId="{00000000-0000-0000-0000-000000000000}"/>
          </ac:spMkLst>
        </pc:spChg>
        <pc:picChg chg="mod">
          <ac:chgData name="Gerjan de Ruiter" userId="a2531a62-2f4d-4e73-a7da-0a31b077d76f" providerId="ADAL" clId="{2C411DC7-5E06-4DAB-86EE-A6AFB8E55BA8}" dt="2021-03-24T07:48:18.624" v="818" actId="1076"/>
          <ac:picMkLst>
            <pc:docMk/>
            <pc:sldMk cId="866024768" sldId="263"/>
            <ac:picMk id="7" creationId="{00000000-0000-0000-0000-000000000000}"/>
          </ac:picMkLst>
        </pc:picChg>
      </pc:sldChg>
      <pc:sldChg chg="addSp delSp modSp add mod modAnim modNotesTx">
        <pc:chgData name="Gerjan de Ruiter" userId="a2531a62-2f4d-4e73-a7da-0a31b077d76f" providerId="ADAL" clId="{2C411DC7-5E06-4DAB-86EE-A6AFB8E55BA8}" dt="2021-03-24T08:55:32.185" v="1578"/>
        <pc:sldMkLst>
          <pc:docMk/>
          <pc:sldMk cId="3832227881" sldId="364"/>
        </pc:sldMkLst>
        <pc:spChg chg="add del mod">
          <ac:chgData name="Gerjan de Ruiter" userId="a2531a62-2f4d-4e73-a7da-0a31b077d76f" providerId="ADAL" clId="{2C411DC7-5E06-4DAB-86EE-A6AFB8E55BA8}" dt="2021-03-24T08:52:21.479" v="1153" actId="478"/>
          <ac:spMkLst>
            <pc:docMk/>
            <pc:sldMk cId="3832227881" sldId="364"/>
            <ac:spMk id="3" creationId="{BFDFF7C9-17AA-4E4A-B586-3210A235B02C}"/>
          </ac:spMkLst>
        </pc:spChg>
        <pc:spChg chg="add mod">
          <ac:chgData name="Gerjan de Ruiter" userId="a2531a62-2f4d-4e73-a7da-0a31b077d76f" providerId="ADAL" clId="{2C411DC7-5E06-4DAB-86EE-A6AFB8E55BA8}" dt="2021-03-24T08:55:16.762" v="1571" actId="20577"/>
          <ac:spMkLst>
            <pc:docMk/>
            <pc:sldMk cId="3832227881" sldId="364"/>
            <ac:spMk id="7" creationId="{FCDA985A-D98D-4E00-98CB-B002A906ECCA}"/>
          </ac:spMkLst>
        </pc:spChg>
        <pc:graphicFrameChg chg="mod modGraphic">
          <ac:chgData name="Gerjan de Ruiter" userId="a2531a62-2f4d-4e73-a7da-0a31b077d76f" providerId="ADAL" clId="{2C411DC7-5E06-4DAB-86EE-A6AFB8E55BA8}" dt="2021-03-24T08:53:42.568" v="1288" actId="20577"/>
          <ac:graphicFrameMkLst>
            <pc:docMk/>
            <pc:sldMk cId="3832227881" sldId="364"/>
            <ac:graphicFrameMk id="5" creationId="{3F0C8732-AAB2-401B-9B9B-E064408C1E35}"/>
          </ac:graphicFrameMkLst>
        </pc:graphicFrameChg>
        <pc:picChg chg="del">
          <ac:chgData name="Gerjan de Ruiter" userId="a2531a62-2f4d-4e73-a7da-0a31b077d76f" providerId="ADAL" clId="{2C411DC7-5E06-4DAB-86EE-A6AFB8E55BA8}" dt="2021-03-24T08:51:27.624" v="1034" actId="478"/>
          <ac:picMkLst>
            <pc:docMk/>
            <pc:sldMk cId="3832227881" sldId="364"/>
            <ac:picMk id="6148" creationId="{E4827145-DF71-4EFD-8B45-D1D57768F297}"/>
          </ac:picMkLst>
        </pc:picChg>
      </pc:sldChg>
      <pc:sldChg chg="addSp delSp modSp new mod modClrScheme chgLayout">
        <pc:chgData name="Gerjan de Ruiter" userId="a2531a62-2f4d-4e73-a7da-0a31b077d76f" providerId="ADAL" clId="{2C411DC7-5E06-4DAB-86EE-A6AFB8E55BA8}" dt="2021-03-24T10:13:34.482" v="1938" actId="2711"/>
        <pc:sldMkLst>
          <pc:docMk/>
          <pc:sldMk cId="2730378395" sldId="447"/>
        </pc:sldMkLst>
        <pc:spChg chg="del mod ord">
          <ac:chgData name="Gerjan de Ruiter" userId="a2531a62-2f4d-4e73-a7da-0a31b077d76f" providerId="ADAL" clId="{2C411DC7-5E06-4DAB-86EE-A6AFB8E55BA8}" dt="2021-03-23T12:27:57.551" v="1" actId="700"/>
          <ac:spMkLst>
            <pc:docMk/>
            <pc:sldMk cId="2730378395" sldId="447"/>
            <ac:spMk id="2" creationId="{C961A9B2-7D37-442B-9CDF-85C7686EB0D7}"/>
          </ac:spMkLst>
        </pc:spChg>
        <pc:spChg chg="del mod ord">
          <ac:chgData name="Gerjan de Ruiter" userId="a2531a62-2f4d-4e73-a7da-0a31b077d76f" providerId="ADAL" clId="{2C411DC7-5E06-4DAB-86EE-A6AFB8E55BA8}" dt="2021-03-23T12:27:57.551" v="1" actId="700"/>
          <ac:spMkLst>
            <pc:docMk/>
            <pc:sldMk cId="2730378395" sldId="447"/>
            <ac:spMk id="3" creationId="{2EC17462-ECB6-4204-BC6C-1B1C2378EE93}"/>
          </ac:spMkLst>
        </pc:spChg>
        <pc:spChg chg="add mod ord">
          <ac:chgData name="Gerjan de Ruiter" userId="a2531a62-2f4d-4e73-a7da-0a31b077d76f" providerId="ADAL" clId="{2C411DC7-5E06-4DAB-86EE-A6AFB8E55BA8}" dt="2021-03-23T12:31:49.028" v="91" actId="26606"/>
          <ac:spMkLst>
            <pc:docMk/>
            <pc:sldMk cId="2730378395" sldId="447"/>
            <ac:spMk id="4" creationId="{40E0A847-BD7F-44EE-818E-13FA0324D3F5}"/>
          </ac:spMkLst>
        </pc:spChg>
        <pc:spChg chg="add del mod ord">
          <ac:chgData name="Gerjan de Ruiter" userId="a2531a62-2f4d-4e73-a7da-0a31b077d76f" providerId="ADAL" clId="{2C411DC7-5E06-4DAB-86EE-A6AFB8E55BA8}" dt="2021-03-23T12:31:46.225" v="89"/>
          <ac:spMkLst>
            <pc:docMk/>
            <pc:sldMk cId="2730378395" sldId="447"/>
            <ac:spMk id="5" creationId="{C6AB6DAC-EB1C-4504-A13A-2BA611210AC1}"/>
          </ac:spMkLst>
        </pc:spChg>
        <pc:spChg chg="add mod ord">
          <ac:chgData name="Gerjan de Ruiter" userId="a2531a62-2f4d-4e73-a7da-0a31b077d76f" providerId="ADAL" clId="{2C411DC7-5E06-4DAB-86EE-A6AFB8E55BA8}" dt="2021-03-24T10:13:34.482" v="1938" actId="2711"/>
          <ac:spMkLst>
            <pc:docMk/>
            <pc:sldMk cId="2730378395" sldId="447"/>
            <ac:spMk id="6" creationId="{252AB9E4-5B11-41F9-819B-B9BB6EB7F7E9}"/>
          </ac:spMkLst>
        </pc:spChg>
        <pc:picChg chg="add mod">
          <ac:chgData name="Gerjan de Ruiter" userId="a2531a62-2f4d-4e73-a7da-0a31b077d76f" providerId="ADAL" clId="{2C411DC7-5E06-4DAB-86EE-A6AFB8E55BA8}" dt="2021-03-23T12:31:49.028" v="91" actId="26606"/>
          <ac:picMkLst>
            <pc:docMk/>
            <pc:sldMk cId="2730378395" sldId="447"/>
            <ac:picMk id="7" creationId="{B7193443-A3D4-4094-AC51-FF0D411E66F7}"/>
          </ac:picMkLst>
        </pc:picChg>
      </pc:sldChg>
      <pc:sldChg chg="modSp add mod">
        <pc:chgData name="Gerjan de Ruiter" userId="a2531a62-2f4d-4e73-a7da-0a31b077d76f" providerId="ADAL" clId="{2C411DC7-5E06-4DAB-86EE-A6AFB8E55BA8}" dt="2021-03-23T12:28:56.861" v="17" actId="20577"/>
        <pc:sldMkLst>
          <pc:docMk/>
          <pc:sldMk cId="4213487157" sldId="451"/>
        </pc:sldMkLst>
        <pc:graphicFrameChg chg="modGraphic">
          <ac:chgData name="Gerjan de Ruiter" userId="a2531a62-2f4d-4e73-a7da-0a31b077d76f" providerId="ADAL" clId="{2C411DC7-5E06-4DAB-86EE-A6AFB8E55BA8}" dt="2021-03-23T12:28:56.861" v="17" actId="20577"/>
          <ac:graphicFrameMkLst>
            <pc:docMk/>
            <pc:sldMk cId="4213487157" sldId="451"/>
            <ac:graphicFrameMk id="2" creationId="{E0DAF8ED-3BC2-4AFC-8D99-37C54CE1CCFF}"/>
          </ac:graphicFrameMkLst>
        </pc:graphicFrameChg>
      </pc:sldChg>
      <pc:sldChg chg="add">
        <pc:chgData name="Gerjan de Ruiter" userId="a2531a62-2f4d-4e73-a7da-0a31b077d76f" providerId="ADAL" clId="{2C411DC7-5E06-4DAB-86EE-A6AFB8E55BA8}" dt="2021-03-23T13:39:36.438" v="219"/>
        <pc:sldMkLst>
          <pc:docMk/>
          <pc:sldMk cId="2351531106" sldId="453"/>
        </pc:sldMkLst>
      </pc:sldChg>
      <pc:sldChg chg="add">
        <pc:chgData name="Gerjan de Ruiter" userId="a2531a62-2f4d-4e73-a7da-0a31b077d76f" providerId="ADAL" clId="{2C411DC7-5E06-4DAB-86EE-A6AFB8E55BA8}" dt="2021-03-23T13:39:41.235" v="220"/>
        <pc:sldMkLst>
          <pc:docMk/>
          <pc:sldMk cId="1469997026" sldId="454"/>
        </pc:sldMkLst>
      </pc:sldChg>
      <pc:sldChg chg="add">
        <pc:chgData name="Gerjan de Ruiter" userId="a2531a62-2f4d-4e73-a7da-0a31b077d76f" providerId="ADAL" clId="{2C411DC7-5E06-4DAB-86EE-A6AFB8E55BA8}" dt="2021-03-23T13:39:45.337" v="221"/>
        <pc:sldMkLst>
          <pc:docMk/>
          <pc:sldMk cId="1036087861" sldId="455"/>
        </pc:sldMkLst>
      </pc:sldChg>
      <pc:sldChg chg="add">
        <pc:chgData name="Gerjan de Ruiter" userId="a2531a62-2f4d-4e73-a7da-0a31b077d76f" providerId="ADAL" clId="{2C411DC7-5E06-4DAB-86EE-A6AFB8E55BA8}" dt="2021-03-24T07:49:18.085" v="820"/>
        <pc:sldMkLst>
          <pc:docMk/>
          <pc:sldMk cId="4095578810" sldId="477"/>
        </pc:sldMkLst>
      </pc:sldChg>
      <pc:sldChg chg="add del">
        <pc:chgData name="Gerjan de Ruiter" userId="a2531a62-2f4d-4e73-a7da-0a31b077d76f" providerId="ADAL" clId="{2C411DC7-5E06-4DAB-86EE-A6AFB8E55BA8}" dt="2021-03-23T12:32:05.336" v="92" actId="47"/>
        <pc:sldMkLst>
          <pc:docMk/>
          <pc:sldMk cId="4293235675" sldId="498"/>
        </pc:sldMkLst>
      </pc:sldChg>
      <pc:sldChg chg="addSp modSp add mod">
        <pc:chgData name="Gerjan de Ruiter" userId="a2531a62-2f4d-4e73-a7da-0a31b077d76f" providerId="ADAL" clId="{2C411DC7-5E06-4DAB-86EE-A6AFB8E55BA8}" dt="2021-03-24T10:13:44.609" v="1940" actId="255"/>
        <pc:sldMkLst>
          <pc:docMk/>
          <pc:sldMk cId="4056875498" sldId="499"/>
        </pc:sldMkLst>
        <pc:spChg chg="mod">
          <ac:chgData name="Gerjan de Ruiter" userId="a2531a62-2f4d-4e73-a7da-0a31b077d76f" providerId="ADAL" clId="{2C411DC7-5E06-4DAB-86EE-A6AFB8E55BA8}" dt="2021-03-23T12:29:56.581" v="29" actId="20577"/>
          <ac:spMkLst>
            <pc:docMk/>
            <pc:sldMk cId="4056875498" sldId="499"/>
            <ac:spMk id="2" creationId="{8FD70E56-E605-4F17-B4E0-9DF5F973B9EF}"/>
          </ac:spMkLst>
        </pc:spChg>
        <pc:spChg chg="mod">
          <ac:chgData name="Gerjan de Ruiter" userId="a2531a62-2f4d-4e73-a7da-0a31b077d76f" providerId="ADAL" clId="{2C411DC7-5E06-4DAB-86EE-A6AFB8E55BA8}" dt="2021-03-24T10:13:44.609" v="1940" actId="255"/>
          <ac:spMkLst>
            <pc:docMk/>
            <pc:sldMk cId="4056875498" sldId="499"/>
            <ac:spMk id="4" creationId="{ADE4D6A7-B88F-409D-BD7C-D723238F6A4D}"/>
          </ac:spMkLst>
        </pc:spChg>
        <pc:picChg chg="add mod">
          <ac:chgData name="Gerjan de Ruiter" userId="a2531a62-2f4d-4e73-a7da-0a31b077d76f" providerId="ADAL" clId="{2C411DC7-5E06-4DAB-86EE-A6AFB8E55BA8}" dt="2021-03-24T08:56:01.582" v="1582" actId="1076"/>
          <ac:picMkLst>
            <pc:docMk/>
            <pc:sldMk cId="4056875498" sldId="499"/>
            <ac:picMk id="5" creationId="{47182D90-AC42-4AE6-A96B-EAB524E3BDDE}"/>
          </ac:picMkLst>
        </pc:picChg>
        <pc:picChg chg="mod">
          <ac:chgData name="Gerjan de Ruiter" userId="a2531a62-2f4d-4e73-a7da-0a31b077d76f" providerId="ADAL" clId="{2C411DC7-5E06-4DAB-86EE-A6AFB8E55BA8}" dt="2021-03-24T08:57:03.118" v="1587" actId="1036"/>
          <ac:picMkLst>
            <pc:docMk/>
            <pc:sldMk cId="4056875498" sldId="499"/>
            <ac:picMk id="6" creationId="{84AD2C26-ABF2-4EF5-9BEC-2147FCD6F8D7}"/>
          </ac:picMkLst>
        </pc:picChg>
      </pc:sldChg>
      <pc:sldChg chg="new del">
        <pc:chgData name="Gerjan de Ruiter" userId="a2531a62-2f4d-4e73-a7da-0a31b077d76f" providerId="ADAL" clId="{2C411DC7-5E06-4DAB-86EE-A6AFB8E55BA8}" dt="2021-03-24T07:48:46.799" v="819" actId="47"/>
        <pc:sldMkLst>
          <pc:docMk/>
          <pc:sldMk cId="3062552168" sldId="500"/>
        </pc:sldMkLst>
      </pc:sldChg>
      <pc:sldChg chg="addSp delSp modSp new mod modClrScheme chgLayout modNotesTx">
        <pc:chgData name="Gerjan de Ruiter" userId="a2531a62-2f4d-4e73-a7da-0a31b077d76f" providerId="ADAL" clId="{2C411DC7-5E06-4DAB-86EE-A6AFB8E55BA8}" dt="2021-03-24T10:15:56.484" v="1988"/>
        <pc:sldMkLst>
          <pc:docMk/>
          <pc:sldMk cId="1728861473" sldId="501"/>
        </pc:sldMkLst>
        <pc:spChg chg="del mod ord">
          <ac:chgData name="Gerjan de Ruiter" userId="a2531a62-2f4d-4e73-a7da-0a31b077d76f" providerId="ADAL" clId="{2C411DC7-5E06-4DAB-86EE-A6AFB8E55BA8}" dt="2021-03-23T13:27:12.269" v="207" actId="700"/>
          <ac:spMkLst>
            <pc:docMk/>
            <pc:sldMk cId="1728861473" sldId="501"/>
            <ac:spMk id="2" creationId="{B98FF6A5-29A9-41A8-A28F-09B96282BBED}"/>
          </ac:spMkLst>
        </pc:spChg>
        <pc:spChg chg="del mod ord">
          <ac:chgData name="Gerjan de Ruiter" userId="a2531a62-2f4d-4e73-a7da-0a31b077d76f" providerId="ADAL" clId="{2C411DC7-5E06-4DAB-86EE-A6AFB8E55BA8}" dt="2021-03-23T13:27:12.269" v="207" actId="700"/>
          <ac:spMkLst>
            <pc:docMk/>
            <pc:sldMk cId="1728861473" sldId="501"/>
            <ac:spMk id="3" creationId="{6EE2EAE7-5E42-493F-8718-A12638E20E05}"/>
          </ac:spMkLst>
        </pc:spChg>
        <pc:spChg chg="del">
          <ac:chgData name="Gerjan de Ruiter" userId="a2531a62-2f4d-4e73-a7da-0a31b077d76f" providerId="ADAL" clId="{2C411DC7-5E06-4DAB-86EE-A6AFB8E55BA8}" dt="2021-03-23T13:27:12.269" v="207" actId="700"/>
          <ac:spMkLst>
            <pc:docMk/>
            <pc:sldMk cId="1728861473" sldId="501"/>
            <ac:spMk id="4" creationId="{58818E51-91E4-4B93-96D6-77DB23E2DD92}"/>
          </ac:spMkLst>
        </pc:spChg>
        <pc:spChg chg="add mod ord">
          <ac:chgData name="Gerjan de Ruiter" userId="a2531a62-2f4d-4e73-a7da-0a31b077d76f" providerId="ADAL" clId="{2C411DC7-5E06-4DAB-86EE-A6AFB8E55BA8}" dt="2021-03-23T13:27:12.269" v="207" actId="700"/>
          <ac:spMkLst>
            <pc:docMk/>
            <pc:sldMk cId="1728861473" sldId="501"/>
            <ac:spMk id="5" creationId="{A099F9AB-7F3E-40FA-BFF9-228BF1479F12}"/>
          </ac:spMkLst>
        </pc:spChg>
        <pc:spChg chg="add del mod ord">
          <ac:chgData name="Gerjan de Ruiter" userId="a2531a62-2f4d-4e73-a7da-0a31b077d76f" providerId="ADAL" clId="{2C411DC7-5E06-4DAB-86EE-A6AFB8E55BA8}" dt="2021-03-23T13:27:13.750" v="208"/>
          <ac:spMkLst>
            <pc:docMk/>
            <pc:sldMk cId="1728861473" sldId="501"/>
            <ac:spMk id="6" creationId="{8870AD7E-7F98-47DD-A78E-C873A836C4F2}"/>
          </ac:spMkLst>
        </pc:spChg>
        <pc:picChg chg="add mod">
          <ac:chgData name="Gerjan de Ruiter" userId="a2531a62-2f4d-4e73-a7da-0a31b077d76f" providerId="ADAL" clId="{2C411DC7-5E06-4DAB-86EE-A6AFB8E55BA8}" dt="2021-03-23T13:27:21.897" v="212" actId="1076"/>
          <ac:picMkLst>
            <pc:docMk/>
            <pc:sldMk cId="1728861473" sldId="501"/>
            <ac:picMk id="7" creationId="{C3DC6069-C6DD-438F-9CD6-9AAAB4B0BD12}"/>
          </ac:picMkLst>
        </pc:picChg>
      </pc:sldChg>
      <pc:sldChg chg="addSp delSp modSp new mod modClrScheme modAnim chgLayout modNotesTx">
        <pc:chgData name="Gerjan de Ruiter" userId="a2531a62-2f4d-4e73-a7da-0a31b077d76f" providerId="ADAL" clId="{2C411DC7-5E06-4DAB-86EE-A6AFB8E55BA8}" dt="2021-03-24T09:22:09.085" v="1609" actId="1038"/>
        <pc:sldMkLst>
          <pc:docMk/>
          <pc:sldMk cId="2816045225" sldId="502"/>
        </pc:sldMkLst>
        <pc:spChg chg="del mod ord">
          <ac:chgData name="Gerjan de Ruiter" userId="a2531a62-2f4d-4e73-a7da-0a31b077d76f" providerId="ADAL" clId="{2C411DC7-5E06-4DAB-86EE-A6AFB8E55BA8}" dt="2021-03-23T15:24:35.393" v="223" actId="700"/>
          <ac:spMkLst>
            <pc:docMk/>
            <pc:sldMk cId="2816045225" sldId="502"/>
            <ac:spMk id="2" creationId="{352168B6-1182-48D7-A0EE-24FE2AC69C26}"/>
          </ac:spMkLst>
        </pc:spChg>
        <pc:spChg chg="del mod ord">
          <ac:chgData name="Gerjan de Ruiter" userId="a2531a62-2f4d-4e73-a7da-0a31b077d76f" providerId="ADAL" clId="{2C411DC7-5E06-4DAB-86EE-A6AFB8E55BA8}" dt="2021-03-23T15:24:35.393" v="223" actId="700"/>
          <ac:spMkLst>
            <pc:docMk/>
            <pc:sldMk cId="2816045225" sldId="502"/>
            <ac:spMk id="3" creationId="{BD3D3321-0DCF-4C05-96AF-06255F01D1BD}"/>
          </ac:spMkLst>
        </pc:spChg>
        <pc:spChg chg="add mod ord">
          <ac:chgData name="Gerjan de Ruiter" userId="a2531a62-2f4d-4e73-a7da-0a31b077d76f" providerId="ADAL" clId="{2C411DC7-5E06-4DAB-86EE-A6AFB8E55BA8}" dt="2021-03-23T15:24:39.100" v="234" actId="20577"/>
          <ac:spMkLst>
            <pc:docMk/>
            <pc:sldMk cId="2816045225" sldId="502"/>
            <ac:spMk id="4" creationId="{53B33D15-8494-40AF-ADAC-A148CA6780E6}"/>
          </ac:spMkLst>
        </pc:spChg>
        <pc:spChg chg="add del mod ord">
          <ac:chgData name="Gerjan de Ruiter" userId="a2531a62-2f4d-4e73-a7da-0a31b077d76f" providerId="ADAL" clId="{2C411DC7-5E06-4DAB-86EE-A6AFB8E55BA8}" dt="2021-03-23T15:40:52.844" v="287"/>
          <ac:spMkLst>
            <pc:docMk/>
            <pc:sldMk cId="2816045225" sldId="502"/>
            <ac:spMk id="5" creationId="{25DB3E0C-20A0-4351-B8C4-289AAA14D735}"/>
          </ac:spMkLst>
        </pc:spChg>
        <pc:spChg chg="add mod ord">
          <ac:chgData name="Gerjan de Ruiter" userId="a2531a62-2f4d-4e73-a7da-0a31b077d76f" providerId="ADAL" clId="{2C411DC7-5E06-4DAB-86EE-A6AFB8E55BA8}" dt="2021-03-23T15:40:39.820" v="286" actId="20577"/>
          <ac:spMkLst>
            <pc:docMk/>
            <pc:sldMk cId="2816045225" sldId="502"/>
            <ac:spMk id="6" creationId="{F7F55D21-2163-4AF9-BEA9-BDCD7A4B2DF7}"/>
          </ac:spMkLst>
        </pc:spChg>
        <pc:spChg chg="add mod">
          <ac:chgData name="Gerjan de Ruiter" userId="a2531a62-2f4d-4e73-a7da-0a31b077d76f" providerId="ADAL" clId="{2C411DC7-5E06-4DAB-86EE-A6AFB8E55BA8}" dt="2021-03-23T15:42:00.320" v="316" actId="1076"/>
          <ac:spMkLst>
            <pc:docMk/>
            <pc:sldMk cId="2816045225" sldId="502"/>
            <ac:spMk id="12" creationId="{7F8D0F73-B07B-4681-BBA9-3C928F55801B}"/>
          </ac:spMkLst>
        </pc:spChg>
        <pc:spChg chg="add mod">
          <ac:chgData name="Gerjan de Ruiter" userId="a2531a62-2f4d-4e73-a7da-0a31b077d76f" providerId="ADAL" clId="{2C411DC7-5E06-4DAB-86EE-A6AFB8E55BA8}" dt="2021-03-24T07:30:42.786" v="648"/>
          <ac:spMkLst>
            <pc:docMk/>
            <pc:sldMk cId="2816045225" sldId="502"/>
            <ac:spMk id="14" creationId="{A6FD452D-2FCD-4850-8D2E-9E2D260F45AF}"/>
          </ac:spMkLst>
        </pc:spChg>
        <pc:spChg chg="add del mod">
          <ac:chgData name="Gerjan de Ruiter" userId="a2531a62-2f4d-4e73-a7da-0a31b077d76f" providerId="ADAL" clId="{2C411DC7-5E06-4DAB-86EE-A6AFB8E55BA8}" dt="2021-03-24T07:30:53.107" v="652"/>
          <ac:spMkLst>
            <pc:docMk/>
            <pc:sldMk cId="2816045225" sldId="502"/>
            <ac:spMk id="15" creationId="{8645E09D-A7C9-4178-A4A5-2F4F474AA22D}"/>
          </ac:spMkLst>
        </pc:spChg>
        <pc:spChg chg="add mod">
          <ac:chgData name="Gerjan de Ruiter" userId="a2531a62-2f4d-4e73-a7da-0a31b077d76f" providerId="ADAL" clId="{2C411DC7-5E06-4DAB-86EE-A6AFB8E55BA8}" dt="2021-03-24T07:31:23.187" v="658"/>
          <ac:spMkLst>
            <pc:docMk/>
            <pc:sldMk cId="2816045225" sldId="502"/>
            <ac:spMk id="16" creationId="{F01D00A6-3267-46E3-91E2-CCCF29FF7316}"/>
          </ac:spMkLst>
        </pc:spChg>
        <pc:picChg chg="add mod">
          <ac:chgData name="Gerjan de Ruiter" userId="a2531a62-2f4d-4e73-a7da-0a31b077d76f" providerId="ADAL" clId="{2C411DC7-5E06-4DAB-86EE-A6AFB8E55BA8}" dt="2021-03-24T09:14:12.786" v="1590"/>
          <ac:picMkLst>
            <pc:docMk/>
            <pc:sldMk cId="2816045225" sldId="502"/>
            <ac:picMk id="7" creationId="{8E45C698-1A2C-4EEE-85BA-2063C6820D20}"/>
          </ac:picMkLst>
        </pc:picChg>
        <pc:picChg chg="add mod">
          <ac:chgData name="Gerjan de Ruiter" userId="a2531a62-2f4d-4e73-a7da-0a31b077d76f" providerId="ADAL" clId="{2C411DC7-5E06-4DAB-86EE-A6AFB8E55BA8}" dt="2021-03-24T09:22:09.085" v="1609" actId="1038"/>
          <ac:picMkLst>
            <pc:docMk/>
            <pc:sldMk cId="2816045225" sldId="502"/>
            <ac:picMk id="17" creationId="{368207D4-1600-4308-9CC9-A9C1ACA07684}"/>
          </ac:picMkLst>
        </pc:picChg>
        <pc:cxnChg chg="add mod">
          <ac:chgData name="Gerjan de Ruiter" userId="a2531a62-2f4d-4e73-a7da-0a31b077d76f" providerId="ADAL" clId="{2C411DC7-5E06-4DAB-86EE-A6AFB8E55BA8}" dt="2021-03-23T15:41:19.905" v="297" actId="14100"/>
          <ac:cxnSpMkLst>
            <pc:docMk/>
            <pc:sldMk cId="2816045225" sldId="502"/>
            <ac:cxnSpMk id="8" creationId="{2CDDB97C-4976-4D98-8F56-410EC8A6B41E}"/>
          </ac:cxnSpMkLst>
        </pc:cxnChg>
        <pc:cxnChg chg="add mod">
          <ac:chgData name="Gerjan de Ruiter" userId="a2531a62-2f4d-4e73-a7da-0a31b077d76f" providerId="ADAL" clId="{2C411DC7-5E06-4DAB-86EE-A6AFB8E55BA8}" dt="2021-03-23T15:41:32.369" v="301" actId="1076"/>
          <ac:cxnSpMkLst>
            <pc:docMk/>
            <pc:sldMk cId="2816045225" sldId="502"/>
            <ac:cxnSpMk id="10" creationId="{E8864FC4-A095-47C9-BCD9-3AE5AA3A5D37}"/>
          </ac:cxnSpMkLst>
        </pc:cxnChg>
        <pc:cxnChg chg="add mod">
          <ac:chgData name="Gerjan de Ruiter" userId="a2531a62-2f4d-4e73-a7da-0a31b077d76f" providerId="ADAL" clId="{2C411DC7-5E06-4DAB-86EE-A6AFB8E55BA8}" dt="2021-03-23T15:42:09.844" v="318" actId="1076"/>
          <ac:cxnSpMkLst>
            <pc:docMk/>
            <pc:sldMk cId="2816045225" sldId="502"/>
            <ac:cxnSpMk id="13" creationId="{0B4F2F3F-1D09-47AF-A40B-4F36BC114C8D}"/>
          </ac:cxnSpMkLst>
        </pc:cxnChg>
      </pc:sldChg>
      <pc:sldChg chg="addSp delSp modSp new mod ord modAnim modNotesTx">
        <pc:chgData name="Gerjan de Ruiter" userId="a2531a62-2f4d-4e73-a7da-0a31b077d76f" providerId="ADAL" clId="{2C411DC7-5E06-4DAB-86EE-A6AFB8E55BA8}" dt="2021-03-24T10:20:59.899" v="2008"/>
        <pc:sldMkLst>
          <pc:docMk/>
          <pc:sldMk cId="520115793" sldId="503"/>
        </pc:sldMkLst>
        <pc:spChg chg="mod">
          <ac:chgData name="Gerjan de Ruiter" userId="a2531a62-2f4d-4e73-a7da-0a31b077d76f" providerId="ADAL" clId="{2C411DC7-5E06-4DAB-86EE-A6AFB8E55BA8}" dt="2021-03-23T15:45:51.713" v="341" actId="20577"/>
          <ac:spMkLst>
            <pc:docMk/>
            <pc:sldMk cId="520115793" sldId="503"/>
            <ac:spMk id="2" creationId="{68B66B78-9E05-43A0-A711-2691DCB20478}"/>
          </ac:spMkLst>
        </pc:spChg>
        <pc:spChg chg="del">
          <ac:chgData name="Gerjan de Ruiter" userId="a2531a62-2f4d-4e73-a7da-0a31b077d76f" providerId="ADAL" clId="{2C411DC7-5E06-4DAB-86EE-A6AFB8E55BA8}" dt="2021-03-23T15:46:41.256" v="376"/>
          <ac:spMkLst>
            <pc:docMk/>
            <pc:sldMk cId="520115793" sldId="503"/>
            <ac:spMk id="3" creationId="{78450CF3-F102-4530-B199-5C74698AA220}"/>
          </ac:spMkLst>
        </pc:spChg>
        <pc:spChg chg="mod">
          <ac:chgData name="Gerjan de Ruiter" userId="a2531a62-2f4d-4e73-a7da-0a31b077d76f" providerId="ADAL" clId="{2C411DC7-5E06-4DAB-86EE-A6AFB8E55BA8}" dt="2021-03-23T15:50:53.722" v="451" actId="114"/>
          <ac:spMkLst>
            <pc:docMk/>
            <pc:sldMk cId="520115793" sldId="503"/>
            <ac:spMk id="4" creationId="{2DFD4A01-F448-405C-B2E5-1357FB086AE7}"/>
          </ac:spMkLst>
        </pc:spChg>
        <pc:picChg chg="add mod">
          <ac:chgData name="Gerjan de Ruiter" userId="a2531a62-2f4d-4e73-a7da-0a31b077d76f" providerId="ADAL" clId="{2C411DC7-5E06-4DAB-86EE-A6AFB8E55BA8}" dt="2021-03-24T10:20:59.899" v="2008"/>
          <ac:picMkLst>
            <pc:docMk/>
            <pc:sldMk cId="520115793" sldId="503"/>
            <ac:picMk id="5" creationId="{604AB737-7737-47F2-A0FB-FC3F78A5CCF5}"/>
          </ac:picMkLst>
        </pc:picChg>
      </pc:sldChg>
      <pc:sldChg chg="addSp delSp modSp new mod ord modAnim modNotesTx">
        <pc:chgData name="Gerjan de Ruiter" userId="a2531a62-2f4d-4e73-a7da-0a31b077d76f" providerId="ADAL" clId="{2C411DC7-5E06-4DAB-86EE-A6AFB8E55BA8}" dt="2021-03-24T07:37:52.308" v="707"/>
        <pc:sldMkLst>
          <pc:docMk/>
          <pc:sldMk cId="986896240" sldId="504"/>
        </pc:sldMkLst>
        <pc:spChg chg="mod">
          <ac:chgData name="Gerjan de Ruiter" userId="a2531a62-2f4d-4e73-a7da-0a31b077d76f" providerId="ADAL" clId="{2C411DC7-5E06-4DAB-86EE-A6AFB8E55BA8}" dt="2021-03-23T15:46:10.812" v="355" actId="20577"/>
          <ac:spMkLst>
            <pc:docMk/>
            <pc:sldMk cId="986896240" sldId="504"/>
            <ac:spMk id="2" creationId="{950E2174-0340-42F2-B5EF-AB8CECEF92B9}"/>
          </ac:spMkLst>
        </pc:spChg>
        <pc:spChg chg="del">
          <ac:chgData name="Gerjan de Ruiter" userId="a2531a62-2f4d-4e73-a7da-0a31b077d76f" providerId="ADAL" clId="{2C411DC7-5E06-4DAB-86EE-A6AFB8E55BA8}" dt="2021-03-23T15:46:37.358" v="375"/>
          <ac:spMkLst>
            <pc:docMk/>
            <pc:sldMk cId="986896240" sldId="504"/>
            <ac:spMk id="3" creationId="{507EF57F-A004-49FA-842D-6CC1D081502F}"/>
          </ac:spMkLst>
        </pc:spChg>
        <pc:spChg chg="mod">
          <ac:chgData name="Gerjan de Ruiter" userId="a2531a62-2f4d-4e73-a7da-0a31b077d76f" providerId="ADAL" clId="{2C411DC7-5E06-4DAB-86EE-A6AFB8E55BA8}" dt="2021-03-23T15:51:18.860" v="510" actId="14100"/>
          <ac:spMkLst>
            <pc:docMk/>
            <pc:sldMk cId="986896240" sldId="504"/>
            <ac:spMk id="4" creationId="{928FC155-29FC-471D-8F8F-12F68E465720}"/>
          </ac:spMkLst>
        </pc:spChg>
        <pc:picChg chg="add mod">
          <ac:chgData name="Gerjan de Ruiter" userId="a2531a62-2f4d-4e73-a7da-0a31b077d76f" providerId="ADAL" clId="{2C411DC7-5E06-4DAB-86EE-A6AFB8E55BA8}" dt="2021-03-23T15:52:33.598" v="574" actId="1076"/>
          <ac:picMkLst>
            <pc:docMk/>
            <pc:sldMk cId="986896240" sldId="504"/>
            <ac:picMk id="2050" creationId="{E70A4D6F-6DFD-429A-9D20-8FBE38C9DE27}"/>
          </ac:picMkLst>
        </pc:picChg>
      </pc:sldChg>
      <pc:sldChg chg="addSp delSp modSp new mod ord modAnim modNotesTx">
        <pc:chgData name="Gerjan de Ruiter" userId="a2531a62-2f4d-4e73-a7da-0a31b077d76f" providerId="ADAL" clId="{2C411DC7-5E06-4DAB-86EE-A6AFB8E55BA8}" dt="2021-03-24T07:37:53.627" v="709"/>
        <pc:sldMkLst>
          <pc:docMk/>
          <pc:sldMk cId="4147387467" sldId="505"/>
        </pc:sldMkLst>
        <pc:spChg chg="mod">
          <ac:chgData name="Gerjan de Ruiter" userId="a2531a62-2f4d-4e73-a7da-0a31b077d76f" providerId="ADAL" clId="{2C411DC7-5E06-4DAB-86EE-A6AFB8E55BA8}" dt="2021-03-23T15:46:21.769" v="373" actId="20577"/>
          <ac:spMkLst>
            <pc:docMk/>
            <pc:sldMk cId="4147387467" sldId="505"/>
            <ac:spMk id="2" creationId="{8F84D127-DCDF-4F97-8023-CBCC2EF178EA}"/>
          </ac:spMkLst>
        </pc:spChg>
        <pc:spChg chg="del">
          <ac:chgData name="Gerjan de Ruiter" userId="a2531a62-2f4d-4e73-a7da-0a31b077d76f" providerId="ADAL" clId="{2C411DC7-5E06-4DAB-86EE-A6AFB8E55BA8}" dt="2021-03-23T15:46:30.400" v="374"/>
          <ac:spMkLst>
            <pc:docMk/>
            <pc:sldMk cId="4147387467" sldId="505"/>
            <ac:spMk id="3" creationId="{E0CEE1BF-054C-46E9-A026-9FF04290985A}"/>
          </ac:spMkLst>
        </pc:spChg>
        <pc:spChg chg="mod">
          <ac:chgData name="Gerjan de Ruiter" userId="a2531a62-2f4d-4e73-a7da-0a31b077d76f" providerId="ADAL" clId="{2C411DC7-5E06-4DAB-86EE-A6AFB8E55BA8}" dt="2021-03-23T15:51:39.094" v="560" actId="14100"/>
          <ac:spMkLst>
            <pc:docMk/>
            <pc:sldMk cId="4147387467" sldId="505"/>
            <ac:spMk id="4" creationId="{8395BD98-31AE-44A5-9578-1F1C82BD25D3}"/>
          </ac:spMkLst>
        </pc:spChg>
        <pc:spChg chg="add del mod">
          <ac:chgData name="Gerjan de Ruiter" userId="a2531a62-2f4d-4e73-a7da-0a31b077d76f" providerId="ADAL" clId="{2C411DC7-5E06-4DAB-86EE-A6AFB8E55BA8}" dt="2021-03-23T15:46:48.867" v="378"/>
          <ac:spMkLst>
            <pc:docMk/>
            <pc:sldMk cId="4147387467" sldId="505"/>
            <ac:spMk id="5" creationId="{CA566DF4-AF2D-4739-A17A-B3CD9AB82AF1}"/>
          </ac:spMkLst>
        </pc:spChg>
        <pc:picChg chg="add del mod">
          <ac:chgData name="Gerjan de Ruiter" userId="a2531a62-2f4d-4e73-a7da-0a31b077d76f" providerId="ADAL" clId="{2C411DC7-5E06-4DAB-86EE-A6AFB8E55BA8}" dt="2021-03-23T15:46:43.629" v="377" actId="478"/>
          <ac:picMkLst>
            <pc:docMk/>
            <pc:sldMk cId="4147387467" sldId="505"/>
            <ac:picMk id="1026" creationId="{DA9C79BB-AC9D-43E8-91CE-235A1D9F434C}"/>
          </ac:picMkLst>
        </pc:picChg>
        <pc:picChg chg="add mod">
          <ac:chgData name="Gerjan de Ruiter" userId="a2531a62-2f4d-4e73-a7da-0a31b077d76f" providerId="ADAL" clId="{2C411DC7-5E06-4DAB-86EE-A6AFB8E55BA8}" dt="2021-03-23T15:53:00.349" v="580" actId="1076"/>
          <ac:picMkLst>
            <pc:docMk/>
            <pc:sldMk cId="4147387467" sldId="505"/>
            <ac:picMk id="1028" creationId="{266C305C-C53A-426A-8930-10DA290C5E9C}"/>
          </ac:picMkLst>
        </pc:picChg>
      </pc:sldChg>
      <pc:sldChg chg="addSp delSp modSp new mod ord modClrScheme chgLayout">
        <pc:chgData name="Gerjan de Ruiter" userId="a2531a62-2f4d-4e73-a7da-0a31b077d76f" providerId="ADAL" clId="{2C411DC7-5E06-4DAB-86EE-A6AFB8E55BA8}" dt="2021-03-24T09:57:54.942" v="1922"/>
        <pc:sldMkLst>
          <pc:docMk/>
          <pc:sldMk cId="3038927847" sldId="506"/>
        </pc:sldMkLst>
        <pc:spChg chg="mod ord">
          <ac:chgData name="Gerjan de Ruiter" userId="a2531a62-2f4d-4e73-a7da-0a31b077d76f" providerId="ADAL" clId="{2C411DC7-5E06-4DAB-86EE-A6AFB8E55BA8}" dt="2021-03-24T09:57:34.664" v="1914" actId="122"/>
          <ac:spMkLst>
            <pc:docMk/>
            <pc:sldMk cId="3038927847" sldId="506"/>
            <ac:spMk id="2" creationId="{21FD0C51-45A1-40FD-B7E0-65216505F55D}"/>
          </ac:spMkLst>
        </pc:spChg>
        <pc:spChg chg="del mod ord">
          <ac:chgData name="Gerjan de Ruiter" userId="a2531a62-2f4d-4e73-a7da-0a31b077d76f" providerId="ADAL" clId="{2C411DC7-5E06-4DAB-86EE-A6AFB8E55BA8}" dt="2021-03-24T09:57:14.375" v="1900" actId="700"/>
          <ac:spMkLst>
            <pc:docMk/>
            <pc:sldMk cId="3038927847" sldId="506"/>
            <ac:spMk id="3" creationId="{578182FD-A551-4787-9131-473C72501857}"/>
          </ac:spMkLst>
        </pc:spChg>
        <pc:spChg chg="del mod ord">
          <ac:chgData name="Gerjan de Ruiter" userId="a2531a62-2f4d-4e73-a7da-0a31b077d76f" providerId="ADAL" clId="{2C411DC7-5E06-4DAB-86EE-A6AFB8E55BA8}" dt="2021-03-24T09:57:20.268" v="1902"/>
          <ac:spMkLst>
            <pc:docMk/>
            <pc:sldMk cId="3038927847" sldId="506"/>
            <ac:spMk id="4" creationId="{DB8ADFF8-3D99-4C6D-A218-9B2D50C9EB00}"/>
          </ac:spMkLst>
        </pc:spChg>
        <pc:picChg chg="add mod">
          <ac:chgData name="Gerjan de Ruiter" userId="a2531a62-2f4d-4e73-a7da-0a31b077d76f" providerId="ADAL" clId="{2C411DC7-5E06-4DAB-86EE-A6AFB8E55BA8}" dt="2021-03-24T09:57:20.268" v="1902"/>
          <ac:picMkLst>
            <pc:docMk/>
            <pc:sldMk cId="3038927847" sldId="506"/>
            <ac:picMk id="9218" creationId="{60B2B29D-1677-4F9A-9A75-BDD41C0F0494}"/>
          </ac:picMkLst>
        </pc:picChg>
      </pc:sldChg>
      <pc:sldChg chg="new del">
        <pc:chgData name="Gerjan de Ruiter" userId="a2531a62-2f4d-4e73-a7da-0a31b077d76f" providerId="ADAL" clId="{2C411DC7-5E06-4DAB-86EE-A6AFB8E55BA8}" dt="2021-03-24T07:34:12.835" v="687" actId="47"/>
        <pc:sldMkLst>
          <pc:docMk/>
          <pc:sldMk cId="305154825" sldId="507"/>
        </pc:sldMkLst>
      </pc:sldChg>
      <pc:sldChg chg="addSp delSp modSp new mod ord modClrScheme chgLayout">
        <pc:chgData name="Gerjan de Ruiter" userId="a2531a62-2f4d-4e73-a7da-0a31b077d76f" providerId="ADAL" clId="{2C411DC7-5E06-4DAB-86EE-A6AFB8E55BA8}" dt="2021-03-24T07:39:56.267" v="793" actId="1076"/>
        <pc:sldMkLst>
          <pc:docMk/>
          <pc:sldMk cId="3067707792" sldId="507"/>
        </pc:sldMkLst>
        <pc:spChg chg="del mod ord">
          <ac:chgData name="Gerjan de Ruiter" userId="a2531a62-2f4d-4e73-a7da-0a31b077d76f" providerId="ADAL" clId="{2C411DC7-5E06-4DAB-86EE-A6AFB8E55BA8}" dt="2021-03-24T07:36:32.640" v="693" actId="700"/>
          <ac:spMkLst>
            <pc:docMk/>
            <pc:sldMk cId="3067707792" sldId="507"/>
            <ac:spMk id="2" creationId="{A0FD88B3-A634-492D-BD4C-BF9F40CA4305}"/>
          </ac:spMkLst>
        </pc:spChg>
        <pc:spChg chg="del mod ord">
          <ac:chgData name="Gerjan de Ruiter" userId="a2531a62-2f4d-4e73-a7da-0a31b077d76f" providerId="ADAL" clId="{2C411DC7-5E06-4DAB-86EE-A6AFB8E55BA8}" dt="2021-03-24T07:36:32.640" v="693" actId="700"/>
          <ac:spMkLst>
            <pc:docMk/>
            <pc:sldMk cId="3067707792" sldId="507"/>
            <ac:spMk id="3" creationId="{14860EEC-C423-402A-A3B3-4F5D416201A4}"/>
          </ac:spMkLst>
        </pc:spChg>
        <pc:spChg chg="del">
          <ac:chgData name="Gerjan de Ruiter" userId="a2531a62-2f4d-4e73-a7da-0a31b077d76f" providerId="ADAL" clId="{2C411DC7-5E06-4DAB-86EE-A6AFB8E55BA8}" dt="2021-03-24T07:36:32.640" v="693" actId="700"/>
          <ac:spMkLst>
            <pc:docMk/>
            <pc:sldMk cId="3067707792" sldId="507"/>
            <ac:spMk id="4" creationId="{DBA13C88-7290-4ACE-88EB-71440520D69B}"/>
          </ac:spMkLst>
        </pc:spChg>
        <pc:spChg chg="add mod ord">
          <ac:chgData name="Gerjan de Ruiter" userId="a2531a62-2f4d-4e73-a7da-0a31b077d76f" providerId="ADAL" clId="{2C411DC7-5E06-4DAB-86EE-A6AFB8E55BA8}" dt="2021-03-24T07:36:32.640" v="693" actId="700"/>
          <ac:spMkLst>
            <pc:docMk/>
            <pc:sldMk cId="3067707792" sldId="507"/>
            <ac:spMk id="5" creationId="{660F6499-41E9-4BE5-A410-67720C7111ED}"/>
          </ac:spMkLst>
        </pc:spChg>
        <pc:spChg chg="add del mod ord">
          <ac:chgData name="Gerjan de Ruiter" userId="a2531a62-2f4d-4e73-a7da-0a31b077d76f" providerId="ADAL" clId="{2C411DC7-5E06-4DAB-86EE-A6AFB8E55BA8}" dt="2021-03-24T07:36:34.323" v="694"/>
          <ac:spMkLst>
            <pc:docMk/>
            <pc:sldMk cId="3067707792" sldId="507"/>
            <ac:spMk id="6" creationId="{C6C35028-61C7-4DAB-9A1D-123B9C1E97ED}"/>
          </ac:spMkLst>
        </pc:spChg>
        <pc:picChg chg="add mod">
          <ac:chgData name="Gerjan de Ruiter" userId="a2531a62-2f4d-4e73-a7da-0a31b077d76f" providerId="ADAL" clId="{2C411DC7-5E06-4DAB-86EE-A6AFB8E55BA8}" dt="2021-03-24T07:39:56.267" v="793" actId="1076"/>
          <ac:picMkLst>
            <pc:docMk/>
            <pc:sldMk cId="3067707792" sldId="507"/>
            <ac:picMk id="5122" creationId="{0FB571BB-1C7F-4F28-8EB4-8496C638122B}"/>
          </ac:picMkLst>
        </pc:picChg>
      </pc:sldChg>
      <pc:sldChg chg="add">
        <pc:chgData name="Gerjan de Ruiter" userId="a2531a62-2f4d-4e73-a7da-0a31b077d76f" providerId="ADAL" clId="{2C411DC7-5E06-4DAB-86EE-A6AFB8E55BA8}" dt="2021-03-24T07:51:55.060" v="821"/>
        <pc:sldMkLst>
          <pc:docMk/>
          <pc:sldMk cId="3309850717" sldId="508"/>
        </pc:sldMkLst>
      </pc:sldChg>
      <pc:sldChg chg="new del">
        <pc:chgData name="Gerjan de Ruiter" userId="a2531a62-2f4d-4e73-a7da-0a31b077d76f" providerId="ADAL" clId="{2C411DC7-5E06-4DAB-86EE-A6AFB8E55BA8}" dt="2021-03-24T09:24:11.486" v="1640" actId="47"/>
        <pc:sldMkLst>
          <pc:docMk/>
          <pc:sldMk cId="747275493" sldId="509"/>
        </pc:sldMkLst>
      </pc:sldChg>
      <pc:sldChg chg="addSp delSp modSp new mod modAnim modNotesTx">
        <pc:chgData name="Gerjan de Ruiter" userId="a2531a62-2f4d-4e73-a7da-0a31b077d76f" providerId="ADAL" clId="{2C411DC7-5E06-4DAB-86EE-A6AFB8E55BA8}" dt="2021-03-24T10:17:16.817" v="1999" actId="1076"/>
        <pc:sldMkLst>
          <pc:docMk/>
          <pc:sldMk cId="213401669" sldId="510"/>
        </pc:sldMkLst>
        <pc:spChg chg="mod">
          <ac:chgData name="Gerjan de Ruiter" userId="a2531a62-2f4d-4e73-a7da-0a31b077d76f" providerId="ADAL" clId="{2C411DC7-5E06-4DAB-86EE-A6AFB8E55BA8}" dt="2021-03-24T09:24:14.718" v="1650" actId="20577"/>
          <ac:spMkLst>
            <pc:docMk/>
            <pc:sldMk cId="213401669" sldId="510"/>
            <ac:spMk id="2" creationId="{D03910F0-9C66-4F1C-85DF-9D6965D913AD}"/>
          </ac:spMkLst>
        </pc:spChg>
        <pc:spChg chg="del">
          <ac:chgData name="Gerjan de Ruiter" userId="a2531a62-2f4d-4e73-a7da-0a31b077d76f" providerId="ADAL" clId="{2C411DC7-5E06-4DAB-86EE-A6AFB8E55BA8}" dt="2021-03-24T09:56:03.263" v="1899"/>
          <ac:spMkLst>
            <pc:docMk/>
            <pc:sldMk cId="213401669" sldId="510"/>
            <ac:spMk id="3" creationId="{8B5F7BA0-F823-4A27-84C4-B3E5287C618B}"/>
          </ac:spMkLst>
        </pc:spChg>
        <pc:spChg chg="mod">
          <ac:chgData name="Gerjan de Ruiter" userId="a2531a62-2f4d-4e73-a7da-0a31b077d76f" providerId="ADAL" clId="{2C411DC7-5E06-4DAB-86EE-A6AFB8E55BA8}" dt="2021-03-24T09:54:36.641" v="1898" actId="20577"/>
          <ac:spMkLst>
            <pc:docMk/>
            <pc:sldMk cId="213401669" sldId="510"/>
            <ac:spMk id="4" creationId="{7E48A04E-F30F-44DF-8276-A459BDF36462}"/>
          </ac:spMkLst>
        </pc:spChg>
        <pc:spChg chg="add del mod">
          <ac:chgData name="Gerjan de Ruiter" userId="a2531a62-2f4d-4e73-a7da-0a31b077d76f" providerId="ADAL" clId="{2C411DC7-5E06-4DAB-86EE-A6AFB8E55BA8}" dt="2021-03-24T10:12:27.002" v="1930"/>
          <ac:spMkLst>
            <pc:docMk/>
            <pc:sldMk cId="213401669" sldId="510"/>
            <ac:spMk id="5" creationId="{41B3EF0F-4D11-4022-9B84-D86BB21D0F86}"/>
          </ac:spMkLst>
        </pc:spChg>
        <pc:spChg chg="add del mod">
          <ac:chgData name="Gerjan de Ruiter" userId="a2531a62-2f4d-4e73-a7da-0a31b077d76f" providerId="ADAL" clId="{2C411DC7-5E06-4DAB-86EE-A6AFB8E55BA8}" dt="2021-03-24T10:12:33.245" v="1932"/>
          <ac:spMkLst>
            <pc:docMk/>
            <pc:sldMk cId="213401669" sldId="510"/>
            <ac:spMk id="6" creationId="{F89A99FA-6FBF-421A-9D9C-323469FA7EBC}"/>
          </ac:spMkLst>
        </pc:spChg>
        <pc:picChg chg="add mod">
          <ac:chgData name="Gerjan de Ruiter" userId="a2531a62-2f4d-4e73-a7da-0a31b077d76f" providerId="ADAL" clId="{2C411DC7-5E06-4DAB-86EE-A6AFB8E55BA8}" dt="2021-03-24T10:17:16.817" v="1999" actId="1076"/>
          <ac:picMkLst>
            <pc:docMk/>
            <pc:sldMk cId="213401669" sldId="510"/>
            <ac:picMk id="11" creationId="{9953A9BF-4B94-4B0A-8141-C32E935CEF24}"/>
          </ac:picMkLst>
        </pc:picChg>
        <pc:picChg chg="add del mod">
          <ac:chgData name="Gerjan de Ruiter" userId="a2531a62-2f4d-4e73-a7da-0a31b077d76f" providerId="ADAL" clId="{2C411DC7-5E06-4DAB-86EE-A6AFB8E55BA8}" dt="2021-03-24T10:12:25.172" v="1929" actId="478"/>
          <ac:picMkLst>
            <pc:docMk/>
            <pc:sldMk cId="213401669" sldId="510"/>
            <ac:picMk id="6146" creationId="{741B3FEA-3438-4C77-BD9F-1E93A7C51FFE}"/>
          </ac:picMkLst>
        </pc:picChg>
        <pc:picChg chg="add del mod">
          <ac:chgData name="Gerjan de Ruiter" userId="a2531a62-2f4d-4e73-a7da-0a31b077d76f" providerId="ADAL" clId="{2C411DC7-5E06-4DAB-86EE-A6AFB8E55BA8}" dt="2021-03-24T10:12:28.661" v="1931" actId="478"/>
          <ac:picMkLst>
            <pc:docMk/>
            <pc:sldMk cId="213401669" sldId="510"/>
            <ac:picMk id="6148" creationId="{932FBA51-817B-47C3-AF1F-8F14E2657C64}"/>
          </ac:picMkLst>
        </pc:picChg>
        <pc:picChg chg="add mod">
          <ac:chgData name="Gerjan de Ruiter" userId="a2531a62-2f4d-4e73-a7da-0a31b077d76f" providerId="ADAL" clId="{2C411DC7-5E06-4DAB-86EE-A6AFB8E55BA8}" dt="2021-03-24T10:16:45.978" v="1989" actId="1076"/>
          <ac:picMkLst>
            <pc:docMk/>
            <pc:sldMk cId="213401669" sldId="510"/>
            <ac:picMk id="6150" creationId="{636B2A6D-CFC6-442B-9033-FCC97F13CF73}"/>
          </ac:picMkLst>
        </pc:picChg>
        <pc:picChg chg="add mod">
          <ac:chgData name="Gerjan de Ruiter" userId="a2531a62-2f4d-4e73-a7da-0a31b077d76f" providerId="ADAL" clId="{2C411DC7-5E06-4DAB-86EE-A6AFB8E55BA8}" dt="2021-03-24T10:17:08.489" v="1995"/>
          <ac:picMkLst>
            <pc:docMk/>
            <pc:sldMk cId="213401669" sldId="510"/>
            <ac:picMk id="6152" creationId="{47F089AD-4D48-41F0-89BF-02E410016AEE}"/>
          </ac:picMkLst>
        </pc:picChg>
      </pc:sldChg>
      <pc:sldChg chg="add">
        <pc:chgData name="Gerjan de Ruiter" userId="a2531a62-2f4d-4e73-a7da-0a31b077d76f" providerId="ADAL" clId="{2C411DC7-5E06-4DAB-86EE-A6AFB8E55BA8}" dt="2021-03-24T10:15:39.062" v="1987"/>
        <pc:sldMkLst>
          <pc:docMk/>
          <pc:sldMk cId="262836772" sldId="511"/>
        </pc:sldMkLst>
      </pc:sldChg>
      <pc:sldChg chg="addSp delSp modSp new mod ord modAnim">
        <pc:chgData name="Gerjan de Ruiter" userId="a2531a62-2f4d-4e73-a7da-0a31b077d76f" providerId="ADAL" clId="{2C411DC7-5E06-4DAB-86EE-A6AFB8E55BA8}" dt="2021-03-24T10:26:15.425" v="2047"/>
        <pc:sldMkLst>
          <pc:docMk/>
          <pc:sldMk cId="505050672" sldId="512"/>
        </pc:sldMkLst>
        <pc:spChg chg="mod">
          <ac:chgData name="Gerjan de Ruiter" userId="a2531a62-2f4d-4e73-a7da-0a31b077d76f" providerId="ADAL" clId="{2C411DC7-5E06-4DAB-86EE-A6AFB8E55BA8}" dt="2021-03-24T10:24:24.686" v="2045" actId="122"/>
          <ac:spMkLst>
            <pc:docMk/>
            <pc:sldMk cId="505050672" sldId="512"/>
            <ac:spMk id="2" creationId="{807315FE-ED03-40BB-B7DA-81DE1B8A83E4}"/>
          </ac:spMkLst>
        </pc:spChg>
        <pc:spChg chg="del">
          <ac:chgData name="Gerjan de Ruiter" userId="a2531a62-2f4d-4e73-a7da-0a31b077d76f" providerId="ADAL" clId="{2C411DC7-5E06-4DAB-86EE-A6AFB8E55BA8}" dt="2021-03-24T10:24:12.088" v="2010"/>
          <ac:spMkLst>
            <pc:docMk/>
            <pc:sldMk cId="505050672" sldId="512"/>
            <ac:spMk id="3" creationId="{7C2B10DA-9444-4473-B9E5-B1967F5A5568}"/>
          </ac:spMkLst>
        </pc:spChg>
        <pc:picChg chg="add mod">
          <ac:chgData name="Gerjan de Ruiter" userId="a2531a62-2f4d-4e73-a7da-0a31b077d76f" providerId="ADAL" clId="{2C411DC7-5E06-4DAB-86EE-A6AFB8E55BA8}" dt="2021-03-24T10:24:12.088" v="2010"/>
          <ac:picMkLst>
            <pc:docMk/>
            <pc:sldMk cId="505050672" sldId="512"/>
            <ac:picMk id="4" creationId="{E9CB6E62-BC0D-4EBE-B2B3-44B326B8ABC2}"/>
          </ac:picMkLst>
        </pc:picChg>
      </pc:sldChg>
      <pc:sldChg chg="addSp delSp modSp new mod">
        <pc:chgData name="Gerjan de Ruiter" userId="a2531a62-2f4d-4e73-a7da-0a31b077d76f" providerId="ADAL" clId="{2C411DC7-5E06-4DAB-86EE-A6AFB8E55BA8}" dt="2021-03-24T11:09:24.391" v="2061" actId="1076"/>
        <pc:sldMkLst>
          <pc:docMk/>
          <pc:sldMk cId="983839681" sldId="513"/>
        </pc:sldMkLst>
        <pc:spChg chg="del">
          <ac:chgData name="Gerjan de Ruiter" userId="a2531a62-2f4d-4e73-a7da-0a31b077d76f" providerId="ADAL" clId="{2C411DC7-5E06-4DAB-86EE-A6AFB8E55BA8}" dt="2021-03-24T11:07:45.297" v="2049" actId="22"/>
          <ac:spMkLst>
            <pc:docMk/>
            <pc:sldMk cId="983839681" sldId="513"/>
            <ac:spMk id="3" creationId="{A856AC98-EA64-4252-A5B2-54EB5EE0A226}"/>
          </ac:spMkLst>
        </pc:spChg>
        <pc:picChg chg="add mod ord modCrop">
          <ac:chgData name="Gerjan de Ruiter" userId="a2531a62-2f4d-4e73-a7da-0a31b077d76f" providerId="ADAL" clId="{2C411DC7-5E06-4DAB-86EE-A6AFB8E55BA8}" dt="2021-03-24T11:08:07.719" v="2055" actId="1076"/>
          <ac:picMkLst>
            <pc:docMk/>
            <pc:sldMk cId="983839681" sldId="513"/>
            <ac:picMk id="5" creationId="{2E025032-FCC3-42B3-ABBB-EF40CB715A37}"/>
          </ac:picMkLst>
        </pc:picChg>
        <pc:picChg chg="add mod modCrop">
          <ac:chgData name="Gerjan de Ruiter" userId="a2531a62-2f4d-4e73-a7da-0a31b077d76f" providerId="ADAL" clId="{2C411DC7-5E06-4DAB-86EE-A6AFB8E55BA8}" dt="2021-03-24T11:09:24.391" v="2061" actId="1076"/>
          <ac:picMkLst>
            <pc:docMk/>
            <pc:sldMk cId="983839681" sldId="513"/>
            <ac:picMk id="7" creationId="{20B128A2-B215-4815-B6D6-EE75B8345FE9}"/>
          </ac:picMkLst>
        </pc:picChg>
      </pc:sldChg>
      <pc:sldChg chg="addSp delSp modSp new mod">
        <pc:chgData name="Gerjan de Ruiter" userId="a2531a62-2f4d-4e73-a7da-0a31b077d76f" providerId="ADAL" clId="{2C411DC7-5E06-4DAB-86EE-A6AFB8E55BA8}" dt="2021-03-24T11:09:43.956" v="2077" actId="122"/>
        <pc:sldMkLst>
          <pc:docMk/>
          <pc:sldMk cId="4265945289" sldId="514"/>
        </pc:sldMkLst>
        <pc:spChg chg="mod">
          <ac:chgData name="Gerjan de Ruiter" userId="a2531a62-2f4d-4e73-a7da-0a31b077d76f" providerId="ADAL" clId="{2C411DC7-5E06-4DAB-86EE-A6AFB8E55BA8}" dt="2021-03-24T11:09:43.956" v="2077" actId="122"/>
          <ac:spMkLst>
            <pc:docMk/>
            <pc:sldMk cId="4265945289" sldId="514"/>
            <ac:spMk id="2" creationId="{F3164FAD-F081-43F4-9A81-E83B1BA62E8B}"/>
          </ac:spMkLst>
        </pc:spChg>
        <pc:spChg chg="del">
          <ac:chgData name="Gerjan de Ruiter" userId="a2531a62-2f4d-4e73-a7da-0a31b077d76f" providerId="ADAL" clId="{2C411DC7-5E06-4DAB-86EE-A6AFB8E55BA8}" dt="2021-03-24T11:09:34.654" v="2063"/>
          <ac:spMkLst>
            <pc:docMk/>
            <pc:sldMk cId="4265945289" sldId="514"/>
            <ac:spMk id="3" creationId="{0F736BC1-6142-4789-8FC1-6846033D56EF}"/>
          </ac:spMkLst>
        </pc:spChg>
        <pc:picChg chg="add mod">
          <ac:chgData name="Gerjan de Ruiter" userId="a2531a62-2f4d-4e73-a7da-0a31b077d76f" providerId="ADAL" clId="{2C411DC7-5E06-4DAB-86EE-A6AFB8E55BA8}" dt="2021-03-24T11:09:38.054" v="2065" actId="1076"/>
          <ac:picMkLst>
            <pc:docMk/>
            <pc:sldMk cId="4265945289" sldId="514"/>
            <ac:picMk id="4" creationId="{10296496-BBAF-4F9C-A5F3-C6F7F1644A25}"/>
          </ac:picMkLst>
        </pc:picChg>
      </pc:sldChg>
      <pc:sldMasterChg chg="del delSldLayout">
        <pc:chgData name="Gerjan de Ruiter" userId="a2531a62-2f4d-4e73-a7da-0a31b077d76f" providerId="ADAL" clId="{2C411DC7-5E06-4DAB-86EE-A6AFB8E55BA8}" dt="2021-03-23T12:27:57.551" v="1" actId="700"/>
        <pc:sldMasterMkLst>
          <pc:docMk/>
          <pc:sldMasterMk cId="2567909401" sldId="2147483648"/>
        </pc:sldMasterMkLst>
        <pc:sldLayoutChg chg="del">
          <pc:chgData name="Gerjan de Ruiter" userId="a2531a62-2f4d-4e73-a7da-0a31b077d76f" providerId="ADAL" clId="{2C411DC7-5E06-4DAB-86EE-A6AFB8E55BA8}" dt="2021-03-23T12:27:57.551" v="1" actId="700"/>
          <pc:sldLayoutMkLst>
            <pc:docMk/>
            <pc:sldMasterMk cId="2567909401" sldId="2147483648"/>
            <pc:sldLayoutMk cId="1443144409" sldId="2147483649"/>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4115465647" sldId="2147483650"/>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3994852938" sldId="2147483651"/>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2362273211" sldId="2147483652"/>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3363417089" sldId="2147483653"/>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2815066542" sldId="2147483654"/>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2259680353" sldId="2147483655"/>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2003073793" sldId="2147483656"/>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2517557340" sldId="2147483657"/>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4018575943" sldId="2147483658"/>
          </pc:sldLayoutMkLst>
        </pc:sldLayoutChg>
        <pc:sldLayoutChg chg="del">
          <pc:chgData name="Gerjan de Ruiter" userId="a2531a62-2f4d-4e73-a7da-0a31b077d76f" providerId="ADAL" clId="{2C411DC7-5E06-4DAB-86EE-A6AFB8E55BA8}" dt="2021-03-23T12:27:57.551" v="1" actId="700"/>
          <pc:sldLayoutMkLst>
            <pc:docMk/>
            <pc:sldMasterMk cId="2567909401" sldId="2147483648"/>
            <pc:sldLayoutMk cId="28845339" sldId="2147483659"/>
          </pc:sldLayoutMkLst>
        </pc:sldLayoutChg>
      </pc:sldMasterChg>
    </pc:docChg>
  </pc:docChgLst>
  <pc:docChgLst>
    <pc:chgData name="Gerjan de Ruiter" userId="a2531a62-2f4d-4e73-a7da-0a31b077d76f" providerId="ADAL" clId="{18B6A18D-9DD5-4794-A1BD-B6B13628B7EF}"/>
    <pc:docChg chg="modSld">
      <pc:chgData name="Gerjan de Ruiter" userId="a2531a62-2f4d-4e73-a7da-0a31b077d76f" providerId="ADAL" clId="{18B6A18D-9DD5-4794-A1BD-B6B13628B7EF}" dt="2021-03-23T12:05:40.287" v="0" actId="20577"/>
      <pc:docMkLst>
        <pc:docMk/>
      </pc:docMkLst>
      <pc:sldChg chg="modSp mod">
        <pc:chgData name="Gerjan de Ruiter" userId="a2531a62-2f4d-4e73-a7da-0a31b077d76f" providerId="ADAL" clId="{18B6A18D-9DD5-4794-A1BD-B6B13628B7EF}" dt="2021-03-23T12:05:40.287" v="0" actId="20577"/>
        <pc:sldMkLst>
          <pc:docMk/>
          <pc:sldMk cId="2152000617" sldId="446"/>
        </pc:sldMkLst>
        <pc:spChg chg="mod">
          <ac:chgData name="Gerjan de Ruiter" userId="a2531a62-2f4d-4e73-a7da-0a31b077d76f" providerId="ADAL" clId="{18B6A18D-9DD5-4794-A1BD-B6B13628B7EF}" dt="2021-03-23T12:05:40.287" v="0" actId="20577"/>
          <ac:spMkLst>
            <pc:docMk/>
            <pc:sldMk cId="2152000617" sldId="446"/>
            <ac:spMk id="3" creationId="{ABE72CDF-C6A3-4017-AB9D-ADBFF17ADF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F7504-DEDE-478B-A7F6-7628811907AA}" type="datetimeFigureOut">
              <a:rPr lang="nl-NL" smtClean="0"/>
              <a:t>23-3-2021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84A6C-8053-48CF-8BC8-3F9FDA67E172}" type="slidenum">
              <a:rPr lang="nl-NL" smtClean="0"/>
              <a:t>‹nr.›</a:t>
            </a:fld>
            <a:endParaRPr lang="nl-NL"/>
          </a:p>
        </p:txBody>
      </p:sp>
    </p:spTree>
    <p:extLst>
      <p:ext uri="{BB962C8B-B14F-4D97-AF65-F5344CB8AC3E}">
        <p14:creationId xmlns:p14="http://schemas.microsoft.com/office/powerpoint/2010/main" val="394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lobalwetlands.com/faq/"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000000"/>
                </a:solidFill>
                <a:effectLst/>
                <a:latin typeface="Open Sans"/>
              </a:rPr>
              <a:t>Poep is niet zomaar afval</a:t>
            </a:r>
          </a:p>
          <a:p>
            <a:pPr algn="l" fontAlgn="base"/>
            <a:r>
              <a:rPr lang="nl-NL" b="0" i="0" dirty="0">
                <a:solidFill>
                  <a:srgbClr val="3A3A3A"/>
                </a:solidFill>
                <a:effectLst/>
                <a:latin typeface="Open Sans"/>
              </a:rPr>
              <a:t>De gemeente Kerkrade en </a:t>
            </a:r>
            <a:r>
              <a:rPr lang="nl-NL" b="0" i="0" dirty="0" err="1">
                <a:solidFill>
                  <a:srgbClr val="3A3A3A"/>
                </a:solidFill>
                <a:effectLst/>
                <a:latin typeface="Open Sans"/>
              </a:rPr>
              <a:t>Waterschapsbedrijf</a:t>
            </a:r>
            <a:r>
              <a:rPr lang="nl-NL" b="0" i="0" dirty="0">
                <a:solidFill>
                  <a:srgbClr val="3A3A3A"/>
                </a:solidFill>
                <a:effectLst/>
                <a:latin typeface="Open Sans"/>
              </a:rPr>
              <a:t> Limburg zorgen er samen voor dat deze wijk niet langer op het riool is aangesloten. Ook voor het afvalwater zijn lokale ‘circulaire’ oplossingen gevonden.</a:t>
            </a:r>
          </a:p>
          <a:p>
            <a:pPr algn="l" fontAlgn="base"/>
            <a:r>
              <a:rPr lang="nl-NL" b="0" i="0" dirty="0">
                <a:solidFill>
                  <a:srgbClr val="3A3A3A"/>
                </a:solidFill>
                <a:effectLst/>
                <a:latin typeface="Open Sans"/>
              </a:rPr>
              <a:t>Het water afkomstig van de douche, wasmachine, wastafel en keukenkraan wordt afgevoerd naar een rietfilter (helofytenfilter) die midden in de wijk ligt. Hier maken de rietplanten, wortels en de bodem het vuile water schoner. Hierna kan het verder gezuiverd worden tot bijvoorbeeld waswater.</a:t>
            </a:r>
          </a:p>
          <a:p>
            <a:pPr algn="l" fontAlgn="base"/>
            <a:r>
              <a:rPr lang="nl-NL" b="0" i="0" dirty="0">
                <a:solidFill>
                  <a:srgbClr val="3A3A3A"/>
                </a:solidFill>
                <a:effectLst/>
                <a:latin typeface="Open Sans"/>
              </a:rPr>
              <a:t>De ontlasting uit de vacuümtoiletten en het groenafval uit de </a:t>
            </a:r>
            <a:r>
              <a:rPr lang="nl-NL" b="0" i="0" dirty="0" err="1">
                <a:solidFill>
                  <a:srgbClr val="3A3A3A"/>
                </a:solidFill>
                <a:effectLst/>
                <a:latin typeface="Open Sans"/>
              </a:rPr>
              <a:t>voedselrestenvermalers</a:t>
            </a:r>
            <a:r>
              <a:rPr lang="nl-NL" b="0" i="0" dirty="0">
                <a:solidFill>
                  <a:srgbClr val="3A3A3A"/>
                </a:solidFill>
                <a:effectLst/>
                <a:latin typeface="Open Sans"/>
              </a:rPr>
              <a:t> worden verzameld met een vacuüm systeem. Deze dikkere biomassa wordt verhit in de vergistingsinstallatie. Hier ontstaat biogas en het overblijfsel is een voedzame massa. Deze kan hergebruikt worden in de landbouw. Uiteindelijk gaat geen enkele druppel water meer in het riool.</a:t>
            </a: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6</a:t>
            </a:fld>
            <a:endParaRPr lang="nl-NL"/>
          </a:p>
        </p:txBody>
      </p:sp>
    </p:spTree>
    <p:extLst>
      <p:ext uri="{BB962C8B-B14F-4D97-AF65-F5344CB8AC3E}">
        <p14:creationId xmlns:p14="http://schemas.microsoft.com/office/powerpoint/2010/main" val="300971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1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1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000000"/>
                </a:solidFill>
                <a:effectLst/>
                <a:latin typeface="Open Sans"/>
              </a:rPr>
              <a:t>Waterkringloop steeds belangrijker. </a:t>
            </a:r>
          </a:p>
          <a:p>
            <a:pPr algn="l" fontAlgn="base"/>
            <a:r>
              <a:rPr lang="nl-NL" b="1" i="0" dirty="0">
                <a:solidFill>
                  <a:srgbClr val="000000"/>
                </a:solidFill>
                <a:effectLst/>
                <a:latin typeface="Open Sans"/>
              </a:rPr>
              <a:t>Klimaatverandering</a:t>
            </a:r>
          </a:p>
          <a:p>
            <a:pPr algn="l" fontAlgn="base"/>
            <a:r>
              <a:rPr lang="nl-NL" b="0" i="0" dirty="0">
                <a:solidFill>
                  <a:srgbClr val="3A3A3A"/>
                </a:solidFill>
                <a:effectLst/>
                <a:latin typeface="Open Sans"/>
              </a:rPr>
              <a:t>Door het realiseren van de gesloten waterkringloop experimenteren we met een voor Nederland nieuw en uniek systeem. Geen grote zuiveringsinstallaties en kilometers leidingwerk, maar lokale systemen die slim op elkaar inspelen. Een druppel water heeft in deze buurt meerdere levens.</a:t>
            </a:r>
          </a:p>
          <a:p>
            <a:pPr algn="l" fontAlgn="base"/>
            <a:r>
              <a:rPr lang="nl-NL" b="0" i="0" dirty="0">
                <a:solidFill>
                  <a:srgbClr val="3A3A3A"/>
                </a:solidFill>
                <a:effectLst/>
                <a:latin typeface="Open Sans"/>
              </a:rPr>
              <a:t>Als de regen met bakken uit de lucht valt, kan dit ernstige schade veroorzaken. Daarom worden alle piekbuien (veel neerslag in korte tijd) veilig opgevangen. En beperken we het drinkwater (piek)verbruik voor bewoners in warme, droge periodes zonder dat zij hier iets van merken. Door deze unieke samenwerking zorgen we ervoor dat onze voeten droog blijven en de drinkwatervoorziening ook voor toekomstige generaties verzekerd blijft.</a:t>
            </a: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7</a:t>
            </a:fld>
            <a:endParaRPr lang="nl-NL"/>
          </a:p>
        </p:txBody>
      </p:sp>
    </p:spTree>
    <p:extLst>
      <p:ext uri="{BB962C8B-B14F-4D97-AF65-F5344CB8AC3E}">
        <p14:creationId xmlns:p14="http://schemas.microsoft.com/office/powerpoint/2010/main" val="419479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717377"/>
                </a:solidFill>
                <a:effectLst/>
                <a:latin typeface="Arial" panose="020B0604020202020204" pitchFamily="34" charset="0"/>
              </a:rPr>
              <a:t>Het meest toegepaste natuurlijke zuiveringssysteem is het helofytenfilter, ook wel rietzand filter of in een enkel geval helofytenfilter genoemd. Kort gezegd is dit een plantenfilter met lagen zand, grint en schelpen, waar het vervuilde water langzaam door naar beneden zakt. De grootte van dit systeem hangt af van de hoeveelheid water dat gezuiverd moet worden. Bovenop het filter groeien moerasplanten (</a:t>
            </a:r>
            <a:r>
              <a:rPr lang="nl-NL" b="0" i="0" dirty="0" err="1">
                <a:solidFill>
                  <a:srgbClr val="717377"/>
                </a:solidFill>
                <a:effectLst/>
                <a:latin typeface="Arial" panose="020B0604020202020204" pitchFamily="34" charset="0"/>
              </a:rPr>
              <a:t>helofyten</a:t>
            </a:r>
            <a:r>
              <a:rPr lang="nl-NL" b="0" i="0" dirty="0">
                <a:solidFill>
                  <a:srgbClr val="717377"/>
                </a:solidFill>
                <a:effectLst/>
                <a:latin typeface="Arial" panose="020B0604020202020204" pitchFamily="34" charset="0"/>
              </a:rPr>
              <a:t>). De wortels van deze planten nemen een groot deel van de zuivering tot hun rekening.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71737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717377"/>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8</a:t>
            </a:fld>
            <a:endParaRPr lang="nl-NL"/>
          </a:p>
        </p:txBody>
      </p:sp>
    </p:spTree>
    <p:extLst>
      <p:ext uri="{BB962C8B-B14F-4D97-AF65-F5344CB8AC3E}">
        <p14:creationId xmlns:p14="http://schemas.microsoft.com/office/powerpoint/2010/main" val="100008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A: </a:t>
            </a:r>
            <a:r>
              <a:rPr lang="nl-NL" sz="1200" dirty="0" err="1"/>
              <a:t>anaërobe</a:t>
            </a:r>
            <a:r>
              <a:rPr lang="nl-NL" sz="1200" dirty="0"/>
              <a:t> afbraak die het vast materiaal tot vloeibaar materiaal omzet (</a:t>
            </a:r>
            <a:r>
              <a:rPr lang="nl-NL" sz="1200" dirty="0" err="1"/>
              <a:t>aërobe</a:t>
            </a:r>
            <a:r>
              <a:rPr lang="nl-NL" sz="1200" dirty="0"/>
              <a:t> kiemen sterven af)</a:t>
            </a:r>
          </a:p>
          <a:p>
            <a:endParaRPr lang="nl-NL" sz="1200" dirty="0"/>
          </a:p>
          <a:p>
            <a:r>
              <a:rPr lang="nl-NL" sz="1200" dirty="0"/>
              <a:t>B: In de tweede kamer wordt zuurstof aangevoerd en oxideert het vloeibare afval en verdwijnen de opgeloste gassen (methaangas)</a:t>
            </a:r>
          </a:p>
          <a:p>
            <a:r>
              <a:rPr lang="nl-NL" sz="1200" dirty="0"/>
              <a:t>Wanneer die bacteriën genoeg gegeten hebben worden deze bacteriën zwaar en dik, waardoor die naar beneden zakken. Wanneer de bacteriën al het vuil hebben opgegeten bevat de put nog twee fasen: bovenaan een vloeistof (gaat naar helofytenfilter) en een sliblaag (langzame </a:t>
            </a:r>
            <a:r>
              <a:rPr lang="nl-NL" sz="1200" dirty="0" err="1"/>
              <a:t>anaërobe</a:t>
            </a:r>
            <a:r>
              <a:rPr lang="nl-NL" sz="1200" dirty="0"/>
              <a:t> vertering van een deel van het slib).</a:t>
            </a: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12</a:t>
            </a:fld>
            <a:endParaRPr lang="nl-NL"/>
          </a:p>
        </p:txBody>
      </p:sp>
    </p:spTree>
    <p:extLst>
      <p:ext uri="{BB962C8B-B14F-4D97-AF65-F5344CB8AC3E}">
        <p14:creationId xmlns:p14="http://schemas.microsoft.com/office/powerpoint/2010/main" val="116268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717377"/>
                </a:solidFill>
                <a:effectLst/>
                <a:latin typeface="Arial" panose="020B0604020202020204" pitchFamily="34" charset="0"/>
              </a:rPr>
              <a:t>Het principe van deze soort waterbehandeling berust op </a:t>
            </a:r>
            <a:r>
              <a:rPr lang="nl-NL" b="0" i="0" u="none" strike="noStrike" dirty="0" err="1">
                <a:solidFill>
                  <a:srgbClr val="3B8CED"/>
                </a:solidFill>
                <a:effectLst/>
                <a:latin typeface="Arial" panose="020B0604020202020204" pitchFamily="34" charset="0"/>
                <a:hlinkClick r:id="rId3" tooltip="FAQ"/>
              </a:rPr>
              <a:t>percolatie</a:t>
            </a:r>
            <a:r>
              <a:rPr lang="nl-NL" b="0" i="0" dirty="0">
                <a:solidFill>
                  <a:srgbClr val="717377"/>
                </a:solidFill>
                <a:effectLst/>
                <a:latin typeface="Arial" panose="020B0604020202020204" pitchFamily="34" charset="0"/>
              </a:rPr>
              <a:t> van het afvalwater door een filtersubstraat. Tijdens deze filtering vinden complexe fysische, biologische en biochemische processen plaats.</a:t>
            </a:r>
          </a:p>
          <a:p>
            <a:endParaRPr lang="nl-NL" b="0" i="0" dirty="0">
              <a:solidFill>
                <a:srgbClr val="717377"/>
              </a:solidFill>
              <a:effectLst/>
              <a:latin typeface="Arial" panose="020B0604020202020204" pitchFamily="34" charset="0"/>
            </a:endParaRPr>
          </a:p>
          <a:p>
            <a:pPr algn="l"/>
            <a:r>
              <a:rPr lang="nl-NL" b="0" i="0" dirty="0">
                <a:solidFill>
                  <a:srgbClr val="717377"/>
                </a:solidFill>
                <a:effectLst/>
                <a:latin typeface="Arial" panose="020B0604020202020204" pitchFamily="34" charset="0"/>
              </a:rPr>
              <a:t>Het verticaal doorstroomde helofytenfilter wordt vaak toegepast bij zwaar vervuild afvalwater, huishoudelijk afvalwater, bedrijfsafvalwater of proceswater. Ook vervuild grondwater met olie derivaten wordt door helofytenfilters van </a:t>
            </a:r>
            <a:r>
              <a:rPr lang="nl-NL" b="0" i="0" dirty="0" err="1">
                <a:solidFill>
                  <a:srgbClr val="717377"/>
                </a:solidFill>
                <a:effectLst/>
                <a:latin typeface="Arial" panose="020B0604020202020204" pitchFamily="34" charset="0"/>
              </a:rPr>
              <a:t>Wetlantec</a:t>
            </a:r>
            <a:r>
              <a:rPr lang="nl-NL" b="0" i="0" dirty="0">
                <a:solidFill>
                  <a:srgbClr val="717377"/>
                </a:solidFill>
                <a:effectLst/>
                <a:latin typeface="Arial" panose="020B0604020202020204" pitchFamily="34" charset="0"/>
              </a:rPr>
              <a:t> gezuiverd. Met de juiste voorzuivering is een helofytenfilter ook geschikt als water zuivering voor melkspoelwater van de melkveehouderij.</a:t>
            </a:r>
          </a:p>
          <a:p>
            <a:pPr algn="l"/>
            <a:r>
              <a:rPr lang="nl-NL" b="0" i="0" dirty="0">
                <a:solidFill>
                  <a:srgbClr val="717377"/>
                </a:solidFill>
                <a:effectLst/>
                <a:latin typeface="Arial" panose="020B0604020202020204" pitchFamily="34" charset="0"/>
              </a:rPr>
              <a:t>Sinds 2015 is </a:t>
            </a:r>
            <a:r>
              <a:rPr lang="nl-NL" b="0" i="0" dirty="0" err="1">
                <a:solidFill>
                  <a:srgbClr val="717377"/>
                </a:solidFill>
                <a:effectLst/>
                <a:latin typeface="Arial" panose="020B0604020202020204" pitchFamily="34" charset="0"/>
              </a:rPr>
              <a:t>Wetlantec</a:t>
            </a:r>
            <a:r>
              <a:rPr lang="nl-NL" b="0" i="0" dirty="0">
                <a:solidFill>
                  <a:srgbClr val="717377"/>
                </a:solidFill>
                <a:effectLst/>
                <a:latin typeface="Arial" panose="020B0604020202020204" pitchFamily="34" charset="0"/>
              </a:rPr>
              <a:t> tevens betrokken bij diverse projecten rondom Tiny </a:t>
            </a:r>
            <a:r>
              <a:rPr lang="nl-NL" b="0" i="0" dirty="0" err="1">
                <a:solidFill>
                  <a:srgbClr val="717377"/>
                </a:solidFill>
                <a:effectLst/>
                <a:latin typeface="Arial" panose="020B0604020202020204" pitchFamily="34" charset="0"/>
              </a:rPr>
              <a:t>Houses</a:t>
            </a:r>
            <a:r>
              <a:rPr lang="nl-NL" b="0" i="0" dirty="0">
                <a:solidFill>
                  <a:srgbClr val="717377"/>
                </a:solidFill>
                <a:effectLst/>
                <a:latin typeface="Arial" panose="020B0604020202020204" pitchFamily="34" charset="0"/>
              </a:rPr>
              <a:t>. Deze kleine, soms mobiele, woningen kunnen ook gebruik maken van een </a:t>
            </a:r>
            <a:r>
              <a:rPr lang="nl-NL" b="0" i="0" dirty="0" err="1">
                <a:solidFill>
                  <a:srgbClr val="717377"/>
                </a:solidFill>
                <a:effectLst/>
                <a:latin typeface="Arial" panose="020B0604020202020204" pitchFamily="34" charset="0"/>
              </a:rPr>
              <a:t>tiny</a:t>
            </a:r>
            <a:r>
              <a:rPr lang="nl-NL" b="0" i="0" dirty="0">
                <a:solidFill>
                  <a:srgbClr val="717377"/>
                </a:solidFill>
                <a:effectLst/>
                <a:latin typeface="Arial" panose="020B0604020202020204" pitchFamily="34" charset="0"/>
              </a:rPr>
              <a:t> waterzuivering. De eerste zijn inmiddels aangelegd.</a:t>
            </a:r>
          </a:p>
          <a:p>
            <a:pPr algn="l"/>
            <a:endParaRPr lang="nl-NL" b="0" i="0" dirty="0">
              <a:solidFill>
                <a:srgbClr val="717377"/>
              </a:solidFill>
              <a:effectLst/>
              <a:latin typeface="Arial" panose="020B0604020202020204" pitchFamily="34" charset="0"/>
            </a:endParaRPr>
          </a:p>
          <a:p>
            <a:pPr algn="l"/>
            <a:r>
              <a:rPr lang="nl-NL" b="0" i="0" dirty="0">
                <a:solidFill>
                  <a:srgbClr val="717377"/>
                </a:solidFill>
                <a:effectLst/>
                <a:latin typeface="Arial" panose="020B0604020202020204" pitchFamily="34" charset="0"/>
              </a:rPr>
              <a:t>Sinds een aantal jaren ontwerpt </a:t>
            </a:r>
            <a:r>
              <a:rPr lang="nl-NL" b="0" i="0" dirty="0" err="1">
                <a:solidFill>
                  <a:srgbClr val="717377"/>
                </a:solidFill>
                <a:effectLst/>
                <a:latin typeface="Arial" panose="020B0604020202020204" pitchFamily="34" charset="0"/>
              </a:rPr>
              <a:t>Wetlantec</a:t>
            </a:r>
            <a:r>
              <a:rPr lang="nl-NL" b="0" i="0" dirty="0">
                <a:solidFill>
                  <a:srgbClr val="717377"/>
                </a:solidFill>
                <a:effectLst/>
                <a:latin typeface="Arial" panose="020B0604020202020204" pitchFamily="34" charset="0"/>
              </a:rPr>
              <a:t> ook zuiveringen (variant op verticaal doorstromend helofytenfilter) om zwemwater vrij te houden van schadelijke algen, zoals de bekende blauwalg. Daarnaast wordt het rietfilter ingezet om ziekteverwekkende bacteriën in het water te voorkomen.</a:t>
            </a:r>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13</a:t>
            </a:fld>
            <a:endParaRPr lang="nl-NL"/>
          </a:p>
        </p:txBody>
      </p:sp>
    </p:spTree>
    <p:extLst>
      <p:ext uri="{BB962C8B-B14F-4D97-AF65-F5344CB8AC3E}">
        <p14:creationId xmlns:p14="http://schemas.microsoft.com/office/powerpoint/2010/main" val="200816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717377"/>
                </a:solidFill>
                <a:effectLst/>
                <a:latin typeface="Arial" panose="020B0604020202020204" pitchFamily="34" charset="0"/>
              </a:rPr>
              <a:t>Deze waterbehandeling is gebaseerd op horizontale doorstroming van het water door een filtersubstraat.</a:t>
            </a:r>
          </a:p>
          <a:p>
            <a:pPr algn="l"/>
            <a:r>
              <a:rPr lang="nl-NL" b="0" i="0" dirty="0">
                <a:solidFill>
                  <a:srgbClr val="717377"/>
                </a:solidFill>
                <a:effectLst/>
                <a:latin typeface="Arial" panose="020B0604020202020204" pitchFamily="34" charset="0"/>
              </a:rPr>
              <a:t>In het horizontale helofytenfilter stroomt het water vaak onder vrij verval in het systeem, dus zonder gebruikmaking van een pomp.</a:t>
            </a:r>
          </a:p>
          <a:p>
            <a:pPr algn="l"/>
            <a:endParaRPr lang="nl-NL" b="0" i="0" dirty="0">
              <a:solidFill>
                <a:srgbClr val="717377"/>
              </a:solidFill>
              <a:effectLst/>
              <a:latin typeface="Arial" panose="020B0604020202020204" pitchFamily="34" charset="0"/>
            </a:endParaRPr>
          </a:p>
          <a:p>
            <a:pPr algn="l"/>
            <a:r>
              <a:rPr lang="nl-NL" b="0" i="0" dirty="0">
                <a:solidFill>
                  <a:srgbClr val="717377"/>
                </a:solidFill>
                <a:effectLst/>
                <a:latin typeface="Arial" panose="020B0604020202020204" pitchFamily="34" charset="0"/>
              </a:rPr>
              <a:t>Het filtersubstraat bestaat uit grof materiaal, zodat het water met weinig weerstand het helofytenfilter kan passeren. Dit type rietveld is beplant met oever- of moerasplanten (</a:t>
            </a:r>
            <a:r>
              <a:rPr lang="nl-NL" b="0" i="0" dirty="0" err="1">
                <a:solidFill>
                  <a:srgbClr val="717377"/>
                </a:solidFill>
                <a:effectLst/>
                <a:latin typeface="Arial" panose="020B0604020202020204" pitchFamily="34" charset="0"/>
              </a:rPr>
              <a:t>helofyten</a:t>
            </a:r>
            <a:r>
              <a:rPr lang="nl-NL" b="0" i="0" dirty="0">
                <a:solidFill>
                  <a:srgbClr val="717377"/>
                </a:solidFill>
                <a:effectLst/>
                <a:latin typeface="Arial" panose="020B0604020202020204" pitchFamily="34" charset="0"/>
              </a:rPr>
              <a:t>), vaak rietplanten. De </a:t>
            </a:r>
            <a:r>
              <a:rPr lang="nl-NL" b="0" i="0" dirty="0" err="1">
                <a:solidFill>
                  <a:srgbClr val="717377"/>
                </a:solidFill>
                <a:effectLst/>
                <a:latin typeface="Arial" panose="020B0604020202020204" pitchFamily="34" charset="0"/>
              </a:rPr>
              <a:t>helofyten</a:t>
            </a:r>
            <a:r>
              <a:rPr lang="nl-NL" b="0" i="0" dirty="0">
                <a:solidFill>
                  <a:srgbClr val="717377"/>
                </a:solidFill>
                <a:effectLst/>
                <a:latin typeface="Arial" panose="020B0604020202020204" pitchFamily="34" charset="0"/>
              </a:rPr>
              <a:t> nemen zuurstof op uit de lucht en transporteren deze naar de wortelzone. Via de wortels wordt de zuurstof op natuurlijke wijze verdeeld in het helofytenfilter. Tijdens het passeren van het helofytenfilter wordt het water gezuiverd.</a:t>
            </a:r>
          </a:p>
          <a:p>
            <a:pPr algn="l"/>
            <a:r>
              <a:rPr lang="nl-NL" b="0" i="0" dirty="0">
                <a:solidFill>
                  <a:srgbClr val="717377"/>
                </a:solidFill>
                <a:effectLst/>
                <a:latin typeface="Arial" panose="020B0604020202020204" pitchFamily="34" charset="0"/>
              </a:rPr>
              <a:t>In dit systeem vinden vele complexe fysische, biologische en biochemische processen plaats. Omdat er door waterverdringing minder zuurstof aanwezig is in het filter vinden hier voornamelijk anaerobe processen plaats.</a:t>
            </a:r>
          </a:p>
          <a:p>
            <a:pPr algn="l"/>
            <a:r>
              <a:rPr lang="nl-NL" b="1" dirty="0">
                <a:solidFill>
                  <a:srgbClr val="373A41"/>
                </a:solidFill>
                <a:effectLst/>
                <a:latin typeface="Open Sans"/>
              </a:rPr>
              <a:t>Toepassing</a:t>
            </a:r>
          </a:p>
          <a:p>
            <a:pPr algn="l"/>
            <a:r>
              <a:rPr lang="nl-NL" b="0" i="0" dirty="0">
                <a:solidFill>
                  <a:srgbClr val="717377"/>
                </a:solidFill>
                <a:effectLst/>
                <a:latin typeface="Arial" panose="020B0604020202020204" pitchFamily="34" charset="0"/>
              </a:rPr>
              <a:t>Vaak wordt het horizontaal doorstroomde helofytenfilter toegepast bij zuivering van minder zwaar vervuild water. Bijvoorbeeld licht vervuild bedrijfswater, zwemwater of zwemvijvers, proceswater, run off water van wegen en vervuild oppervlaktewater.</a:t>
            </a:r>
          </a:p>
          <a:p>
            <a:pPr algn="l"/>
            <a:r>
              <a:rPr lang="nl-NL" b="1" dirty="0">
                <a:solidFill>
                  <a:srgbClr val="373A41"/>
                </a:solidFill>
                <a:effectLst/>
                <a:latin typeface="Open Sans"/>
              </a:rPr>
              <a:t>Voorbeeld</a:t>
            </a:r>
          </a:p>
          <a:p>
            <a:pPr algn="l"/>
            <a:r>
              <a:rPr lang="nl-NL" b="0" i="0" dirty="0">
                <a:solidFill>
                  <a:srgbClr val="717377"/>
                </a:solidFill>
                <a:effectLst/>
                <a:latin typeface="Arial" panose="020B0604020202020204" pitchFamily="34" charset="0"/>
              </a:rPr>
              <a:t>Het afstromende water van een drukke verkeersader (</a:t>
            </a:r>
            <a:r>
              <a:rPr lang="nl-NL" b="0" i="0" dirty="0" err="1">
                <a:solidFill>
                  <a:srgbClr val="717377"/>
                </a:solidFill>
                <a:effectLst/>
                <a:latin typeface="Arial" panose="020B0604020202020204" pitchFamily="34" charset="0"/>
              </a:rPr>
              <a:t>runoff</a:t>
            </a:r>
            <a:r>
              <a:rPr lang="nl-NL" b="0" i="0" dirty="0">
                <a:solidFill>
                  <a:srgbClr val="717377"/>
                </a:solidFill>
                <a:effectLst/>
                <a:latin typeface="Arial" panose="020B0604020202020204" pitchFamily="34" charset="0"/>
              </a:rPr>
              <a:t> water) bij Amsterdam wordt via een horizontaal doorstroomd helofytenfilter gezuiverd. Na deze zuivering wordt het in een natuurgebied, het Geuzenbos, geloosd.</a:t>
            </a:r>
          </a:p>
          <a:p>
            <a:pPr algn="l"/>
            <a:endParaRPr lang="nl-NL" b="0" i="0" dirty="0">
              <a:solidFill>
                <a:srgbClr val="717377"/>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14</a:t>
            </a:fld>
            <a:endParaRPr lang="nl-NL"/>
          </a:p>
        </p:txBody>
      </p:sp>
    </p:spTree>
    <p:extLst>
      <p:ext uri="{BB962C8B-B14F-4D97-AF65-F5344CB8AC3E}">
        <p14:creationId xmlns:p14="http://schemas.microsoft.com/office/powerpoint/2010/main" val="6899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717377"/>
                </a:solidFill>
                <a:effectLst/>
                <a:latin typeface="Arial" panose="020B0604020202020204" pitchFamily="34" charset="0"/>
              </a:rPr>
              <a:t>Vloeivelden zijn zeer geschikt voor het zuiveren van grote hoeveelheden licht vervuild water. Ook kan het systeem worden gebruikt als extra zuivering voor of na een verticaal of horizontaal doorstromend filter. Tenslotte wordt het vloeiveld toegepast voor </a:t>
            </a:r>
            <a:r>
              <a:rPr lang="nl-NL" b="0" i="0" dirty="0" err="1">
                <a:solidFill>
                  <a:srgbClr val="717377"/>
                </a:solidFill>
                <a:effectLst/>
                <a:latin typeface="Arial" panose="020B0604020202020204" pitchFamily="34" charset="0"/>
              </a:rPr>
              <a:t>nazuivering</a:t>
            </a:r>
            <a:r>
              <a:rPr lang="nl-NL" b="0" i="0" dirty="0">
                <a:solidFill>
                  <a:srgbClr val="717377"/>
                </a:solidFill>
                <a:effectLst/>
                <a:latin typeface="Arial" panose="020B0604020202020204" pitchFamily="34" charset="0"/>
              </a:rPr>
              <a:t> van effluent van communale rioolwaterzuiveringen (</a:t>
            </a:r>
            <a:r>
              <a:rPr lang="nl-NL" b="0" i="0" dirty="0" err="1">
                <a:solidFill>
                  <a:srgbClr val="717377"/>
                </a:solidFill>
                <a:effectLst/>
                <a:latin typeface="Arial" panose="020B0604020202020204" pitchFamily="34" charset="0"/>
              </a:rPr>
              <a:t>RWZI’s</a:t>
            </a:r>
            <a:r>
              <a:rPr lang="nl-NL" b="0" i="0" dirty="0">
                <a:solidFill>
                  <a:srgbClr val="717377"/>
                </a:solidFill>
                <a:effectLst/>
                <a:latin typeface="Arial" panose="020B0604020202020204" pitchFamily="34" charset="0"/>
              </a:rPr>
              <a:t>).</a:t>
            </a:r>
          </a:p>
          <a:p>
            <a:pPr algn="l"/>
            <a:r>
              <a:rPr lang="nl-NL" b="0" dirty="0">
                <a:solidFill>
                  <a:srgbClr val="373A41"/>
                </a:solidFill>
                <a:effectLst/>
                <a:latin typeface="Open Sans"/>
              </a:rPr>
              <a:t>Werking vloeiveld</a:t>
            </a:r>
          </a:p>
          <a:p>
            <a:pPr algn="l"/>
            <a:r>
              <a:rPr lang="nl-NL" b="0" i="0" dirty="0">
                <a:solidFill>
                  <a:srgbClr val="717377"/>
                </a:solidFill>
                <a:effectLst/>
                <a:latin typeface="Arial" panose="020B0604020202020204" pitchFamily="34" charset="0"/>
              </a:rPr>
              <a:t>Een vloeiveld is een ondiepe brede waterpassage waar het te zuiveren water door stroomt. Het vloeiveld heeft een diepte variërend van 30 tot 80 cm. en is begroeid met </a:t>
            </a:r>
            <a:r>
              <a:rPr lang="nl-NL" b="0" i="0" dirty="0" err="1">
                <a:solidFill>
                  <a:srgbClr val="717377"/>
                </a:solidFill>
                <a:effectLst/>
                <a:latin typeface="Arial" panose="020B0604020202020204" pitchFamily="34" charset="0"/>
              </a:rPr>
              <a:t>helofyten</a:t>
            </a:r>
            <a:r>
              <a:rPr lang="nl-NL" b="0" i="0" dirty="0">
                <a:solidFill>
                  <a:srgbClr val="717377"/>
                </a:solidFill>
                <a:effectLst/>
                <a:latin typeface="Arial" panose="020B0604020202020204" pitchFamily="34" charset="0"/>
              </a:rPr>
              <a:t>. Dit kunnen rietplanten, mattenbies en/of lisdodden zijn.</a:t>
            </a:r>
          </a:p>
          <a:p>
            <a:endParaRPr lang="nl-NL" dirty="0"/>
          </a:p>
          <a:p>
            <a:pPr algn="l"/>
            <a:r>
              <a:rPr lang="nl-NL" b="0" i="0" dirty="0">
                <a:solidFill>
                  <a:srgbClr val="717377"/>
                </a:solidFill>
                <a:effectLst/>
                <a:latin typeface="Arial" panose="020B0604020202020204" pitchFamily="34" charset="0"/>
              </a:rPr>
              <a:t>In het vloeiveld vinden vele complexe biologische, fysische en biochemische processen plaats. De zuiverende werking van het vloeiveld berust voornamelijk op diffusie en sedimentatie, bezinking van zwevende stoffen naar de waterbodem. Organisch materiaal wordt afgebroken en voedingsstoffen worden door bacteriën, micro-organismen en planten opgenomen en omgezet. </a:t>
            </a:r>
            <a:r>
              <a:rPr lang="nl-NL" b="0" i="0" dirty="0" err="1">
                <a:solidFill>
                  <a:srgbClr val="717377"/>
                </a:solidFill>
                <a:effectLst/>
                <a:latin typeface="Arial" panose="020B0604020202020204" pitchFamily="34" charset="0"/>
              </a:rPr>
              <a:t>Wetlantec</a:t>
            </a:r>
            <a:r>
              <a:rPr lang="nl-NL" b="0" i="0" dirty="0">
                <a:solidFill>
                  <a:srgbClr val="717377"/>
                </a:solidFill>
                <a:effectLst/>
                <a:latin typeface="Arial" panose="020B0604020202020204" pitchFamily="34" charset="0"/>
              </a:rPr>
              <a:t>’ vloeivelden worden ook voor recreatieve en educatieve doeleinden aangelegd.</a:t>
            </a:r>
          </a:p>
          <a:p>
            <a:pPr algn="l"/>
            <a:endParaRPr lang="nl-NL" b="0" i="0" dirty="0">
              <a:solidFill>
                <a:srgbClr val="717377"/>
              </a:solidFill>
              <a:effectLst/>
              <a:latin typeface="Arial" panose="020B0604020202020204" pitchFamily="34" charset="0"/>
            </a:endParaRPr>
          </a:p>
          <a:p>
            <a:pPr algn="l"/>
            <a:r>
              <a:rPr lang="nl-NL" b="1" dirty="0">
                <a:solidFill>
                  <a:srgbClr val="373A41"/>
                </a:solidFill>
                <a:effectLst/>
                <a:latin typeface="Open Sans"/>
              </a:rPr>
              <a:t>Voorbeeld</a:t>
            </a:r>
          </a:p>
          <a:p>
            <a:pPr algn="l"/>
            <a:r>
              <a:rPr lang="nl-NL" b="0" i="0" dirty="0">
                <a:solidFill>
                  <a:srgbClr val="717377"/>
                </a:solidFill>
                <a:effectLst/>
                <a:latin typeface="Arial" panose="020B0604020202020204" pitchFamily="34" charset="0"/>
              </a:rPr>
              <a:t>De Waterakkers in Erica zijn aangelegd om oppervlaktewater vanuit het naastgelegen kanaal te behandelen, voordat het in een nieuw te ontwikkelen natuurgebied stroomt. Het kanaalwater is te voedselrijk om direct in het droge natuurgebied te laten. Hiervoor heeft </a:t>
            </a:r>
            <a:r>
              <a:rPr lang="nl-NL" b="0" i="0" dirty="0" err="1">
                <a:solidFill>
                  <a:srgbClr val="717377"/>
                </a:solidFill>
                <a:effectLst/>
                <a:latin typeface="Arial" panose="020B0604020202020204" pitchFamily="34" charset="0"/>
              </a:rPr>
              <a:t>Wetlantec</a:t>
            </a:r>
            <a:r>
              <a:rPr lang="nl-NL" b="0" i="0" dirty="0">
                <a:solidFill>
                  <a:srgbClr val="717377"/>
                </a:solidFill>
                <a:effectLst/>
                <a:latin typeface="Arial" panose="020B0604020202020204" pitchFamily="34" charset="0"/>
              </a:rPr>
              <a:t> een vloeiveld met totale grootte van 1,5 ha. ontworpen en uitgevoerd.</a:t>
            </a: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16</a:t>
            </a:fld>
            <a:endParaRPr lang="nl-NL"/>
          </a:p>
        </p:txBody>
      </p:sp>
    </p:spTree>
    <p:extLst>
      <p:ext uri="{BB962C8B-B14F-4D97-AF65-F5344CB8AC3E}">
        <p14:creationId xmlns:p14="http://schemas.microsoft.com/office/powerpoint/2010/main" val="409295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24</a:t>
            </a:fld>
            <a:endParaRPr lang="nl-NL"/>
          </a:p>
        </p:txBody>
      </p:sp>
    </p:spTree>
    <p:extLst>
      <p:ext uri="{BB962C8B-B14F-4D97-AF65-F5344CB8AC3E}">
        <p14:creationId xmlns:p14="http://schemas.microsoft.com/office/powerpoint/2010/main" val="362781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a:buFont typeface="Wingdings" panose="05000000000000000000" pitchFamily="2" charset="2"/>
              <a:buChar char="ü"/>
            </a:pPr>
            <a:r>
              <a:rPr lang="nl-NL" sz="1200" b="1" dirty="0">
                <a:effectLst/>
                <a:latin typeface="Calibri" panose="020F0502020204030204" pitchFamily="34" charset="0"/>
                <a:ea typeface="Calibri" panose="020F0502020204030204" pitchFamily="34" charset="0"/>
                <a:cs typeface="Times New Roman" panose="02020603050405020304" pitchFamily="18" charset="0"/>
              </a:rPr>
              <a:t>Hoe:</a:t>
            </a:r>
            <a:r>
              <a:rPr lang="nl-NL" sz="1200" dirty="0">
                <a:effectLst/>
                <a:latin typeface="Calibri" panose="020F0502020204030204" pitchFamily="34" charset="0"/>
                <a:ea typeface="Calibri" panose="020F0502020204030204" pitchFamily="34" charset="0"/>
                <a:cs typeface="Times New Roman" panose="02020603050405020304" pitchFamily="18" charset="0"/>
              </a:rPr>
              <a:t> Individueel; groepen</a:t>
            </a:r>
          </a:p>
          <a:p>
            <a:pPr marL="457200">
              <a:buFont typeface="Wingdings" panose="05000000000000000000" pitchFamily="2" charset="2"/>
              <a:buChar char="ü"/>
            </a:pPr>
            <a:r>
              <a:rPr lang="nl-NL" sz="1200" b="1" dirty="0">
                <a:latin typeface="Calibri" panose="020F0502020204030204" pitchFamily="34" charset="0"/>
                <a:ea typeface="Calibri" panose="020F0502020204030204" pitchFamily="34" charset="0"/>
                <a:cs typeface="Times New Roman" panose="02020603050405020304" pitchFamily="18" charset="0"/>
              </a:rPr>
              <a:t>Tijd:</a:t>
            </a:r>
            <a:r>
              <a:rPr lang="nl-NL" sz="1200" dirty="0">
                <a:latin typeface="Calibri" panose="020F0502020204030204" pitchFamily="34" charset="0"/>
                <a:ea typeface="Calibri" panose="020F0502020204030204" pitchFamily="34" charset="0"/>
                <a:cs typeface="Times New Roman" panose="02020603050405020304" pitchFamily="18" charset="0"/>
              </a:rPr>
              <a:t> Tot het einde van de les</a:t>
            </a:r>
          </a:p>
          <a:p>
            <a:pPr marL="457200">
              <a:buFont typeface="Wingdings" panose="05000000000000000000" pitchFamily="2" charset="2"/>
              <a:buChar char="ü"/>
            </a:pPr>
            <a:r>
              <a:rPr lang="nl-NL" sz="12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200" dirty="0">
                <a:effectLst/>
                <a:latin typeface="Calibri" panose="020F0502020204030204" pitchFamily="34" charset="0"/>
                <a:ea typeface="Calibri" panose="020F0502020204030204" pitchFamily="34" charset="0"/>
                <a:cs typeface="Times New Roman" panose="02020603050405020304" pitchFamily="18" charset="0"/>
              </a:rPr>
              <a:t> Internet, theorie, elkaar en docent</a:t>
            </a:r>
          </a:p>
          <a:p>
            <a:pPr marL="457200">
              <a:buFont typeface="Wingdings" panose="05000000000000000000" pitchFamily="2" charset="2"/>
              <a:buChar char="ü"/>
            </a:pPr>
            <a:r>
              <a:rPr lang="nl-NL" sz="12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200" dirty="0">
                <a:effectLst/>
                <a:latin typeface="Calibri" panose="020F0502020204030204" pitchFamily="34" charset="0"/>
                <a:ea typeface="Calibri" panose="020F0502020204030204" pitchFamily="34" charset="0"/>
                <a:cs typeface="Times New Roman" panose="02020603050405020304" pitchFamily="18" charset="0"/>
              </a:rPr>
              <a:t> verschillende producten periode 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2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LA’s</a:t>
            </a:r>
            <a:r>
              <a:rPr lang="nl-NL" sz="1200" dirty="0">
                <a:effectLst/>
                <a:latin typeface="Calibri" panose="020F0502020204030204" pitchFamily="34" charset="0"/>
                <a:ea typeface="Calibri" panose="020F0502020204030204" pitchFamily="34" charset="0"/>
                <a:cs typeface="Times New Roman" panose="02020603050405020304" pitchFamily="18" charset="0"/>
              </a:rPr>
              <a:t>, feedback, IBS of leren </a:t>
            </a:r>
          </a:p>
          <a:p>
            <a:pPr marL="457200"/>
            <a:r>
              <a:rPr lang="nl-NL" dirty="0">
                <a:latin typeface="Calibri" panose="020F0502020204030204" pitchFamily="34" charset="0"/>
                <a:ea typeface="Calibri" panose="020F0502020204030204" pitchFamily="34" charset="0"/>
                <a:cs typeface="Times New Roman" panose="02020603050405020304" pitchFamily="18" charset="0"/>
              </a:rPr>
              <a:t>LET OP! Einde van de les korte terug koppeling wat je gedaan hebt en ruimte voor vragen en opmerkingen.</a:t>
            </a:r>
          </a:p>
          <a:p>
            <a:pPr marL="457200"/>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200" b="1" dirty="0">
                <a:latin typeface="Calibri" panose="020F0502020204030204" pitchFamily="34" charset="0"/>
                <a:ea typeface="Calibri" panose="020F0502020204030204" pitchFamily="34" charset="0"/>
                <a:cs typeface="Times New Roman" panose="02020603050405020304" pitchFamily="18" charset="0"/>
              </a:rPr>
              <a:t>Wat:</a:t>
            </a:r>
            <a:r>
              <a:rPr lang="nl-NL" b="1" dirty="0">
                <a:solidFill>
                  <a:prstClr val="black"/>
                </a:solidFill>
                <a:latin typeface="Calibri"/>
                <a:ea typeface="Calibri" panose="020F0502020204030204" pitchFamily="34" charset="0"/>
              </a:rPr>
              <a:t> </a:t>
            </a:r>
            <a:r>
              <a:rPr lang="nl-NL" dirty="0">
                <a:solidFill>
                  <a:prstClr val="black"/>
                </a:solidFill>
                <a:latin typeface="Calibri"/>
                <a:ea typeface="Calibri" panose="020F0502020204030204" pitchFamily="34" charset="0"/>
              </a:rPr>
              <a:t>Werken aan LA3 of LA4</a:t>
            </a:r>
          </a:p>
          <a:p>
            <a:pPr marL="457200"/>
            <a:r>
              <a:rPr lang="nl-NL" dirty="0">
                <a:latin typeface="Calibri" panose="020F0502020204030204" pitchFamily="34" charset="0"/>
                <a:ea typeface="Calibri" panose="020F0502020204030204" pitchFamily="34" charset="0"/>
                <a:cs typeface="Times New Roman" panose="02020603050405020304" pitchFamily="18" charset="0"/>
              </a:rPr>
              <a:t>Docent belt in om voorbeelden en stand van zaken te bespreken</a:t>
            </a:r>
            <a:endParaRPr lang="nl-NL" sz="1200"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A584A6C-8053-48CF-8BC8-3F9FDA67E172}" type="slidenum">
              <a:rPr lang="nl-NL" smtClean="0"/>
              <a:t>25</a:t>
            </a:fld>
            <a:endParaRPr lang="nl-NL"/>
          </a:p>
        </p:txBody>
      </p:sp>
    </p:spTree>
    <p:extLst>
      <p:ext uri="{BB962C8B-B14F-4D97-AF65-F5344CB8AC3E}">
        <p14:creationId xmlns:p14="http://schemas.microsoft.com/office/powerpoint/2010/main" val="207171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2536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7914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A109BEC-35A5-4971-8AFD-87B7F64BCC11}" type="datetimeFigureOut">
              <a:rPr lang="nl-NL" smtClean="0"/>
              <a:t>23-3-2021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26C2FB8-60B5-4966-AE30-2D4D31E07C51}" type="slidenum">
              <a:rPr lang="nl-NL" smtClean="0"/>
              <a:t>‹nr.›</a:t>
            </a:fld>
            <a:endParaRPr lang="nl-NL"/>
          </a:p>
        </p:txBody>
      </p:sp>
    </p:spTree>
    <p:extLst>
      <p:ext uri="{BB962C8B-B14F-4D97-AF65-F5344CB8AC3E}">
        <p14:creationId xmlns:p14="http://schemas.microsoft.com/office/powerpoint/2010/main" val="393642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758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520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5514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830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1971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231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3440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4520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23-3-2021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146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uuORuwb4cfs"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kJmpHDZh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PrbfXSylBLs?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pro.nl/programmas/tegenlicht/kijk/afleveringen/2013-2014/de-kracht-van-wate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hieropgewekt.nl/kennisdossiers/postcoderoosregeling-financiele-aspecten" TargetMode="External"/><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5.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hyperlink" Target="https://www.cbs.nl/" TargetMode="Externa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hyperlink" Target="https://ondernemersplein.kvk.nl/de-cooperatie/" TargetMode="External"/><Relationship Id="rId12"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hyperlink" Target="https://www.cooperatie.nl/" TargetMode="External"/><Relationship Id="rId11" Type="http://schemas.openxmlformats.org/officeDocument/2006/relationships/image" Target="../media/image33.png"/><Relationship Id="rId5" Type="http://schemas.openxmlformats.org/officeDocument/2006/relationships/hyperlink" Target="https://samenom.nl/over-om/" TargetMode="External"/><Relationship Id="rId15" Type="http://schemas.openxmlformats.org/officeDocument/2006/relationships/image" Target="../media/image40.png"/><Relationship Id="rId10"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image" Target="../media/image31.pn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nemokennislink.nl/publicaties/ons-dagelijks-afval-wat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cofyt.nl/hoe"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22I6La5xSrk"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3 </a:t>
            </a:r>
          </a:p>
          <a:p>
            <a:pPr marL="0" indent="0" algn="ctr">
              <a:buNone/>
            </a:pPr>
            <a:r>
              <a:rPr lang="nl-NL" dirty="0"/>
              <a:t>IBS De community verbonden</a:t>
            </a:r>
          </a:p>
          <a:p>
            <a:pPr marL="0" indent="0" algn="ctr">
              <a:buNone/>
            </a:pPr>
            <a:r>
              <a:rPr lang="nl-NL" sz="2400" dirty="0"/>
              <a:t>Les </a:t>
            </a:r>
            <a:r>
              <a:rPr lang="nl-NL" sz="2400"/>
              <a:t>7 Helofytenfilter </a:t>
            </a:r>
            <a:endParaRPr lang="nl-NL" sz="2400" dirty="0"/>
          </a:p>
        </p:txBody>
      </p:sp>
    </p:spTree>
    <p:extLst>
      <p:ext uri="{BB962C8B-B14F-4D97-AF65-F5344CB8AC3E}">
        <p14:creationId xmlns:p14="http://schemas.microsoft.com/office/powerpoint/2010/main" val="215200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 septic tank</a:t>
            </a:r>
          </a:p>
        </p:txBody>
      </p:sp>
      <p:sp>
        <p:nvSpPr>
          <p:cNvPr id="4" name="Tijdelijke aanduiding voor tekst 3">
            <a:extLst>
              <a:ext uri="{FF2B5EF4-FFF2-40B4-BE49-F238E27FC236}">
                <a16:creationId xmlns:a16="http://schemas.microsoft.com/office/drawing/2014/main" id="{DDB6029D-EDAF-43AD-BB9B-A2D44D29D766}"/>
              </a:ext>
            </a:extLst>
          </p:cNvPr>
          <p:cNvSpPr>
            <a:spLocks noGrp="1"/>
          </p:cNvSpPr>
          <p:nvPr>
            <p:ph type="body" sz="half" idx="2"/>
          </p:nvPr>
        </p:nvSpPr>
        <p:spPr/>
        <p:txBody>
          <a:bodyPr/>
          <a:lstStyle/>
          <a:p>
            <a:pPr marL="285750" indent="-285750">
              <a:buFont typeface="Wingdings" panose="05000000000000000000" pitchFamily="2" charset="2"/>
              <a:buChar char="§"/>
            </a:pPr>
            <a:r>
              <a:rPr lang="nl-NL" dirty="0"/>
              <a:t>Functie, vaste delen uit het afvalwater (zwart) halen</a:t>
            </a:r>
          </a:p>
          <a:p>
            <a:pPr marL="285750" indent="-285750">
              <a:buFont typeface="Wingdings" panose="05000000000000000000" pitchFamily="2" charset="2"/>
              <a:buChar char="§"/>
            </a:pPr>
            <a:r>
              <a:rPr lang="nl-NL" dirty="0"/>
              <a:t>Vaste stof uit fecaliën per volwassene bedraagt per jaar </a:t>
            </a:r>
            <a:r>
              <a:rPr lang="nl-NL" b="1" dirty="0"/>
              <a:t>12-15 liter </a:t>
            </a:r>
          </a:p>
          <a:p>
            <a:pPr marL="285750" indent="-285750">
              <a:buFont typeface="Wingdings" panose="05000000000000000000" pitchFamily="2" charset="2"/>
              <a:buChar char="§"/>
            </a:pPr>
            <a:r>
              <a:rPr lang="nl-NL" dirty="0"/>
              <a:t>Voor een goede werking niet mengen met grijs-afvalwater</a:t>
            </a:r>
          </a:p>
          <a:p>
            <a:endParaRPr lang="nl-NL" dirty="0"/>
          </a:p>
        </p:txBody>
      </p:sp>
      <p:pic>
        <p:nvPicPr>
          <p:cNvPr id="4098" name="Picture 2" descr="Septic Tank Diagram Septisch Systeem En Afvoerveld Schema Stockvectorkunst  en meer beelden van Afval - iStock">
            <a:hlinkClick r:id="rId2"/>
            <a:extLst>
              <a:ext uri="{FF2B5EF4-FFF2-40B4-BE49-F238E27FC236}">
                <a16:creationId xmlns:a16="http://schemas.microsoft.com/office/drawing/2014/main" id="{88998741-4164-4CD9-91B3-F987C8EE2B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60559" y="1198880"/>
            <a:ext cx="6521840" cy="37385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B3052CE-B11B-4C85-92E6-43477770E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237" y="3817334"/>
            <a:ext cx="968921" cy="112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0F6499-41E9-4BE5-A410-67720C7111ED}"/>
              </a:ext>
            </a:extLst>
          </p:cNvPr>
          <p:cNvSpPr>
            <a:spLocks noGrp="1"/>
          </p:cNvSpPr>
          <p:nvPr>
            <p:ph type="title"/>
          </p:nvPr>
        </p:nvSpPr>
        <p:spPr/>
        <p:txBody>
          <a:bodyPr/>
          <a:lstStyle/>
          <a:p>
            <a:endParaRPr lang="nl-NL"/>
          </a:p>
        </p:txBody>
      </p:sp>
      <p:pic>
        <p:nvPicPr>
          <p:cNvPr id="5122" name="Picture 2" descr="Vetafscheiders - Kenniscentrum InfoMil">
            <a:extLst>
              <a:ext uri="{FF2B5EF4-FFF2-40B4-BE49-F238E27FC236}">
                <a16:creationId xmlns:a16="http://schemas.microsoft.com/office/drawing/2014/main" id="{0FB571BB-1C7F-4F28-8EB4-8496C63812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8680" y="1127086"/>
            <a:ext cx="6503511" cy="487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0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a:stretch>
            <a:fillRect/>
          </a:stretch>
        </p:blipFill>
        <p:spPr>
          <a:xfrm>
            <a:off x="609197" y="475591"/>
            <a:ext cx="10766469" cy="1322947"/>
          </a:xfrm>
          <a:prstGeom prst="rect">
            <a:avLst/>
          </a:prstGeom>
        </p:spPr>
      </p:pic>
      <p:sp>
        <p:nvSpPr>
          <p:cNvPr id="2" name="Titel 1"/>
          <p:cNvSpPr>
            <a:spLocks noGrp="1"/>
          </p:cNvSpPr>
          <p:nvPr>
            <p:ph type="title"/>
          </p:nvPr>
        </p:nvSpPr>
        <p:spPr>
          <a:xfrm>
            <a:off x="1526635" y="866817"/>
            <a:ext cx="4011084" cy="1162050"/>
          </a:xfrm>
        </p:spPr>
        <p:txBody>
          <a:bodyPr/>
          <a:lstStyle/>
          <a:p>
            <a:r>
              <a:rPr lang="nl-NL" dirty="0"/>
              <a:t>Twee compartimenten</a:t>
            </a:r>
          </a:p>
        </p:txBody>
      </p:sp>
      <p:pic>
        <p:nvPicPr>
          <p:cNvPr id="5" name="Tijdelijke aanduiding voor inhoud 4"/>
          <p:cNvPicPr>
            <a:picLocks noGrp="1" noChangeAspect="1"/>
          </p:cNvPicPr>
          <p:nvPr>
            <p:ph idx="1"/>
          </p:nvPr>
        </p:nvPicPr>
        <p:blipFill>
          <a:blip r:embed="rId4"/>
          <a:stretch>
            <a:fillRect/>
          </a:stretch>
        </p:blipFill>
        <p:spPr>
          <a:xfrm>
            <a:off x="5807033" y="1671616"/>
            <a:ext cx="6105525" cy="3076575"/>
          </a:xfrm>
          <a:prstGeom prst="rect">
            <a:avLst/>
          </a:prstGeom>
        </p:spPr>
      </p:pic>
      <p:sp>
        <p:nvSpPr>
          <p:cNvPr id="4" name="Tijdelijke aanduiding voor tekst 3"/>
          <p:cNvSpPr>
            <a:spLocks noGrp="1"/>
          </p:cNvSpPr>
          <p:nvPr>
            <p:ph type="body" sz="half" idx="2"/>
          </p:nvPr>
        </p:nvSpPr>
        <p:spPr>
          <a:xfrm>
            <a:off x="1526634" y="2028867"/>
            <a:ext cx="4280399" cy="4691063"/>
          </a:xfrm>
        </p:spPr>
        <p:txBody>
          <a:bodyPr>
            <a:normAutofit/>
          </a:bodyPr>
          <a:lstStyle/>
          <a:p>
            <a:r>
              <a:rPr lang="nl-NL" sz="1800" dirty="0"/>
              <a:t>A: </a:t>
            </a:r>
            <a:r>
              <a:rPr lang="nl-NL" sz="1800" dirty="0" err="1"/>
              <a:t>anaërobe</a:t>
            </a:r>
            <a:r>
              <a:rPr lang="nl-NL" sz="1800" dirty="0"/>
              <a:t> afbraak </a:t>
            </a:r>
          </a:p>
          <a:p>
            <a:endParaRPr lang="nl-NL" sz="1800" dirty="0"/>
          </a:p>
          <a:p>
            <a:r>
              <a:rPr lang="nl-NL" sz="1800" dirty="0"/>
              <a:t>B: In de tweede kamer wordt zuurstof aangevoerd en oxideert het vloeibare afval en verdwijnen de opgeloste gassen (methaangas)</a:t>
            </a:r>
          </a:p>
          <a:p>
            <a:endParaRPr lang="nl-NL" dirty="0"/>
          </a:p>
        </p:txBody>
      </p:sp>
      <p:sp>
        <p:nvSpPr>
          <p:cNvPr id="6" name="Rechthoek 5"/>
          <p:cNvSpPr/>
          <p:nvPr/>
        </p:nvSpPr>
        <p:spPr>
          <a:xfrm>
            <a:off x="7258604" y="2962572"/>
            <a:ext cx="585417"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A</a:t>
            </a:r>
          </a:p>
        </p:txBody>
      </p:sp>
      <p:sp>
        <p:nvSpPr>
          <p:cNvPr id="8" name="Rechthoek 7"/>
          <p:cNvSpPr/>
          <p:nvPr/>
        </p:nvSpPr>
        <p:spPr>
          <a:xfrm>
            <a:off x="9170539" y="2962571"/>
            <a:ext cx="561372"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27765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66B78-9E05-43A0-A711-2691DCB20478}"/>
              </a:ext>
            </a:extLst>
          </p:cNvPr>
          <p:cNvSpPr>
            <a:spLocks noGrp="1"/>
          </p:cNvSpPr>
          <p:nvPr>
            <p:ph type="title"/>
          </p:nvPr>
        </p:nvSpPr>
        <p:spPr/>
        <p:txBody>
          <a:bodyPr/>
          <a:lstStyle/>
          <a:p>
            <a:r>
              <a:rPr lang="nl-NL" dirty="0"/>
              <a:t>Verticaal</a:t>
            </a:r>
            <a:br>
              <a:rPr lang="nl-NL" dirty="0"/>
            </a:br>
            <a:r>
              <a:rPr lang="nl-NL" dirty="0"/>
              <a:t>Helofytenfilter</a:t>
            </a:r>
          </a:p>
        </p:txBody>
      </p:sp>
      <p:sp>
        <p:nvSpPr>
          <p:cNvPr id="4" name="Tijdelijke aanduiding voor tekst 3">
            <a:extLst>
              <a:ext uri="{FF2B5EF4-FFF2-40B4-BE49-F238E27FC236}">
                <a16:creationId xmlns:a16="http://schemas.microsoft.com/office/drawing/2014/main" id="{2DFD4A01-F448-405C-B2E5-1357FB086AE7}"/>
              </a:ext>
            </a:extLst>
          </p:cNvPr>
          <p:cNvSpPr>
            <a:spLocks noGrp="1"/>
          </p:cNvSpPr>
          <p:nvPr>
            <p:ph type="body" sz="half" idx="2"/>
          </p:nvPr>
        </p:nvSpPr>
        <p:spPr/>
        <p:txBody>
          <a:bodyPr/>
          <a:lstStyle/>
          <a:p>
            <a:r>
              <a:rPr lang="nl-NL" i="1" dirty="0"/>
              <a:t>Doorstromend filter, voor zwaar vervuild water</a:t>
            </a:r>
          </a:p>
        </p:txBody>
      </p:sp>
      <p:pic>
        <p:nvPicPr>
          <p:cNvPr id="5" name="Picture 2" descr="Vertical Flow Constructed Wetland">
            <a:hlinkClick r:id="rId3"/>
            <a:extLst>
              <a:ext uri="{FF2B5EF4-FFF2-40B4-BE49-F238E27FC236}">
                <a16:creationId xmlns:a16="http://schemas.microsoft.com/office/drawing/2014/main" id="{604AB737-7737-47F2-A0FB-FC3F78A5CCF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4678" y="2146310"/>
            <a:ext cx="11462644" cy="326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E2174-0340-42F2-B5EF-AB8CECEF92B9}"/>
              </a:ext>
            </a:extLst>
          </p:cNvPr>
          <p:cNvSpPr>
            <a:spLocks noGrp="1"/>
          </p:cNvSpPr>
          <p:nvPr>
            <p:ph type="title"/>
          </p:nvPr>
        </p:nvSpPr>
        <p:spPr/>
        <p:txBody>
          <a:bodyPr/>
          <a:lstStyle/>
          <a:p>
            <a:r>
              <a:rPr lang="nl-NL" dirty="0"/>
              <a:t>Horizontaal</a:t>
            </a:r>
            <a:br>
              <a:rPr lang="nl-NL" dirty="0"/>
            </a:br>
            <a:r>
              <a:rPr lang="nl-NL" dirty="0"/>
              <a:t>Helofytenfilter</a:t>
            </a:r>
          </a:p>
        </p:txBody>
      </p:sp>
      <p:sp>
        <p:nvSpPr>
          <p:cNvPr id="4" name="Tijdelijke aanduiding voor tekst 3">
            <a:extLst>
              <a:ext uri="{FF2B5EF4-FFF2-40B4-BE49-F238E27FC236}">
                <a16:creationId xmlns:a16="http://schemas.microsoft.com/office/drawing/2014/main" id="{928FC155-29FC-471D-8F8F-12F68E465720}"/>
              </a:ext>
            </a:extLst>
          </p:cNvPr>
          <p:cNvSpPr>
            <a:spLocks noGrp="1"/>
          </p:cNvSpPr>
          <p:nvPr>
            <p:ph type="body" sz="half" idx="2"/>
          </p:nvPr>
        </p:nvSpPr>
        <p:spPr>
          <a:xfrm>
            <a:off x="609600" y="1435101"/>
            <a:ext cx="4531359" cy="4691063"/>
          </a:xfrm>
        </p:spPr>
        <p:txBody>
          <a:bodyPr/>
          <a:lstStyle/>
          <a:p>
            <a:r>
              <a:rPr lang="nl-NL" i="1" dirty="0"/>
              <a:t>Doorstromend filter, voor licht tot matig vervuild water</a:t>
            </a:r>
          </a:p>
        </p:txBody>
      </p:sp>
      <p:pic>
        <p:nvPicPr>
          <p:cNvPr id="2050" name="Picture 2" descr="Horizontal Flow Constructed Wetland">
            <a:extLst>
              <a:ext uri="{FF2B5EF4-FFF2-40B4-BE49-F238E27FC236}">
                <a16:creationId xmlns:a16="http://schemas.microsoft.com/office/drawing/2014/main" id="{E70A4D6F-6DFD-429A-9D20-8FBE38C9DE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640" y="1998543"/>
            <a:ext cx="11094720" cy="356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D0C51-45A1-40FD-B7E0-65216505F55D}"/>
              </a:ext>
            </a:extLst>
          </p:cNvPr>
          <p:cNvSpPr>
            <a:spLocks noGrp="1"/>
          </p:cNvSpPr>
          <p:nvPr>
            <p:ph type="title"/>
          </p:nvPr>
        </p:nvSpPr>
        <p:spPr/>
        <p:txBody>
          <a:bodyPr/>
          <a:lstStyle/>
          <a:p>
            <a:pPr algn="ctr"/>
            <a:r>
              <a:rPr lang="nl-NL" dirty="0"/>
              <a:t>Grijswater </a:t>
            </a:r>
          </a:p>
        </p:txBody>
      </p:sp>
      <p:pic>
        <p:nvPicPr>
          <p:cNvPr id="9218" name="Picture 2" descr="Vergelijking van technieken - PDF Gratis download">
            <a:extLst>
              <a:ext uri="{FF2B5EF4-FFF2-40B4-BE49-F238E27FC236}">
                <a16:creationId xmlns:a16="http://schemas.microsoft.com/office/drawing/2014/main" id="{60B2B29D-1677-4F9A-9A75-BDD41C0F04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6199" y="1279776"/>
            <a:ext cx="8625265" cy="476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2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4D127-DCDF-4F97-8023-CBCC2EF178EA}"/>
              </a:ext>
            </a:extLst>
          </p:cNvPr>
          <p:cNvSpPr>
            <a:spLocks noGrp="1"/>
          </p:cNvSpPr>
          <p:nvPr>
            <p:ph type="title"/>
          </p:nvPr>
        </p:nvSpPr>
        <p:spPr/>
        <p:txBody>
          <a:bodyPr/>
          <a:lstStyle/>
          <a:p>
            <a:r>
              <a:rPr lang="nl-NL" dirty="0"/>
              <a:t>Vloeiveld</a:t>
            </a:r>
            <a:br>
              <a:rPr lang="nl-NL" dirty="0"/>
            </a:br>
            <a:r>
              <a:rPr lang="nl-NL" dirty="0"/>
              <a:t>Helofytenfilter</a:t>
            </a:r>
          </a:p>
        </p:txBody>
      </p:sp>
      <p:sp>
        <p:nvSpPr>
          <p:cNvPr id="4" name="Tijdelijke aanduiding voor tekst 3">
            <a:extLst>
              <a:ext uri="{FF2B5EF4-FFF2-40B4-BE49-F238E27FC236}">
                <a16:creationId xmlns:a16="http://schemas.microsoft.com/office/drawing/2014/main" id="{8395BD98-31AE-44A5-9578-1F1C82BD25D3}"/>
              </a:ext>
            </a:extLst>
          </p:cNvPr>
          <p:cNvSpPr>
            <a:spLocks noGrp="1"/>
          </p:cNvSpPr>
          <p:nvPr>
            <p:ph type="body" sz="half" idx="2"/>
          </p:nvPr>
        </p:nvSpPr>
        <p:spPr>
          <a:xfrm>
            <a:off x="609600" y="1435101"/>
            <a:ext cx="6177279" cy="4691063"/>
          </a:xfrm>
        </p:spPr>
        <p:txBody>
          <a:bodyPr/>
          <a:lstStyle/>
          <a:p>
            <a:r>
              <a:rPr lang="nl-NL" i="1" dirty="0"/>
              <a:t>Voor grote hoeveelheden licht vervuild water</a:t>
            </a:r>
          </a:p>
        </p:txBody>
      </p:sp>
      <p:pic>
        <p:nvPicPr>
          <p:cNvPr id="1028" name="Picture 4" descr="flow field">
            <a:extLst>
              <a:ext uri="{FF2B5EF4-FFF2-40B4-BE49-F238E27FC236}">
                <a16:creationId xmlns:a16="http://schemas.microsoft.com/office/drawing/2014/main" id="{266C305C-C53A-426A-8930-10DA290C5E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2044" y="2521486"/>
            <a:ext cx="11547912" cy="290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3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32942" t="1540" r="30632" b="5678"/>
          <a:stretch/>
        </p:blipFill>
        <p:spPr>
          <a:xfrm rot="16200000">
            <a:off x="2874938" y="-969408"/>
            <a:ext cx="6362703" cy="9111806"/>
          </a:xfrm>
          <a:prstGeom prst="rect">
            <a:avLst/>
          </a:prstGeom>
        </p:spPr>
      </p:pic>
      <p:sp>
        <p:nvSpPr>
          <p:cNvPr id="2" name="Titel 1"/>
          <p:cNvSpPr>
            <a:spLocks noGrp="1"/>
          </p:cNvSpPr>
          <p:nvPr>
            <p:ph type="title"/>
          </p:nvPr>
        </p:nvSpPr>
        <p:spPr/>
        <p:txBody>
          <a:bodyPr/>
          <a:lstStyle/>
          <a:p>
            <a:r>
              <a:rPr lang="nl-NL" dirty="0"/>
              <a:t>Helofytenfilter</a:t>
            </a:r>
          </a:p>
        </p:txBody>
      </p:sp>
    </p:spTree>
    <p:extLst>
      <p:ext uri="{BB962C8B-B14F-4D97-AF65-F5344CB8AC3E}">
        <p14:creationId xmlns:p14="http://schemas.microsoft.com/office/powerpoint/2010/main" val="29811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Processen in het helofytenfilter</a:t>
            </a:r>
          </a:p>
        </p:txBody>
      </p:sp>
      <p:pic>
        <p:nvPicPr>
          <p:cNvPr id="7" name="Afbeelding 6"/>
          <p:cNvPicPr>
            <a:picLocks noChangeAspect="1"/>
          </p:cNvPicPr>
          <p:nvPr/>
        </p:nvPicPr>
        <p:blipFill>
          <a:blip r:embed="rId2"/>
          <a:stretch>
            <a:fillRect/>
          </a:stretch>
        </p:blipFill>
        <p:spPr>
          <a:xfrm>
            <a:off x="9061123" y="457200"/>
            <a:ext cx="3130877" cy="2639548"/>
          </a:xfrm>
          <a:prstGeom prst="rect">
            <a:avLst/>
          </a:prstGeom>
        </p:spPr>
      </p:pic>
      <p:sp>
        <p:nvSpPr>
          <p:cNvPr id="6" name="Tijdelijke aanduiding voor inhoud 5"/>
          <p:cNvSpPr>
            <a:spLocks noGrp="1"/>
          </p:cNvSpPr>
          <p:nvPr>
            <p:ph idx="1"/>
          </p:nvPr>
        </p:nvSpPr>
        <p:spPr>
          <a:xfrm>
            <a:off x="731502" y="1313384"/>
            <a:ext cx="8846773" cy="4929411"/>
          </a:xfrm>
        </p:spPr>
        <p:txBody>
          <a:bodyPr>
            <a:normAutofit/>
          </a:bodyPr>
          <a:lstStyle/>
          <a:p>
            <a:pPr marL="0" indent="0">
              <a:buNone/>
            </a:pPr>
            <a:r>
              <a:rPr lang="nl-NL" sz="2400" dirty="0"/>
              <a:t>OMZETTING</a:t>
            </a:r>
          </a:p>
          <a:p>
            <a:r>
              <a:rPr lang="nl-NL" sz="2400" dirty="0"/>
              <a:t>Stikstofverbindingen (eiwitten, urine plantenresten) worden </a:t>
            </a:r>
            <a:r>
              <a:rPr lang="nl-NL" sz="2400" dirty="0" err="1"/>
              <a:t>anaërobe</a:t>
            </a:r>
            <a:r>
              <a:rPr lang="nl-NL" sz="2400" dirty="0"/>
              <a:t> omgezet in Ammonium (NH</a:t>
            </a:r>
            <a:r>
              <a:rPr lang="nl-NL" sz="2400" baseline="30000" dirty="0"/>
              <a:t>4+</a:t>
            </a:r>
            <a:r>
              <a:rPr lang="nl-NL" sz="2400" dirty="0"/>
              <a:t>)</a:t>
            </a:r>
            <a:endParaRPr lang="nl-NL" sz="2400" baseline="30000" dirty="0"/>
          </a:p>
          <a:p>
            <a:r>
              <a:rPr lang="nl-NL" sz="2400" dirty="0"/>
              <a:t>Ammonium wordt </a:t>
            </a:r>
            <a:r>
              <a:rPr lang="nl-NL" sz="2400" dirty="0" err="1"/>
              <a:t>aërobe</a:t>
            </a:r>
            <a:r>
              <a:rPr lang="nl-NL" sz="2400" dirty="0"/>
              <a:t> omgezet in nitriet (NO</a:t>
            </a:r>
            <a:r>
              <a:rPr lang="nl-NL" sz="2400" baseline="-25000" dirty="0"/>
              <a:t>2</a:t>
            </a:r>
            <a:r>
              <a:rPr lang="nl-NL" sz="2400" baseline="30000" dirty="0"/>
              <a:t>-</a:t>
            </a:r>
            <a:r>
              <a:rPr lang="nl-NL" sz="2400" dirty="0"/>
              <a:t>)en daarna in nitraat (NO</a:t>
            </a:r>
            <a:r>
              <a:rPr lang="nl-NL" sz="2400" baseline="-25000" dirty="0"/>
              <a:t>3</a:t>
            </a:r>
            <a:r>
              <a:rPr lang="nl-NL" sz="2400" baseline="30000" dirty="0"/>
              <a:t>-</a:t>
            </a:r>
            <a:r>
              <a:rPr lang="nl-NL" sz="2400" dirty="0"/>
              <a:t>)</a:t>
            </a:r>
          </a:p>
          <a:p>
            <a:r>
              <a:rPr lang="nl-NL" sz="2400" dirty="0"/>
              <a:t>Nitraat wordt anaerobe omgezet (</a:t>
            </a:r>
            <a:r>
              <a:rPr lang="nl-NL" sz="2400" dirty="0" err="1"/>
              <a:t>gedenitrificeerd</a:t>
            </a:r>
            <a:r>
              <a:rPr lang="nl-NL" sz="2400" dirty="0"/>
              <a:t>) in koolzuurgas, stikstofgas en water (hiervoor is koolstof (C) nodig)</a:t>
            </a:r>
          </a:p>
          <a:p>
            <a:pPr marL="0" indent="0">
              <a:buNone/>
            </a:pPr>
            <a:endParaRPr lang="nl-NL" sz="2400" dirty="0"/>
          </a:p>
          <a:p>
            <a:pPr marL="0" indent="0">
              <a:buNone/>
            </a:pPr>
            <a:r>
              <a:rPr lang="nl-NL" sz="2400" dirty="0"/>
              <a:t>BINDING</a:t>
            </a:r>
          </a:p>
          <a:p>
            <a:r>
              <a:rPr lang="nl-NL" sz="2400" dirty="0"/>
              <a:t>Fosfaten in het afvalwater worden in het schelpengrit omgezet tot fosfaatkalk</a:t>
            </a:r>
          </a:p>
        </p:txBody>
      </p:sp>
    </p:spTree>
    <p:extLst>
      <p:ext uri="{BB962C8B-B14F-4D97-AF65-F5344CB8AC3E}">
        <p14:creationId xmlns:p14="http://schemas.microsoft.com/office/powerpoint/2010/main" val="86602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64FAD-F081-43F4-9A81-E83B1BA62E8B}"/>
              </a:ext>
            </a:extLst>
          </p:cNvPr>
          <p:cNvSpPr>
            <a:spLocks noGrp="1"/>
          </p:cNvSpPr>
          <p:nvPr>
            <p:ph type="title"/>
          </p:nvPr>
        </p:nvSpPr>
        <p:spPr/>
        <p:txBody>
          <a:bodyPr/>
          <a:lstStyle/>
          <a:p>
            <a:pPr algn="ctr"/>
            <a:r>
              <a:rPr lang="nl-NL" dirty="0"/>
              <a:t>Klopt dit?</a:t>
            </a:r>
          </a:p>
        </p:txBody>
      </p:sp>
      <p:pic>
        <p:nvPicPr>
          <p:cNvPr id="4" name="Tijdelijke aanduiding voor inhoud 3">
            <a:extLst>
              <a:ext uri="{FF2B5EF4-FFF2-40B4-BE49-F238E27FC236}">
                <a16:creationId xmlns:a16="http://schemas.microsoft.com/office/drawing/2014/main" id="{10296496-BBAF-4F9C-A5F3-C6F7F1644A25}"/>
              </a:ext>
            </a:extLst>
          </p:cNvPr>
          <p:cNvPicPr>
            <a:picLocks noGrp="1" noChangeAspect="1"/>
          </p:cNvPicPr>
          <p:nvPr>
            <p:ph idx="1"/>
          </p:nvPr>
        </p:nvPicPr>
        <p:blipFill rotWithShape="1">
          <a:blip r:embed="rId2"/>
          <a:srcRect l="16667" t="7778" r="65937" b="4815"/>
          <a:stretch/>
        </p:blipFill>
        <p:spPr>
          <a:xfrm>
            <a:off x="5173493" y="1285875"/>
            <a:ext cx="3488076" cy="4929188"/>
          </a:xfrm>
          <a:prstGeom prst="rect">
            <a:avLst/>
          </a:prstGeom>
        </p:spPr>
      </p:pic>
    </p:spTree>
    <p:extLst>
      <p:ext uri="{BB962C8B-B14F-4D97-AF65-F5344CB8AC3E}">
        <p14:creationId xmlns:p14="http://schemas.microsoft.com/office/powerpoint/2010/main" val="426594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B91E-CA55-4488-920E-F2F7DEAFBF91}"/>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2E025032-FCC3-42B3-ABBB-EF40CB715A37}"/>
              </a:ext>
            </a:extLst>
          </p:cNvPr>
          <p:cNvPicPr>
            <a:picLocks noGrp="1" noChangeAspect="1"/>
          </p:cNvPicPr>
          <p:nvPr>
            <p:ph idx="1"/>
          </p:nvPr>
        </p:nvPicPr>
        <p:blipFill rotWithShape="1">
          <a:blip r:embed="rId2"/>
          <a:srcRect l="16742" t="18706" r="58424" b="14942"/>
          <a:stretch/>
        </p:blipFill>
        <p:spPr>
          <a:xfrm>
            <a:off x="7188200" y="2349500"/>
            <a:ext cx="4411102" cy="3314701"/>
          </a:xfrm>
        </p:spPr>
      </p:pic>
      <p:pic>
        <p:nvPicPr>
          <p:cNvPr id="7" name="Afbeelding 6">
            <a:extLst>
              <a:ext uri="{FF2B5EF4-FFF2-40B4-BE49-F238E27FC236}">
                <a16:creationId xmlns:a16="http://schemas.microsoft.com/office/drawing/2014/main" id="{20B128A2-B215-4815-B6D6-EE75B8345FE9}"/>
              </a:ext>
            </a:extLst>
          </p:cNvPr>
          <p:cNvPicPr>
            <a:picLocks noChangeAspect="1"/>
          </p:cNvPicPr>
          <p:nvPr/>
        </p:nvPicPr>
        <p:blipFill rotWithShape="1">
          <a:blip r:embed="rId3"/>
          <a:srcRect l="16667" t="7778" r="65937" b="4815"/>
          <a:stretch/>
        </p:blipFill>
        <p:spPr>
          <a:xfrm>
            <a:off x="2639616" y="1777155"/>
            <a:ext cx="2984500" cy="4217617"/>
          </a:xfrm>
          <a:prstGeom prst="rect">
            <a:avLst/>
          </a:prstGeom>
        </p:spPr>
      </p:pic>
    </p:spTree>
    <p:extLst>
      <p:ext uri="{BB962C8B-B14F-4D97-AF65-F5344CB8AC3E}">
        <p14:creationId xmlns:p14="http://schemas.microsoft.com/office/powerpoint/2010/main" val="98383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FE34A-21FB-4014-8CF9-76ED83DE11C9}"/>
              </a:ext>
            </a:extLst>
          </p:cNvPr>
          <p:cNvSpPr>
            <a:spLocks noGrp="1"/>
          </p:cNvSpPr>
          <p:nvPr>
            <p:ph type="title"/>
          </p:nvPr>
        </p:nvSpPr>
        <p:spPr/>
        <p:txBody>
          <a:bodyPr/>
          <a:lstStyle/>
          <a:p>
            <a:r>
              <a:rPr lang="nl-NL" dirty="0"/>
              <a:t>Eventueel na-zuivering in vijver </a:t>
            </a:r>
          </a:p>
        </p:txBody>
      </p:sp>
      <p:pic>
        <p:nvPicPr>
          <p:cNvPr id="4" name="Tijdelijke aanduiding voor inhoud 3">
            <a:extLst>
              <a:ext uri="{FF2B5EF4-FFF2-40B4-BE49-F238E27FC236}">
                <a16:creationId xmlns:a16="http://schemas.microsoft.com/office/drawing/2014/main" id="{57A85E7E-200C-4A85-A638-622035A995F4}"/>
              </a:ext>
            </a:extLst>
          </p:cNvPr>
          <p:cNvPicPr>
            <a:picLocks noGrp="1" noChangeAspect="1"/>
          </p:cNvPicPr>
          <p:nvPr>
            <p:ph idx="1"/>
          </p:nvPr>
        </p:nvPicPr>
        <p:blipFill>
          <a:blip r:embed="rId2"/>
          <a:stretch>
            <a:fillRect/>
          </a:stretch>
        </p:blipFill>
        <p:spPr>
          <a:xfrm>
            <a:off x="1629725" y="1654629"/>
            <a:ext cx="9870456" cy="3058193"/>
          </a:xfrm>
          <a:prstGeom prst="rect">
            <a:avLst/>
          </a:prstGeom>
        </p:spPr>
      </p:pic>
    </p:spTree>
    <p:extLst>
      <p:ext uri="{BB962C8B-B14F-4D97-AF65-F5344CB8AC3E}">
        <p14:creationId xmlns:p14="http://schemas.microsoft.com/office/powerpoint/2010/main" val="235153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315FE-ED03-40BB-B7DA-81DE1B8A83E4}"/>
              </a:ext>
            </a:extLst>
          </p:cNvPr>
          <p:cNvSpPr>
            <a:spLocks noGrp="1"/>
          </p:cNvSpPr>
          <p:nvPr>
            <p:ph type="title"/>
          </p:nvPr>
        </p:nvSpPr>
        <p:spPr/>
        <p:txBody>
          <a:bodyPr/>
          <a:lstStyle/>
          <a:p>
            <a:pPr algn="ctr"/>
            <a:r>
              <a:rPr lang="nl-NL" dirty="0"/>
              <a:t>Slootwater naar drinkwater</a:t>
            </a:r>
          </a:p>
        </p:txBody>
      </p:sp>
      <p:pic>
        <p:nvPicPr>
          <p:cNvPr id="4" name="Onlinemedia 3" title="Hoe maak je van slootwater drinkwater?">
            <a:hlinkClick r:id="" action="ppaction://media"/>
            <a:extLst>
              <a:ext uri="{FF2B5EF4-FFF2-40B4-BE49-F238E27FC236}">
                <a16:creationId xmlns:a16="http://schemas.microsoft.com/office/drawing/2014/main" id="{E9CB6E62-BC0D-4EBE-B2B3-44B326B8ABC2}"/>
              </a:ext>
            </a:extLst>
          </p:cNvPr>
          <p:cNvPicPr>
            <a:picLocks noGrp="1" noRot="1" noChangeAspect="1"/>
          </p:cNvPicPr>
          <p:nvPr>
            <p:ph idx="1"/>
            <a:videoFile r:link="rId1"/>
          </p:nvPr>
        </p:nvPicPr>
        <p:blipFill>
          <a:blip r:embed="rId3"/>
          <a:stretch>
            <a:fillRect/>
          </a:stretch>
        </p:blipFill>
        <p:spPr>
          <a:xfrm>
            <a:off x="2797175" y="1196975"/>
            <a:ext cx="8724900" cy="4929188"/>
          </a:xfrm>
          <a:prstGeom prst="rect">
            <a:avLst/>
          </a:prstGeom>
        </p:spPr>
      </p:pic>
    </p:spTree>
    <p:extLst>
      <p:ext uri="{BB962C8B-B14F-4D97-AF65-F5344CB8AC3E}">
        <p14:creationId xmlns:p14="http://schemas.microsoft.com/office/powerpoint/2010/main" val="5050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CF5CF-1B88-4ABC-AE22-EF7F6864781D}"/>
              </a:ext>
            </a:extLst>
          </p:cNvPr>
          <p:cNvSpPr>
            <a:spLocks noGrp="1"/>
          </p:cNvSpPr>
          <p:nvPr>
            <p:ph type="title"/>
          </p:nvPr>
        </p:nvSpPr>
        <p:spPr/>
        <p:txBody>
          <a:bodyPr/>
          <a:lstStyle/>
          <a:p>
            <a:r>
              <a:rPr lang="nl-NL" dirty="0"/>
              <a:t>En ontspanning…..</a:t>
            </a:r>
          </a:p>
        </p:txBody>
      </p:sp>
      <p:pic>
        <p:nvPicPr>
          <p:cNvPr id="4" name="Tijdelijke aanduiding voor inhoud 3">
            <a:extLst>
              <a:ext uri="{FF2B5EF4-FFF2-40B4-BE49-F238E27FC236}">
                <a16:creationId xmlns:a16="http://schemas.microsoft.com/office/drawing/2014/main" id="{2C8FC039-4F8E-42C5-BE76-D99E7FC54FEF}"/>
              </a:ext>
            </a:extLst>
          </p:cNvPr>
          <p:cNvPicPr>
            <a:picLocks noGrp="1" noChangeAspect="1"/>
          </p:cNvPicPr>
          <p:nvPr>
            <p:ph idx="1"/>
          </p:nvPr>
        </p:nvPicPr>
        <p:blipFill>
          <a:blip r:embed="rId2"/>
          <a:stretch>
            <a:fillRect/>
          </a:stretch>
        </p:blipFill>
        <p:spPr>
          <a:xfrm>
            <a:off x="6541578" y="3062514"/>
            <a:ext cx="5650422" cy="3795486"/>
          </a:xfrm>
          <a:prstGeom prst="rect">
            <a:avLst/>
          </a:prstGeom>
        </p:spPr>
      </p:pic>
      <p:pic>
        <p:nvPicPr>
          <p:cNvPr id="5" name="Afbeelding 4">
            <a:extLst>
              <a:ext uri="{FF2B5EF4-FFF2-40B4-BE49-F238E27FC236}">
                <a16:creationId xmlns:a16="http://schemas.microsoft.com/office/drawing/2014/main" id="{7C0FDAA9-DC55-4A6C-8A59-3297D39C3379}"/>
              </a:ext>
            </a:extLst>
          </p:cNvPr>
          <p:cNvPicPr>
            <a:picLocks noChangeAspect="1"/>
          </p:cNvPicPr>
          <p:nvPr/>
        </p:nvPicPr>
        <p:blipFill>
          <a:blip r:embed="rId3"/>
          <a:stretch>
            <a:fillRect/>
          </a:stretch>
        </p:blipFill>
        <p:spPr>
          <a:xfrm>
            <a:off x="1419476" y="980728"/>
            <a:ext cx="5650422" cy="3480990"/>
          </a:xfrm>
          <a:prstGeom prst="rect">
            <a:avLst/>
          </a:prstGeom>
        </p:spPr>
      </p:pic>
    </p:spTree>
    <p:extLst>
      <p:ext uri="{BB962C8B-B14F-4D97-AF65-F5344CB8AC3E}">
        <p14:creationId xmlns:p14="http://schemas.microsoft.com/office/powerpoint/2010/main" val="146999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099F9AB-7F3E-40FA-BFF9-228BF1479F12}"/>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C3DC6069-C6DD-438F-9CD6-9AAAB4B0BD12}"/>
              </a:ext>
            </a:extLst>
          </p:cNvPr>
          <p:cNvPicPr>
            <a:picLocks noGrp="1" noChangeAspect="1"/>
          </p:cNvPicPr>
          <p:nvPr>
            <p:ph idx="1"/>
          </p:nvPr>
        </p:nvPicPr>
        <p:blipFill>
          <a:blip r:embed="rId2"/>
          <a:stretch>
            <a:fillRect/>
          </a:stretch>
        </p:blipFill>
        <p:spPr>
          <a:xfrm>
            <a:off x="291830" y="1552843"/>
            <a:ext cx="11608340" cy="4972501"/>
          </a:xfrm>
          <a:prstGeom prst="rect">
            <a:avLst/>
          </a:prstGeom>
        </p:spPr>
      </p:pic>
    </p:spTree>
    <p:extLst>
      <p:ext uri="{BB962C8B-B14F-4D97-AF65-F5344CB8AC3E}">
        <p14:creationId xmlns:p14="http://schemas.microsoft.com/office/powerpoint/2010/main" val="26283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B9AC6-9ED3-4518-8D49-65DD2A9F65A8}"/>
              </a:ext>
            </a:extLst>
          </p:cNvPr>
          <p:cNvSpPr>
            <a:spLocks noGrp="1"/>
          </p:cNvSpPr>
          <p:nvPr>
            <p:ph type="title"/>
          </p:nvPr>
        </p:nvSpPr>
        <p:spPr/>
        <p:txBody>
          <a:bodyPr/>
          <a:lstStyle/>
          <a:p>
            <a:r>
              <a:rPr lang="nl-NL" dirty="0"/>
              <a:t>Kijk- en leesopdracht</a:t>
            </a:r>
          </a:p>
        </p:txBody>
      </p:sp>
      <p:pic>
        <p:nvPicPr>
          <p:cNvPr id="4" name="Tijdelijke aanduiding voor inhoud 3">
            <a:hlinkClick r:id="rId3"/>
            <a:extLst>
              <a:ext uri="{FF2B5EF4-FFF2-40B4-BE49-F238E27FC236}">
                <a16:creationId xmlns:a16="http://schemas.microsoft.com/office/drawing/2014/main" id="{924D02E9-01D7-469A-9C4C-E9480763B23C}"/>
              </a:ext>
            </a:extLst>
          </p:cNvPr>
          <p:cNvPicPr>
            <a:picLocks noGrp="1" noChangeAspect="1"/>
          </p:cNvPicPr>
          <p:nvPr>
            <p:ph idx="1"/>
          </p:nvPr>
        </p:nvPicPr>
        <p:blipFill>
          <a:blip r:embed="rId4"/>
          <a:stretch>
            <a:fillRect/>
          </a:stretch>
        </p:blipFill>
        <p:spPr>
          <a:xfrm>
            <a:off x="2639616" y="1228489"/>
            <a:ext cx="4572000" cy="781050"/>
          </a:xfrm>
          <a:prstGeom prst="rect">
            <a:avLst/>
          </a:prstGeom>
        </p:spPr>
      </p:pic>
      <p:sp>
        <p:nvSpPr>
          <p:cNvPr id="5" name="Tekstvak 4">
            <a:extLst>
              <a:ext uri="{FF2B5EF4-FFF2-40B4-BE49-F238E27FC236}">
                <a16:creationId xmlns:a16="http://schemas.microsoft.com/office/drawing/2014/main" id="{C83DF66A-4063-4341-ABF6-81AC2F2B3501}"/>
              </a:ext>
            </a:extLst>
          </p:cNvPr>
          <p:cNvSpPr txBox="1"/>
          <p:nvPr/>
        </p:nvSpPr>
        <p:spPr>
          <a:xfrm>
            <a:off x="7266384" y="1403570"/>
            <a:ext cx="4572000" cy="430887"/>
          </a:xfrm>
          <a:prstGeom prst="rect">
            <a:avLst/>
          </a:prstGeom>
          <a:noFill/>
        </p:spPr>
        <p:txBody>
          <a:bodyPr wrap="square" rtlCol="0">
            <a:spAutoFit/>
          </a:bodyPr>
          <a:lstStyle/>
          <a:p>
            <a:r>
              <a:rPr lang="nl-NL" sz="1050" dirty="0">
                <a:hlinkClick r:id="rId3"/>
              </a:rPr>
              <a:t>https://www.vpro.nl/programmas/tegenlicht/kijk/afleveringen/2013-2014/de-kracht-van-water.html</a:t>
            </a:r>
            <a:endParaRPr lang="nl-NL" sz="1050" dirty="0"/>
          </a:p>
        </p:txBody>
      </p:sp>
      <p:pic>
        <p:nvPicPr>
          <p:cNvPr id="7" name="Afbeelding 6">
            <a:extLst>
              <a:ext uri="{FF2B5EF4-FFF2-40B4-BE49-F238E27FC236}">
                <a16:creationId xmlns:a16="http://schemas.microsoft.com/office/drawing/2014/main" id="{E2A9E47B-DB38-41A7-BFA5-0F7BF008B027}"/>
              </a:ext>
            </a:extLst>
          </p:cNvPr>
          <p:cNvPicPr>
            <a:picLocks noChangeAspect="1"/>
          </p:cNvPicPr>
          <p:nvPr/>
        </p:nvPicPr>
        <p:blipFill>
          <a:blip r:embed="rId5"/>
          <a:stretch>
            <a:fillRect/>
          </a:stretch>
        </p:blipFill>
        <p:spPr>
          <a:xfrm>
            <a:off x="2639616" y="2901324"/>
            <a:ext cx="4572000" cy="2536985"/>
          </a:xfrm>
          <a:prstGeom prst="rect">
            <a:avLst/>
          </a:prstGeom>
        </p:spPr>
      </p:pic>
      <p:sp>
        <p:nvSpPr>
          <p:cNvPr id="8" name="Tekstvak 7">
            <a:extLst>
              <a:ext uri="{FF2B5EF4-FFF2-40B4-BE49-F238E27FC236}">
                <a16:creationId xmlns:a16="http://schemas.microsoft.com/office/drawing/2014/main" id="{E7D122B0-2491-4AB6-91EA-FE34E261FCB7}"/>
              </a:ext>
            </a:extLst>
          </p:cNvPr>
          <p:cNvSpPr txBox="1"/>
          <p:nvPr/>
        </p:nvSpPr>
        <p:spPr>
          <a:xfrm>
            <a:off x="7266384" y="3846650"/>
            <a:ext cx="4281715" cy="646331"/>
          </a:xfrm>
          <a:prstGeom prst="rect">
            <a:avLst/>
          </a:prstGeom>
          <a:noFill/>
        </p:spPr>
        <p:txBody>
          <a:bodyPr wrap="square" rtlCol="0">
            <a:spAutoFit/>
          </a:bodyPr>
          <a:lstStyle/>
          <a:p>
            <a:r>
              <a:rPr lang="nl-NL" dirty="0" err="1"/>
              <a:t>Rioolvervangende</a:t>
            </a:r>
            <a:r>
              <a:rPr lang="nl-NL" dirty="0"/>
              <a:t> technieken, de twaalf ambachten: zie wikiwijs</a:t>
            </a:r>
          </a:p>
        </p:txBody>
      </p:sp>
    </p:spTree>
    <p:extLst>
      <p:ext uri="{BB962C8B-B14F-4D97-AF65-F5344CB8AC3E}">
        <p14:creationId xmlns:p14="http://schemas.microsoft.com/office/powerpoint/2010/main" val="103608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D1429-7701-4546-8263-77B9203A0EF2}"/>
              </a:ext>
            </a:extLst>
          </p:cNvPr>
          <p:cNvSpPr>
            <a:spLocks noGrp="1"/>
          </p:cNvSpPr>
          <p:nvPr>
            <p:ph type="title"/>
          </p:nvPr>
        </p:nvSpPr>
        <p:spPr>
          <a:xfrm>
            <a:off x="609600" y="274638"/>
            <a:ext cx="10972800" cy="1143000"/>
          </a:xfrm>
        </p:spPr>
        <p:txBody>
          <a:bodyPr anchor="ctr">
            <a:normAutofit/>
          </a:bodyPr>
          <a:lstStyle/>
          <a:p>
            <a:r>
              <a:rPr lang="nl-NL" dirty="0"/>
              <a:t>Zelfstandig werken</a:t>
            </a:r>
          </a:p>
        </p:txBody>
      </p:sp>
      <p:graphicFrame>
        <p:nvGraphicFramePr>
          <p:cNvPr id="5" name="Tijdelijke aanduiding voor inhoud 4">
            <a:extLst>
              <a:ext uri="{FF2B5EF4-FFF2-40B4-BE49-F238E27FC236}">
                <a16:creationId xmlns:a16="http://schemas.microsoft.com/office/drawing/2014/main" id="{3F0C8732-AAB2-401B-9B9B-E064408C1E35}"/>
              </a:ext>
            </a:extLst>
          </p:cNvPr>
          <p:cNvGraphicFramePr>
            <a:graphicFrameLocks noGrp="1"/>
          </p:cNvGraphicFramePr>
          <p:nvPr>
            <p:ph sz="half" idx="1"/>
            <p:extLst>
              <p:ext uri="{D42A27DB-BD31-4B8C-83A1-F6EECF244321}">
                <p14:modId xmlns:p14="http://schemas.microsoft.com/office/powerpoint/2010/main" val="3977789747"/>
              </p:ext>
            </p:extLst>
          </p:nvPr>
        </p:nvGraphicFramePr>
        <p:xfrm>
          <a:off x="6095999" y="1417637"/>
          <a:ext cx="5340264" cy="4820412"/>
        </p:xfrm>
        <a:graphic>
          <a:graphicData uri="http://schemas.openxmlformats.org/drawingml/2006/table">
            <a:tbl>
              <a:tblPr firstRow="1" firstCol="1" bandRow="1">
                <a:tableStyleId>{7E9639D4-E3E2-4D34-9284-5A2195B3D0D7}</a:tableStyleId>
              </a:tblPr>
              <a:tblGrid>
                <a:gridCol w="2670132">
                  <a:extLst>
                    <a:ext uri="{9D8B030D-6E8A-4147-A177-3AD203B41FA5}">
                      <a16:colId xmlns:a16="http://schemas.microsoft.com/office/drawing/2014/main" val="3361210800"/>
                    </a:ext>
                  </a:extLst>
                </a:gridCol>
                <a:gridCol w="2670132">
                  <a:extLst>
                    <a:ext uri="{9D8B030D-6E8A-4147-A177-3AD203B41FA5}">
                      <a16:colId xmlns:a16="http://schemas.microsoft.com/office/drawing/2014/main" val="2935109901"/>
                    </a:ext>
                  </a:extLst>
                </a:gridCol>
              </a:tblGrid>
              <a:tr h="180809">
                <a:tc>
                  <a:txBody>
                    <a:bodyPr/>
                    <a:lstStyle/>
                    <a:p>
                      <a:pPr>
                        <a:lnSpc>
                          <a:spcPct val="107000"/>
                        </a:lnSpc>
                        <a:spcAft>
                          <a:spcPts val="800"/>
                        </a:spcAft>
                      </a:pPr>
                      <a:r>
                        <a:rPr lang="nl-NL" sz="1200" dirty="0">
                          <a:effectLst/>
                        </a:rPr>
                        <a:t>Groep I</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tc>
                  <a:txBody>
                    <a:bodyPr/>
                    <a:lstStyle/>
                    <a:p>
                      <a:pPr>
                        <a:lnSpc>
                          <a:spcPct val="107000"/>
                        </a:lnSpc>
                        <a:spcAft>
                          <a:spcPts val="800"/>
                        </a:spcAft>
                      </a:pPr>
                      <a:r>
                        <a:rPr lang="nl-NL" sz="1200" dirty="0">
                          <a:effectLst/>
                        </a:rPr>
                        <a:t>Groep II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extLst>
                  <a:ext uri="{0D108BD9-81ED-4DB2-BD59-A6C34878D82A}">
                    <a16:rowId xmlns:a16="http://schemas.microsoft.com/office/drawing/2014/main" val="1365050104"/>
                  </a:ext>
                </a:extLst>
              </a:tr>
              <a:tr h="4479982">
                <a:tc>
                  <a:txBody>
                    <a:bodyPr/>
                    <a:lstStyle/>
                    <a:p>
                      <a:pPr marL="285750" indent="-285750">
                        <a:lnSpc>
                          <a:spcPct val="107000"/>
                        </a:lnSpc>
                        <a:spcAft>
                          <a:spcPts val="800"/>
                        </a:spcAft>
                        <a:buFontTx/>
                        <a:buChar char="-"/>
                      </a:pPr>
                      <a:r>
                        <a:rPr lang="nl-NL" sz="1400" b="0" dirty="0">
                          <a:effectLst/>
                        </a:rPr>
                        <a:t>Leerarrangement 3 </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nl-NL" sz="1400" dirty="0">
                          <a:effectLst/>
                        </a:rPr>
                        <a:t> Bespreken voorbeelden </a:t>
                      </a:r>
                      <a:endParaRPr lang="nl-NL" sz="1400" b="0" dirty="0">
                        <a:effectLst/>
                      </a:endParaRPr>
                    </a:p>
                    <a:p>
                      <a:pPr marL="285750" indent="-285750">
                        <a:lnSpc>
                          <a:spcPct val="107000"/>
                        </a:lnSpc>
                        <a:spcAft>
                          <a:spcPts val="800"/>
                        </a:spcAft>
                        <a:buFontTx/>
                        <a:buChar char="-"/>
                      </a:pPr>
                      <a:r>
                        <a:rPr lang="nl-NL" sz="1400" b="0" dirty="0">
                          <a:effectLst/>
                        </a:rPr>
                        <a:t>Zelf informatie verzamelen</a:t>
                      </a:r>
                    </a:p>
                    <a:p>
                      <a:pPr marL="285750" indent="-285750">
                        <a:lnSpc>
                          <a:spcPct val="107000"/>
                        </a:lnSpc>
                        <a:spcAft>
                          <a:spcPts val="800"/>
                        </a:spcAft>
                        <a:buFontTx/>
                        <a:buChar char="-"/>
                      </a:pPr>
                      <a:r>
                        <a:rPr lang="nl-NL" sz="1400" b="0" dirty="0">
                          <a:effectLst/>
                        </a:rPr>
                        <a:t>Leerarrangement 3 maken</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nl-NL" sz="1400" dirty="0">
                          <a:effectLst/>
                        </a:rPr>
                        <a:t>Leerarrangement bespreken</a:t>
                      </a:r>
                      <a:endParaRPr lang="nl-NL" sz="1400" b="0" dirty="0">
                        <a:effectLst/>
                      </a:endParaRPr>
                    </a:p>
                    <a:p>
                      <a:pPr>
                        <a:lnSpc>
                          <a:spcPct val="107000"/>
                        </a:lnSpc>
                        <a:spcAft>
                          <a:spcPts val="800"/>
                        </a:spcAft>
                      </a:pPr>
                      <a:r>
                        <a:rPr lang="nl-NL" sz="1400" b="0" dirty="0">
                          <a:effectLst/>
                        </a:rPr>
                        <a:t> </a:t>
                      </a:r>
                    </a:p>
                    <a:p>
                      <a:pPr>
                        <a:lnSpc>
                          <a:spcPct val="107000"/>
                        </a:lnSpc>
                        <a:spcAft>
                          <a:spcPts val="800"/>
                        </a:spcAft>
                      </a:pPr>
                      <a:endParaRPr lang="nl-NL" sz="1400" b="0" dirty="0">
                        <a:effectLst/>
                      </a:endParaRPr>
                    </a:p>
                    <a:p>
                      <a:pPr>
                        <a:lnSpc>
                          <a:spcPct val="107000"/>
                        </a:lnSpc>
                        <a:spcAft>
                          <a:spcPts val="800"/>
                        </a:spcAft>
                      </a:pPr>
                      <a:r>
                        <a:rPr lang="nl-NL" sz="1400" b="1" dirty="0">
                          <a:effectLst/>
                        </a:rPr>
                        <a:t>Klaar</a:t>
                      </a:r>
                    </a:p>
                    <a:p>
                      <a:pPr marL="285750" indent="-285750">
                        <a:lnSpc>
                          <a:spcPct val="107000"/>
                        </a:lnSpc>
                        <a:spcAft>
                          <a:spcPts val="800"/>
                        </a:spcAft>
                        <a:buFontTx/>
                        <a:buChar char="-"/>
                      </a:pPr>
                      <a:r>
                        <a:rPr lang="nl-NL" sz="1400" b="0" dirty="0">
                          <a:effectLst/>
                        </a:rPr>
                        <a:t>Leerarrangement 4 </a:t>
                      </a:r>
                    </a:p>
                    <a:p>
                      <a:pPr marL="285750" indent="-285750">
                        <a:lnSpc>
                          <a:spcPct val="107000"/>
                        </a:lnSpc>
                        <a:spcAft>
                          <a:spcPts val="800"/>
                        </a:spcAft>
                        <a:buFontTx/>
                        <a:buChar char="-"/>
                      </a:pPr>
                      <a:r>
                        <a:rPr lang="nl-NL" sz="1400" b="0" dirty="0">
                          <a:effectLst/>
                        </a:rPr>
                        <a:t>Feedback</a:t>
                      </a:r>
                    </a:p>
                    <a:p>
                      <a:pPr marL="285750" indent="-285750">
                        <a:lnSpc>
                          <a:spcPct val="107000"/>
                        </a:lnSpc>
                        <a:spcAft>
                          <a:spcPts val="800"/>
                        </a:spcAft>
                        <a:buFontTx/>
                        <a:buChar char="-"/>
                      </a:pPr>
                      <a:r>
                        <a:rPr lang="nl-NL" sz="1400" b="0" dirty="0">
                          <a:effectLst/>
                        </a:rPr>
                        <a:t>IBS</a:t>
                      </a:r>
                    </a:p>
                    <a:p>
                      <a:pPr marL="285750" indent="-285750">
                        <a:lnSpc>
                          <a:spcPct val="107000"/>
                        </a:lnSpc>
                        <a:spcAft>
                          <a:spcPts val="800"/>
                        </a:spcAft>
                        <a:buFontTx/>
                        <a:buChar char="-"/>
                      </a:pPr>
                      <a:r>
                        <a:rPr lang="nl-NL" sz="1400" b="0" dirty="0">
                          <a:effectLst/>
                          <a:latin typeface="Calibri" panose="020F0502020204030204" pitchFamily="34" charset="0"/>
                          <a:ea typeface="Calibri" panose="020F0502020204030204" pitchFamily="34" charset="0"/>
                          <a:cs typeface="Times New Roman" panose="02020603050405020304" pitchFamily="18" charset="0"/>
                        </a:rPr>
                        <a:t>Leren: </a:t>
                      </a:r>
                      <a:r>
                        <a:rPr lang="nl-NL" sz="1400" b="0" dirty="0" err="1">
                          <a:effectLst/>
                          <a:latin typeface="Calibri" panose="020F0502020204030204" pitchFamily="34" charset="0"/>
                          <a:ea typeface="Calibri" panose="020F0502020204030204" pitchFamily="34" charset="0"/>
                          <a:cs typeface="Times New Roman" panose="02020603050405020304" pitchFamily="18" charset="0"/>
                        </a:rPr>
                        <a:t>mindmap</a:t>
                      </a:r>
                      <a:r>
                        <a:rPr lang="nl-NL" sz="1400" b="0" dirty="0">
                          <a:effectLst/>
                          <a:latin typeface="Calibri" panose="020F0502020204030204" pitchFamily="34" charset="0"/>
                          <a:ea typeface="Calibri" panose="020F0502020204030204" pitchFamily="34" charset="0"/>
                          <a:cs typeface="Times New Roman" panose="02020603050405020304" pitchFamily="18" charset="0"/>
                        </a:rPr>
                        <a:t>, vragen verzinnen, samenvatting maken, tekenen</a:t>
                      </a:r>
                    </a:p>
                  </a:txBody>
                  <a:tcPr marL="52429" marR="52429" marT="0" marB="0"/>
                </a:tc>
                <a:tc>
                  <a:txBody>
                    <a:bodyPr/>
                    <a:lstStyle/>
                    <a:p>
                      <a:pPr marL="285750" indent="-285750">
                        <a:lnSpc>
                          <a:spcPct val="107000"/>
                        </a:lnSpc>
                        <a:spcAft>
                          <a:spcPts val="800"/>
                        </a:spcAft>
                        <a:buFontTx/>
                        <a:buChar char="-"/>
                      </a:pPr>
                      <a:r>
                        <a:rPr lang="nl-NL" sz="1400" dirty="0">
                          <a:effectLst/>
                        </a:rPr>
                        <a:t>Leerarrangement 4 </a:t>
                      </a:r>
                    </a:p>
                    <a:p>
                      <a:pPr marL="285750" indent="-285750">
                        <a:lnSpc>
                          <a:spcPct val="107000"/>
                        </a:lnSpc>
                        <a:spcAft>
                          <a:spcPts val="800"/>
                        </a:spcAft>
                        <a:buFontTx/>
                        <a:buChar char="-"/>
                      </a:pPr>
                      <a:r>
                        <a:rPr lang="nl-NL" sz="1400" dirty="0">
                          <a:effectLst/>
                        </a:rPr>
                        <a:t>zelf informatie verzamelen</a:t>
                      </a:r>
                    </a:p>
                    <a:p>
                      <a:pPr marL="285750" indent="-285750">
                        <a:lnSpc>
                          <a:spcPct val="107000"/>
                        </a:lnSpc>
                        <a:spcAft>
                          <a:spcPts val="800"/>
                        </a:spcAft>
                        <a:buFontTx/>
                        <a:buChar char="-"/>
                      </a:pPr>
                      <a:r>
                        <a:rPr lang="nl-NL" sz="1400" b="1" dirty="0">
                          <a:effectLst/>
                        </a:rPr>
                        <a:t>Bespreken voorbeelden </a:t>
                      </a:r>
                    </a:p>
                    <a:p>
                      <a:pPr marL="285750" indent="-285750">
                        <a:lnSpc>
                          <a:spcPct val="107000"/>
                        </a:lnSpc>
                        <a:spcAft>
                          <a:spcPts val="800"/>
                        </a:spcAft>
                        <a:buFontTx/>
                        <a:buChar char="-"/>
                      </a:pPr>
                      <a:r>
                        <a:rPr lang="nl-NL" sz="1400" dirty="0">
                          <a:effectLst/>
                        </a:rPr>
                        <a:t>Zelf leerarrangement 4 maken</a:t>
                      </a:r>
                    </a:p>
                    <a:p>
                      <a:pPr marL="285750" indent="-285750">
                        <a:lnSpc>
                          <a:spcPct val="107000"/>
                        </a:lnSpc>
                        <a:spcAft>
                          <a:spcPts val="800"/>
                        </a:spcAft>
                        <a:buFontTx/>
                        <a:buChar char="-"/>
                      </a:pPr>
                      <a:r>
                        <a:rPr lang="nl-NL" sz="1400" b="1" dirty="0">
                          <a:effectLst/>
                        </a:rPr>
                        <a:t>Leerarrangement bespreken</a:t>
                      </a:r>
                    </a:p>
                    <a:p>
                      <a:pPr marL="0" indent="0">
                        <a:lnSpc>
                          <a:spcPct val="107000"/>
                        </a:lnSpc>
                        <a:spcAft>
                          <a:spcPts val="800"/>
                        </a:spcAft>
                        <a:buFontTx/>
                        <a:buNone/>
                      </a:pPr>
                      <a:endParaRPr lang="nl-NL" sz="1400" b="1" dirty="0">
                        <a:effectLst/>
                      </a:endParaRPr>
                    </a:p>
                    <a:p>
                      <a:pPr marL="0" indent="0">
                        <a:lnSpc>
                          <a:spcPct val="107000"/>
                        </a:lnSpc>
                        <a:spcAft>
                          <a:spcPts val="800"/>
                        </a:spcAft>
                        <a:buFontTx/>
                        <a:buNone/>
                      </a:pPr>
                      <a:endParaRPr lang="nl-NL" sz="1400" b="1" dirty="0">
                        <a:effectLst/>
                      </a:endParaRPr>
                    </a:p>
                    <a:p>
                      <a:pPr marL="0" indent="0">
                        <a:lnSpc>
                          <a:spcPct val="107000"/>
                        </a:lnSpc>
                        <a:spcAft>
                          <a:spcPts val="800"/>
                        </a:spcAft>
                        <a:buFontTx/>
                        <a:buNone/>
                      </a:pPr>
                      <a:r>
                        <a:rPr lang="nl-NL" sz="1400" b="1" dirty="0">
                          <a:effectLst/>
                        </a:rPr>
                        <a:t>Klaar</a:t>
                      </a:r>
                    </a:p>
                    <a:p>
                      <a:pPr marL="285750" indent="-285750">
                        <a:lnSpc>
                          <a:spcPct val="107000"/>
                        </a:lnSpc>
                        <a:spcAft>
                          <a:spcPts val="800"/>
                        </a:spcAft>
                        <a:buFontTx/>
                        <a:buChar char="-"/>
                      </a:pPr>
                      <a:r>
                        <a:rPr lang="nl-NL" sz="1400" dirty="0">
                          <a:effectLst/>
                        </a:rPr>
                        <a:t>Leerarrangement 3 </a:t>
                      </a:r>
                    </a:p>
                    <a:p>
                      <a:pPr marL="285750" indent="-285750">
                        <a:lnSpc>
                          <a:spcPct val="107000"/>
                        </a:lnSpc>
                        <a:spcAft>
                          <a:spcPts val="800"/>
                        </a:spcAft>
                        <a:buFontTx/>
                        <a:buChar char="-"/>
                      </a:pPr>
                      <a:r>
                        <a:rPr lang="nl-NL" sz="1400" dirty="0">
                          <a:effectLst/>
                        </a:rPr>
                        <a:t>Feedback</a:t>
                      </a:r>
                    </a:p>
                    <a:p>
                      <a:pPr marL="285750" indent="-285750">
                        <a:lnSpc>
                          <a:spcPct val="107000"/>
                        </a:lnSpc>
                        <a:spcAft>
                          <a:spcPts val="800"/>
                        </a:spcAft>
                        <a:buFontTx/>
                        <a:buChar char="-"/>
                      </a:pPr>
                      <a:r>
                        <a:rPr lang="nl-NL" sz="1400" dirty="0">
                          <a:effectLst/>
                        </a:rPr>
                        <a:t>IBS</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nl-NL" sz="1400" b="0" dirty="0">
                          <a:effectLst/>
                          <a:latin typeface="Calibri" panose="020F0502020204030204" pitchFamily="34" charset="0"/>
                          <a:ea typeface="Calibri" panose="020F0502020204030204" pitchFamily="34" charset="0"/>
                          <a:cs typeface="Times New Roman" panose="02020603050405020304" pitchFamily="18" charset="0"/>
                        </a:rPr>
                        <a:t>Leren: </a:t>
                      </a:r>
                      <a:r>
                        <a:rPr lang="nl-NL" sz="1400" b="0" dirty="0" err="1">
                          <a:effectLst/>
                          <a:latin typeface="Calibri" panose="020F0502020204030204" pitchFamily="34" charset="0"/>
                          <a:ea typeface="Calibri" panose="020F0502020204030204" pitchFamily="34" charset="0"/>
                          <a:cs typeface="Times New Roman" panose="02020603050405020304" pitchFamily="18" charset="0"/>
                        </a:rPr>
                        <a:t>mindmap</a:t>
                      </a:r>
                      <a:r>
                        <a:rPr lang="nl-NL" sz="1400" b="0" dirty="0">
                          <a:effectLst/>
                          <a:latin typeface="Calibri" panose="020F0502020204030204" pitchFamily="34" charset="0"/>
                          <a:ea typeface="Calibri" panose="020F0502020204030204" pitchFamily="34" charset="0"/>
                          <a:cs typeface="Times New Roman" panose="02020603050405020304" pitchFamily="18" charset="0"/>
                        </a:rPr>
                        <a:t>, vragen verzinnen, samenvatting maken, tekenen</a:t>
                      </a:r>
                    </a:p>
                    <a:p>
                      <a:pPr marL="0" indent="0">
                        <a:lnSpc>
                          <a:spcPct val="107000"/>
                        </a:lnSpc>
                        <a:spcAft>
                          <a:spcPts val="800"/>
                        </a:spcAft>
                        <a:buFontTx/>
                        <a:buNone/>
                      </a:pP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extLst>
                  <a:ext uri="{0D108BD9-81ED-4DB2-BD59-A6C34878D82A}">
                    <a16:rowId xmlns:a16="http://schemas.microsoft.com/office/drawing/2014/main" val="563666306"/>
                  </a:ext>
                </a:extLst>
              </a:tr>
            </a:tbl>
          </a:graphicData>
        </a:graphic>
      </p:graphicFrame>
      <p:sp>
        <p:nvSpPr>
          <p:cNvPr id="7" name="Tekstvak 6">
            <a:extLst>
              <a:ext uri="{FF2B5EF4-FFF2-40B4-BE49-F238E27FC236}">
                <a16:creationId xmlns:a16="http://schemas.microsoft.com/office/drawing/2014/main" id="{FCDA985A-D98D-4E00-98CB-B002A906ECCA}"/>
              </a:ext>
            </a:extLst>
          </p:cNvPr>
          <p:cNvSpPr txBox="1"/>
          <p:nvPr/>
        </p:nvSpPr>
        <p:spPr>
          <a:xfrm>
            <a:off x="609600" y="1417637"/>
            <a:ext cx="5340262" cy="3416320"/>
          </a:xfrm>
          <a:prstGeom prst="rect">
            <a:avLst/>
          </a:prstGeom>
          <a:noFill/>
        </p:spPr>
        <p:txBody>
          <a:bodyPr wrap="square">
            <a:spAutoFit/>
          </a:bodyPr>
          <a:lstStyle/>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a:t>
            </a:r>
            <a:r>
              <a:rPr lang="nl-NL" sz="1800" dirty="0">
                <a:effectLst/>
                <a:latin typeface="Calibri" panose="020F0502020204030204" pitchFamily="34" charset="0"/>
                <a:ea typeface="Calibri" panose="020F0502020204030204" pitchFamily="34" charset="0"/>
                <a:cs typeface="Times New Roman" panose="02020603050405020304" pitchFamily="18" charset="0"/>
              </a:rPr>
              <a:t> Individueel; groepen</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Tijd:</a:t>
            </a:r>
            <a:r>
              <a:rPr lang="nl-NL" sz="1800" dirty="0">
                <a:latin typeface="Calibri" panose="020F0502020204030204" pitchFamily="34" charset="0"/>
                <a:ea typeface="Calibri" panose="020F0502020204030204" pitchFamily="34" charset="0"/>
                <a:cs typeface="Times New Roman" panose="02020603050405020304" pitchFamily="18" charset="0"/>
              </a:rPr>
              <a:t> Tot het einde van de les</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800" dirty="0">
                <a:effectLst/>
                <a:latin typeface="Calibri" panose="020F0502020204030204" pitchFamily="34" charset="0"/>
                <a:ea typeface="Calibri" panose="020F0502020204030204" pitchFamily="34" charset="0"/>
                <a:cs typeface="Times New Roman" panose="02020603050405020304" pitchFamily="18" charset="0"/>
              </a:rPr>
              <a:t> Internet, theorie, elkaar en docent</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verschillende producten periode 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LA’s</a:t>
            </a:r>
            <a:r>
              <a:rPr lang="nl-NL" sz="1800" dirty="0">
                <a:effectLst/>
                <a:latin typeface="Calibri" panose="020F0502020204030204" pitchFamily="34" charset="0"/>
                <a:ea typeface="Calibri" panose="020F0502020204030204" pitchFamily="34" charset="0"/>
                <a:cs typeface="Times New Roman" panose="02020603050405020304" pitchFamily="18" charset="0"/>
              </a:rPr>
              <a:t>, feedback, IBS of leren </a:t>
            </a:r>
          </a:p>
          <a:p>
            <a:pPr marL="457200"/>
            <a:r>
              <a:rPr lang="nl-NL" dirty="0">
                <a:latin typeface="Calibri" panose="020F0502020204030204" pitchFamily="34" charset="0"/>
                <a:ea typeface="Calibri" panose="020F0502020204030204" pitchFamily="34" charset="0"/>
                <a:cs typeface="Times New Roman" panose="02020603050405020304" pitchFamily="18" charset="0"/>
              </a:rPr>
              <a:t>LET OP! Einde van de les korte terug koppeling wat je gedaan hebt en ruimte voor vragen en opmerkingen.</a:t>
            </a:r>
          </a:p>
          <a:p>
            <a:pPr marL="457200"/>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Wat:</a:t>
            </a:r>
            <a:r>
              <a:rPr lang="nl-NL" b="1" dirty="0">
                <a:solidFill>
                  <a:prstClr val="black"/>
                </a:solidFill>
                <a:latin typeface="Calibri"/>
                <a:ea typeface="Calibri" panose="020F0502020204030204" pitchFamily="34" charset="0"/>
              </a:rPr>
              <a:t> </a:t>
            </a:r>
            <a:r>
              <a:rPr lang="nl-NL" dirty="0">
                <a:solidFill>
                  <a:prstClr val="black"/>
                </a:solidFill>
                <a:latin typeface="Calibri"/>
                <a:ea typeface="Calibri" panose="020F0502020204030204" pitchFamily="34" charset="0"/>
              </a:rPr>
              <a:t>Werken aan LA3 of LA4</a:t>
            </a:r>
          </a:p>
          <a:p>
            <a:pPr marL="457200"/>
            <a:r>
              <a:rPr lang="nl-NL" dirty="0">
                <a:latin typeface="Calibri" panose="020F0502020204030204" pitchFamily="34" charset="0"/>
                <a:ea typeface="Calibri" panose="020F0502020204030204" pitchFamily="34" charset="0"/>
                <a:cs typeface="Times New Roman" panose="02020603050405020304" pitchFamily="18" charset="0"/>
              </a:rPr>
              <a:t>Docent belt in om voorbeelden en stand van zaken te bespreken</a:t>
            </a:r>
            <a:endParaRPr lang="nl-NL"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2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07568" y="993359"/>
            <a:ext cx="446449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a:t>
            </a:r>
            <a:r>
              <a:rPr lang="nl-NL" sz="1100" dirty="0">
                <a:solidFill>
                  <a:prstClr val="black"/>
                </a:solidFill>
                <a:latin typeface="Calibri"/>
              </a:rPr>
              <a:t>de postcoderoosregeling en de voorwaarden die hieraan verbonden zijn.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postcoderoosregeling uit jouw buurt beschrijven en een schets maken van het postcoderoosgebied.</a:t>
            </a:r>
          </a:p>
        </p:txBody>
      </p:sp>
      <p:sp>
        <p:nvSpPr>
          <p:cNvPr id="14340" name="Rectangle 4"/>
          <p:cNvSpPr>
            <a:spLocks noChangeArrowheads="1"/>
          </p:cNvSpPr>
          <p:nvPr/>
        </p:nvSpPr>
        <p:spPr bwMode="auto">
          <a:xfrm>
            <a:off x="2204338" y="2166651"/>
            <a:ext cx="4467726"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verslag met daarin:</a:t>
            </a:r>
          </a:p>
          <a:p>
            <a:pPr marL="628650" lvl="1" indent="-171450" eaLnBrk="0" hangingPunct="0">
              <a:buFont typeface="Arial" panose="020B0604020202020204" pitchFamily="34" charset="0"/>
              <a:buChar char="•"/>
              <a:defRPr/>
            </a:pPr>
            <a:r>
              <a:rPr lang="nl-NL" sz="1100" dirty="0">
                <a:solidFill>
                  <a:prstClr val="black"/>
                </a:solidFill>
                <a:latin typeface="Calibri"/>
              </a:rPr>
              <a:t>Een beschrijving van de postcoderoosregeling</a:t>
            </a:r>
          </a:p>
          <a:p>
            <a:pPr marL="628650" lvl="1" indent="-171450" eaLnBrk="0" hangingPunct="0">
              <a:buFont typeface="Arial" panose="020B0604020202020204" pitchFamily="34" charset="0"/>
              <a:buChar char="•"/>
              <a:defRPr/>
            </a:pPr>
            <a:r>
              <a:rPr lang="nl-NL" sz="1100" dirty="0">
                <a:solidFill>
                  <a:prstClr val="black"/>
                </a:solidFill>
                <a:latin typeface="Calibri"/>
              </a:rPr>
              <a:t>Een overzicht van de randvoorwaarden waaraan voldaan moet worden </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00801"/>
            <a:ext cx="4076674"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a:t>
            </a:r>
            <a:r>
              <a:rPr lang="nl-NL" sz="1100" dirty="0">
                <a:solidFill>
                  <a:prstClr val="black"/>
                </a:solidFill>
                <a:latin typeface="Calibri"/>
                <a:ea typeface="Calibri" pitchFamily="34" charset="0"/>
                <a:cs typeface="Arial" charset="0"/>
              </a:rPr>
              <a:t>26-03-2021</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02-04-2021</a:t>
            </a:r>
          </a:p>
        </p:txBody>
      </p:sp>
      <p:sp>
        <p:nvSpPr>
          <p:cNvPr id="14344" name="Rectangle 8"/>
          <p:cNvSpPr>
            <a:spLocks noChangeArrowheads="1"/>
          </p:cNvSpPr>
          <p:nvPr/>
        </p:nvSpPr>
        <p:spPr bwMode="auto">
          <a:xfrm>
            <a:off x="7347918" y="2257530"/>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rgbClr val="0070C0"/>
                </a:solidFill>
                <a:latin typeface="Calibri"/>
                <a:cs typeface="Arial" charset="0"/>
              </a:rPr>
              <a:t>Bijeenkomsten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2882374"/>
            <a:ext cx="4076674" cy="735586"/>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lang="nl-NL" sz="1100" b="1" dirty="0">
                <a:solidFill>
                  <a:srgbClr val="0070C0"/>
                </a:solidFill>
                <a:latin typeface="Calibri"/>
                <a:cs typeface="Arial" charset="0"/>
              </a:rPr>
              <a:t>Bronnen</a:t>
            </a:r>
          </a:p>
          <a:p>
            <a:pPr lvl="0">
              <a:defRPr/>
            </a:pPr>
            <a:r>
              <a:rPr lang="nl-NL" sz="1100" dirty="0">
                <a:hlinkClick r:id="rId3">
                  <a:extLst>
                    <a:ext uri="{A12FA001-AC4F-418D-AE19-62706E023703}">
                      <ahyp:hlinkClr xmlns:ahyp="http://schemas.microsoft.com/office/drawing/2018/hyperlinkcolor" val="tx"/>
                    </a:ext>
                  </a:extLst>
                </a:hlinkClick>
              </a:rPr>
              <a:t>https://www.hieropgewekt.nl/kennisdossiers/postcoderoosregeling-financiele-aspecten</a:t>
            </a:r>
            <a:endParaRPr lang="nl-NL" sz="1100" dirty="0"/>
          </a:p>
          <a:p>
            <a:pPr lvl="0">
              <a:defRPr/>
            </a:pPr>
            <a:r>
              <a:rPr lang="nl-NL" sz="1100" dirty="0">
                <a:hlinkClick r:id="rId4">
                  <a:extLst>
                    <a:ext uri="{A12FA001-AC4F-418D-AE19-62706E023703}">
                      <ahyp:hlinkClr xmlns:ahyp="http://schemas.microsoft.com/office/drawing/2018/hyperlinkcolor" val="tx"/>
                    </a:ext>
                  </a:extLst>
                </a:hlinkClick>
              </a:rPr>
              <a:t>https://www.cbs.nl/</a:t>
            </a:r>
            <a:endParaRPr lang="nl-NL" sz="1100" dirty="0"/>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lvl="0">
              <a:defRPr/>
            </a:pPr>
            <a:r>
              <a:rPr lang="en-US" sz="2400" dirty="0">
                <a:solidFill>
                  <a:prstClr val="black"/>
                </a:solidFill>
                <a:latin typeface="Calibri" pitchFamily="34" charset="0"/>
              </a:rPr>
              <a:t>2021 DCV 4 WE </a:t>
            </a:r>
            <a:r>
              <a:rPr lang="en-US" sz="2400" dirty="0" err="1">
                <a:solidFill>
                  <a:prstClr val="black"/>
                </a:solidFill>
                <a:latin typeface="Calibri" pitchFamily="34" charset="0"/>
              </a:rPr>
              <a:t>Postcoderoos</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5" cstate="print"/>
          <a:srcRect l="21805" r="10840"/>
          <a:stretch/>
        </p:blipFill>
        <p:spPr>
          <a:xfrm>
            <a:off x="1875891" y="1006373"/>
            <a:ext cx="299335" cy="412425"/>
          </a:xfrm>
          <a:prstGeom prst="rect">
            <a:avLst/>
          </a:prstGeom>
        </p:spPr>
      </p:pic>
      <p:pic>
        <p:nvPicPr>
          <p:cNvPr id="20" name="Afbeelding 19"/>
          <p:cNvPicPr>
            <a:picLocks noChangeAspect="1"/>
          </p:cNvPicPr>
          <p:nvPr/>
        </p:nvPicPr>
        <p:blipFill>
          <a:blip r:embed="rId6" cstate="print"/>
          <a:stretch>
            <a:fillRect/>
          </a:stretch>
        </p:blipFill>
        <p:spPr>
          <a:xfrm>
            <a:off x="1895897" y="2272216"/>
            <a:ext cx="263290" cy="321303"/>
          </a:xfrm>
          <a:prstGeom prst="rect">
            <a:avLst/>
          </a:prstGeom>
        </p:spPr>
      </p:pic>
      <p:pic>
        <p:nvPicPr>
          <p:cNvPr id="22" name="Afbeelding 21"/>
          <p:cNvPicPr>
            <a:picLocks noChangeAspect="1"/>
          </p:cNvPicPr>
          <p:nvPr/>
        </p:nvPicPr>
        <p:blipFill>
          <a:blip r:embed="rId7" cstate="print"/>
          <a:stretch>
            <a:fillRect/>
          </a:stretch>
        </p:blipFill>
        <p:spPr>
          <a:xfrm>
            <a:off x="1892905" y="3864953"/>
            <a:ext cx="266283" cy="416301"/>
          </a:xfrm>
          <a:prstGeom prst="rect">
            <a:avLst/>
          </a:prstGeom>
        </p:spPr>
      </p:pic>
      <p:pic>
        <p:nvPicPr>
          <p:cNvPr id="23" name="Afbeelding 22"/>
          <p:cNvPicPr>
            <a:picLocks noChangeAspect="1"/>
          </p:cNvPicPr>
          <p:nvPr/>
        </p:nvPicPr>
        <p:blipFill>
          <a:blip r:embed="rId8" cstate="print"/>
          <a:stretch>
            <a:fillRect/>
          </a:stretch>
        </p:blipFill>
        <p:spPr>
          <a:xfrm>
            <a:off x="6856274" y="1065983"/>
            <a:ext cx="385812" cy="263054"/>
          </a:xfrm>
          <a:prstGeom prst="rect">
            <a:avLst/>
          </a:prstGeom>
        </p:spPr>
      </p:pic>
      <p:pic>
        <p:nvPicPr>
          <p:cNvPr id="24" name="Afbeelding 23"/>
          <p:cNvPicPr>
            <a:picLocks noChangeAspect="1"/>
          </p:cNvPicPr>
          <p:nvPr/>
        </p:nvPicPr>
        <p:blipFill>
          <a:blip r:embed="rId9" cstate="print"/>
          <a:stretch>
            <a:fillRect/>
          </a:stretch>
        </p:blipFill>
        <p:spPr>
          <a:xfrm>
            <a:off x="6960096" y="2860926"/>
            <a:ext cx="299225" cy="290796"/>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933507" y="2295292"/>
            <a:ext cx="269390" cy="260485"/>
          </a:xfrm>
          <a:prstGeom prst="rect">
            <a:avLst/>
          </a:prstGeom>
        </p:spPr>
      </p:pic>
      <p:sp>
        <p:nvSpPr>
          <p:cNvPr id="26" name="Rectangle 4"/>
          <p:cNvSpPr>
            <a:spLocks noChangeArrowheads="1"/>
          </p:cNvSpPr>
          <p:nvPr/>
        </p:nvSpPr>
        <p:spPr bwMode="auto">
          <a:xfrm>
            <a:off x="2204338" y="3880427"/>
            <a:ext cx="4467726" cy="146193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de postcoderoosregeling inhoud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uitgebreide beschrijving van een postcoderoosregeling bij jou uit de buurt (omvang, aantal deelnemers, financiën</a:t>
            </a:r>
            <a:r>
              <a:rPr lang="nl-NL" sz="1100" dirty="0">
                <a:solidFill>
                  <a:prstClr val="black"/>
                </a:solidFill>
                <a:latin typeface="Calibri"/>
              </a:rPr>
              <a:t>, ligging enz.)</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Geef in een afbeelding weer welke postcode gebieden het betreft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analyse van het gebied, is het stedelijk/landelijk, hoeveel inwoners zijn er in de afzonderlijke postcodes,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helder en uitvoerig verslag van je bevindingen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Afbeelding 20">
            <a:extLst>
              <a:ext uri="{FF2B5EF4-FFF2-40B4-BE49-F238E27FC236}">
                <a16:creationId xmlns:a16="http://schemas.microsoft.com/office/drawing/2014/main" id="{EAE3E989-0DDC-4045-98EF-A6D607DD3B55}"/>
              </a:ext>
            </a:extLst>
          </p:cNvPr>
          <p:cNvPicPr>
            <a:picLocks noChangeAspect="1"/>
          </p:cNvPicPr>
          <p:nvPr/>
        </p:nvPicPr>
        <p:blipFill>
          <a:blip r:embed="rId11"/>
          <a:stretch>
            <a:fillRect/>
          </a:stretch>
        </p:blipFill>
        <p:spPr>
          <a:xfrm>
            <a:off x="8195754" y="4073103"/>
            <a:ext cx="3228838" cy="1988866"/>
          </a:xfrm>
          <a:prstGeom prst="rect">
            <a:avLst/>
          </a:prstGeom>
        </p:spPr>
      </p:pic>
      <p:pic>
        <p:nvPicPr>
          <p:cNvPr id="2" name="Afbeelding 1">
            <a:extLst>
              <a:ext uri="{FF2B5EF4-FFF2-40B4-BE49-F238E27FC236}">
                <a16:creationId xmlns:a16="http://schemas.microsoft.com/office/drawing/2014/main" id="{FD60F2CE-E2F6-4657-B3D7-1F9480259793}"/>
              </a:ext>
            </a:extLst>
          </p:cNvPr>
          <p:cNvPicPr>
            <a:picLocks noChangeAspect="1"/>
          </p:cNvPicPr>
          <p:nvPr/>
        </p:nvPicPr>
        <p:blipFill>
          <a:blip r:embed="rId12"/>
          <a:stretch>
            <a:fillRect/>
          </a:stretch>
        </p:blipFill>
        <p:spPr>
          <a:xfrm>
            <a:off x="3439177" y="5792017"/>
            <a:ext cx="3629025" cy="866775"/>
          </a:xfrm>
          <a:prstGeom prst="rect">
            <a:avLst/>
          </a:prstGeom>
        </p:spPr>
      </p:pic>
    </p:spTree>
    <p:extLst>
      <p:ext uri="{BB962C8B-B14F-4D97-AF65-F5344CB8AC3E}">
        <p14:creationId xmlns:p14="http://schemas.microsoft.com/office/powerpoint/2010/main" val="409557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8692448" y="5524500"/>
            <a:ext cx="3419475" cy="1333500"/>
          </a:xfrm>
          <a:prstGeom prst="rect">
            <a:avLst/>
          </a:prstGeom>
        </p:spPr>
      </p:pic>
      <p:pic>
        <p:nvPicPr>
          <p:cNvPr id="6" name="Afbeelding 5"/>
          <p:cNvPicPr>
            <a:picLocks noChangeAspect="1"/>
          </p:cNvPicPr>
          <p:nvPr/>
        </p:nvPicPr>
        <p:blipFill>
          <a:blip r:embed="rId4"/>
          <a:stretch>
            <a:fillRect/>
          </a:stretch>
        </p:blipFill>
        <p:spPr>
          <a:xfrm>
            <a:off x="5934460" y="5614208"/>
            <a:ext cx="2536874" cy="1240776"/>
          </a:xfrm>
          <a:prstGeom prst="rect">
            <a:avLst/>
          </a:prstGeom>
        </p:spPr>
      </p:pic>
      <p:sp>
        <p:nvSpPr>
          <p:cNvPr id="14339" name="Rectangle 3"/>
          <p:cNvSpPr>
            <a:spLocks noChangeArrowheads="1"/>
          </p:cNvSpPr>
          <p:nvPr/>
        </p:nvSpPr>
        <p:spPr bwMode="auto">
          <a:xfrm>
            <a:off x="2207568" y="908720"/>
            <a:ext cx="4464496" cy="1277273"/>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een coöperatie in woord en beeld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Ken je de technische rechtsvorm van de coöperatie en kun je de voordelen van deze rechtsvorm benoemen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coöperatie uit jou omgeving interessegebied beschrijven</a:t>
            </a:r>
          </a:p>
        </p:txBody>
      </p:sp>
      <p:sp>
        <p:nvSpPr>
          <p:cNvPr id="14340" name="Rectangle 4"/>
          <p:cNvSpPr>
            <a:spLocks noChangeArrowheads="1"/>
          </p:cNvSpPr>
          <p:nvPr/>
        </p:nvSpPr>
        <p:spPr bwMode="auto">
          <a:xfrm>
            <a:off x="2204338" y="2276872"/>
            <a:ext cx="446772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A3 kaart /leaflet met daarop de locaties die bij de coöperatie zijn betrokken en het afzetgebied van de coöperatie.</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Inzetten met beschrijving en uitleg omtrent een coöperatie en de kenmerken van jouw gekozen coöperatie.</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Tijdlijn met de ontwikkeling van de coöperatie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79721"/>
            <a:ext cx="4076674" cy="1446550"/>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Stem je coöperatie onderling af zodat je niet dezelfde coöperatie bestudeerd</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05-03-2021</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a:t>
            </a:r>
            <a:r>
              <a:rPr lang="nl-NL" sz="1100" dirty="0">
                <a:solidFill>
                  <a:prstClr val="black"/>
                </a:solidFill>
                <a:latin typeface="Calibri"/>
                <a:ea typeface="Calibri" pitchFamily="34" charset="0"/>
                <a:cs typeface="Arial" charset="0"/>
              </a:rPr>
              <a:t>12</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-03-2021</a:t>
            </a:r>
          </a:p>
        </p:txBody>
      </p:sp>
      <p:sp>
        <p:nvSpPr>
          <p:cNvPr id="14344" name="Rectangle 8"/>
          <p:cNvSpPr>
            <a:spLocks noChangeArrowheads="1"/>
          </p:cNvSpPr>
          <p:nvPr/>
        </p:nvSpPr>
        <p:spPr bwMode="auto">
          <a:xfrm>
            <a:off x="7347918" y="2780045"/>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Bijeenkomsten</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3399598"/>
            <a:ext cx="4076674" cy="794064"/>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hlinkClick r:id="rId5"/>
              </a:rPr>
              <a:t>https://samenom.nl/over-om/</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hlinkClick r:id="rId6"/>
              </a:rPr>
              <a:t>https://www.cooperatie.nl</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hlinkClick r:id="rId7"/>
              </a:rPr>
              <a:t>https://ondernemersplein.kvk.nl/de-cooperatie/</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lvl="0">
              <a:defRPr/>
            </a:pPr>
            <a:r>
              <a:rPr lang="en-US" sz="2400">
                <a:solidFill>
                  <a:prstClr val="black"/>
                </a:solidFill>
                <a:latin typeface="Calibri" pitchFamily="34" charset="0"/>
              </a:rPr>
              <a:t>2021 </a:t>
            </a:r>
            <a:r>
              <a:rPr lang="en-US" sz="2400" dirty="0">
                <a:solidFill>
                  <a:prstClr val="black"/>
                </a:solidFill>
                <a:latin typeface="Calibri" pitchFamily="34" charset="0"/>
              </a:rPr>
              <a:t>DCV 3 WE </a:t>
            </a:r>
            <a:r>
              <a:rPr lang="en-US" sz="2400" dirty="0" err="1">
                <a:solidFill>
                  <a:prstClr val="black"/>
                </a:solidFill>
                <a:latin typeface="Calibri" pitchFamily="34" charset="0"/>
              </a:rPr>
              <a:t>Cooperatie</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8" cstate="print"/>
          <a:srcRect l="21805" r="10840"/>
          <a:stretch/>
        </p:blipFill>
        <p:spPr>
          <a:xfrm>
            <a:off x="1888954" y="954121"/>
            <a:ext cx="299335" cy="412425"/>
          </a:xfrm>
          <a:prstGeom prst="rect">
            <a:avLst/>
          </a:prstGeom>
        </p:spPr>
      </p:pic>
      <p:pic>
        <p:nvPicPr>
          <p:cNvPr id="20" name="Afbeelding 19"/>
          <p:cNvPicPr>
            <a:picLocks noChangeAspect="1"/>
          </p:cNvPicPr>
          <p:nvPr/>
        </p:nvPicPr>
        <p:blipFill>
          <a:blip r:embed="rId9" cstate="print"/>
          <a:stretch>
            <a:fillRect/>
          </a:stretch>
        </p:blipFill>
        <p:spPr>
          <a:xfrm>
            <a:off x="1895897" y="2442035"/>
            <a:ext cx="263290" cy="321303"/>
          </a:xfrm>
          <a:prstGeom prst="rect">
            <a:avLst/>
          </a:prstGeom>
        </p:spPr>
      </p:pic>
      <p:pic>
        <p:nvPicPr>
          <p:cNvPr id="22" name="Afbeelding 21"/>
          <p:cNvPicPr>
            <a:picLocks noChangeAspect="1"/>
          </p:cNvPicPr>
          <p:nvPr/>
        </p:nvPicPr>
        <p:blipFill>
          <a:blip r:embed="rId10" cstate="print"/>
          <a:stretch>
            <a:fillRect/>
          </a:stretch>
        </p:blipFill>
        <p:spPr>
          <a:xfrm>
            <a:off x="1892905" y="3838827"/>
            <a:ext cx="266283" cy="416301"/>
          </a:xfrm>
          <a:prstGeom prst="rect">
            <a:avLst/>
          </a:prstGeom>
        </p:spPr>
      </p:pic>
      <p:pic>
        <p:nvPicPr>
          <p:cNvPr id="23" name="Afbeelding 22"/>
          <p:cNvPicPr>
            <a:picLocks noChangeAspect="1"/>
          </p:cNvPicPr>
          <p:nvPr/>
        </p:nvPicPr>
        <p:blipFill>
          <a:blip r:embed="rId11" cstate="print"/>
          <a:stretch>
            <a:fillRect/>
          </a:stretch>
        </p:blipFill>
        <p:spPr>
          <a:xfrm>
            <a:off x="6817085" y="1052920"/>
            <a:ext cx="385812" cy="263054"/>
          </a:xfrm>
          <a:prstGeom prst="rect">
            <a:avLst/>
          </a:prstGeom>
        </p:spPr>
      </p:pic>
      <p:pic>
        <p:nvPicPr>
          <p:cNvPr id="24" name="Afbeelding 23"/>
          <p:cNvPicPr>
            <a:picLocks noChangeAspect="1"/>
          </p:cNvPicPr>
          <p:nvPr/>
        </p:nvPicPr>
        <p:blipFill>
          <a:blip r:embed="rId12" cstate="print"/>
          <a:stretch>
            <a:fillRect/>
          </a:stretch>
        </p:blipFill>
        <p:spPr>
          <a:xfrm>
            <a:off x="6960096" y="3501008"/>
            <a:ext cx="299225" cy="290796"/>
          </a:xfrm>
          <a:prstGeom prst="rect">
            <a:avLst/>
          </a:prstGeom>
        </p:spPr>
      </p:pic>
      <p:pic>
        <p:nvPicPr>
          <p:cNvPr id="25" name="Afbeelding 24"/>
          <p:cNvPicPr>
            <a:picLocks noChangeAspect="1"/>
          </p:cNvPicPr>
          <p:nvPr/>
        </p:nvPicPr>
        <p:blipFill rotWithShape="1">
          <a:blip r:embed="rId13" cstate="print"/>
          <a:srcRect l="17050" t="33024" r="61669" b="30375"/>
          <a:stretch/>
        </p:blipFill>
        <p:spPr>
          <a:xfrm>
            <a:off x="6933507" y="2830870"/>
            <a:ext cx="269390" cy="260485"/>
          </a:xfrm>
          <a:prstGeom prst="rect">
            <a:avLst/>
          </a:prstGeom>
        </p:spPr>
      </p:pic>
      <p:sp>
        <p:nvSpPr>
          <p:cNvPr id="26" name="Rectangle 4"/>
          <p:cNvSpPr>
            <a:spLocks noChangeArrowheads="1"/>
          </p:cNvSpPr>
          <p:nvPr/>
        </p:nvSpPr>
        <p:spPr bwMode="auto">
          <a:xfrm>
            <a:off x="2204338" y="3567179"/>
            <a:ext cx="4467726" cy="213904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een coöperatie precies inhoud en zorg dat je een coöperatie op zoekt die bij je expertise past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Zorg dat je op kaart inzichtelijk maakt in welk gebied je coöperatie produceert en actief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beschrijving van de coöperatie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hierbij uitleg over de rechtsvorm van de coöperatie, welke rechtsvorm geld voor jou coöperatie en wat de voordelen zijn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vanuit welke visie de coöperatie is gestart  en wat de gewenste voordelen waren bij aanvang.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Maak met behulp van een tijdlijn inzichtelijk hoe de coöperatie zich heeft ontwikkeld sinds de oprichting</a:t>
            </a:r>
          </a:p>
        </p:txBody>
      </p:sp>
      <p:pic>
        <p:nvPicPr>
          <p:cNvPr id="3" name="Afbeelding 2"/>
          <p:cNvPicPr>
            <a:picLocks noChangeAspect="1"/>
          </p:cNvPicPr>
          <p:nvPr/>
        </p:nvPicPr>
        <p:blipFill>
          <a:blip r:embed="rId14"/>
          <a:stretch>
            <a:fillRect/>
          </a:stretch>
        </p:blipFill>
        <p:spPr>
          <a:xfrm>
            <a:off x="335067" y="987161"/>
            <a:ext cx="1283822" cy="641911"/>
          </a:xfrm>
          <a:prstGeom prst="rect">
            <a:avLst/>
          </a:prstGeom>
        </p:spPr>
      </p:pic>
      <p:pic>
        <p:nvPicPr>
          <p:cNvPr id="8" name="Afbeelding 7"/>
          <p:cNvPicPr>
            <a:picLocks noChangeAspect="1"/>
          </p:cNvPicPr>
          <p:nvPr/>
        </p:nvPicPr>
        <p:blipFill>
          <a:blip r:embed="rId15"/>
          <a:stretch>
            <a:fillRect/>
          </a:stretch>
        </p:blipFill>
        <p:spPr>
          <a:xfrm>
            <a:off x="119336" y="5972476"/>
            <a:ext cx="2334970" cy="731583"/>
          </a:xfrm>
          <a:prstGeom prst="rect">
            <a:avLst/>
          </a:prstGeom>
        </p:spPr>
      </p:pic>
      <p:pic>
        <p:nvPicPr>
          <p:cNvPr id="9" name="Afbeelding 8"/>
          <p:cNvPicPr>
            <a:picLocks noChangeAspect="1"/>
          </p:cNvPicPr>
          <p:nvPr/>
        </p:nvPicPr>
        <p:blipFill>
          <a:blip r:embed="rId16"/>
          <a:stretch>
            <a:fillRect/>
          </a:stretch>
        </p:blipFill>
        <p:spPr>
          <a:xfrm>
            <a:off x="9481499" y="49354"/>
            <a:ext cx="2710502" cy="1003566"/>
          </a:xfrm>
          <a:prstGeom prst="rect">
            <a:avLst/>
          </a:prstGeom>
        </p:spPr>
      </p:pic>
    </p:spTree>
    <p:extLst>
      <p:ext uri="{BB962C8B-B14F-4D97-AF65-F5344CB8AC3E}">
        <p14:creationId xmlns:p14="http://schemas.microsoft.com/office/powerpoint/2010/main" val="330985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788764" y="575838"/>
            <a:ext cx="8382315" cy="803511"/>
          </a:xfrm>
        </p:spPr>
        <p:txBody>
          <a:bodyPr>
            <a:normAutofit/>
          </a:bodyPr>
          <a:lstStyle/>
          <a:p>
            <a:pPr marL="0" indent="0">
              <a:buNone/>
            </a:pPr>
            <a:r>
              <a:rPr lang="nl-NL" b="1"/>
              <a:t>Planning voor deze periode </a:t>
            </a:r>
          </a:p>
        </p:txBody>
      </p:sp>
      <p:graphicFrame>
        <p:nvGraphicFramePr>
          <p:cNvPr id="2" name="Tabel 1">
            <a:extLst>
              <a:ext uri="{FF2B5EF4-FFF2-40B4-BE49-F238E27FC236}">
                <a16:creationId xmlns:a16="http://schemas.microsoft.com/office/drawing/2014/main" id="{E0DAF8ED-3BC2-4AFC-8D99-37C54CE1CCFF}"/>
              </a:ext>
            </a:extLst>
          </p:cNvPr>
          <p:cNvGraphicFramePr>
            <a:graphicFrameLocks noGrp="1"/>
          </p:cNvGraphicFramePr>
          <p:nvPr>
            <p:extLst>
              <p:ext uri="{D42A27DB-BD31-4B8C-83A1-F6EECF244321}">
                <p14:modId xmlns:p14="http://schemas.microsoft.com/office/powerpoint/2010/main" val="4024108049"/>
              </p:ext>
            </p:extLst>
          </p:nvPr>
        </p:nvGraphicFramePr>
        <p:xfrm>
          <a:off x="2788764" y="1379349"/>
          <a:ext cx="8509500" cy="4072421"/>
        </p:xfrm>
        <a:graphic>
          <a:graphicData uri="http://schemas.openxmlformats.org/drawingml/2006/table">
            <a:tbl>
              <a:tblPr firstRow="1" firstCol="1" bandRow="1"/>
              <a:tblGrid>
                <a:gridCol w="1277041">
                  <a:extLst>
                    <a:ext uri="{9D8B030D-6E8A-4147-A177-3AD203B41FA5}">
                      <a16:colId xmlns:a16="http://schemas.microsoft.com/office/drawing/2014/main" val="3500031580"/>
                    </a:ext>
                  </a:extLst>
                </a:gridCol>
                <a:gridCol w="7232459">
                  <a:extLst>
                    <a:ext uri="{9D8B030D-6E8A-4147-A177-3AD203B41FA5}">
                      <a16:colId xmlns:a16="http://schemas.microsoft.com/office/drawing/2014/main" val="3296496059"/>
                    </a:ext>
                  </a:extLst>
                </a:gridCol>
              </a:tblGrid>
              <a:tr h="365813">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Week</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Inhoud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2650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Aftrap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6620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Energie- en Gebiedscoöperaties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761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effectLst/>
                          <a:latin typeface="Arial" panose="020B0604020202020204" pitchFamily="34" charset="0"/>
                          <a:ea typeface="Calibri" panose="020F0502020204030204" pitchFamily="34" charset="0"/>
                          <a:cs typeface="Times New Roman" panose="02020603050405020304" pitchFamily="18" charset="0"/>
                        </a:rPr>
                        <a:t>Collectieve energiesystemen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62711"/>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Warmtenetten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69337"/>
                  </a:ext>
                </a:extLst>
              </a:tr>
              <a:tr h="4971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vergisting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07009"/>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0" dirty="0">
                          <a:effectLst/>
                          <a:latin typeface="Arial" panose="020B0604020202020204" pitchFamily="34" charset="0"/>
                          <a:ea typeface="Calibri" panose="020F0502020204030204" pitchFamily="34" charset="0"/>
                          <a:cs typeface="Times New Roman" panose="02020603050405020304" pitchFamily="18" charset="0"/>
                        </a:rPr>
                        <a:t>Postcoderoosregeling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75196"/>
                  </a:ext>
                </a:extLst>
              </a:tr>
              <a:tr h="43836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dirty="0">
                          <a:effectLst/>
                          <a:latin typeface="Arial" panose="020B0604020202020204" pitchFamily="34" charset="0"/>
                          <a:ea typeface="Calibri" panose="020F0502020204030204" pitchFamily="34" charset="0"/>
                          <a:cs typeface="Times New Roman" panose="02020603050405020304" pitchFamily="18" charset="0"/>
                        </a:rPr>
                        <a:t>Kleinschalige collectieve afvalwaterzuivering (</a:t>
                      </a:r>
                      <a:r>
                        <a:rPr lang="nl-NL" sz="2000" b="1" dirty="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b="1"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0068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effectLst/>
                          <a:latin typeface="Arial" panose="020B0604020202020204" pitchFamily="34" charset="0"/>
                          <a:ea typeface="Calibri" panose="020F0502020204030204" pitchFamily="34" charset="0"/>
                          <a:cs typeface="Times New Roman" panose="02020603050405020304" pitchFamily="18" charset="0"/>
                        </a:rPr>
                        <a:t>Herhaling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40658"/>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Geen lessen - toetsen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5203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Geen lessen i.v.m. herkansingen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20660"/>
                  </a:ext>
                </a:extLst>
              </a:tr>
            </a:tbl>
          </a:graphicData>
        </a:graphic>
      </p:graphicFrame>
    </p:spTree>
    <p:extLst>
      <p:ext uri="{BB962C8B-B14F-4D97-AF65-F5344CB8AC3E}">
        <p14:creationId xmlns:p14="http://schemas.microsoft.com/office/powerpoint/2010/main" val="421348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0E56-E605-4F17-B4E0-9DF5F973B9EF}"/>
              </a:ext>
            </a:extLst>
          </p:cNvPr>
          <p:cNvSpPr>
            <a:spLocks noGrp="1"/>
          </p:cNvSpPr>
          <p:nvPr>
            <p:ph type="title"/>
          </p:nvPr>
        </p:nvSpPr>
        <p:spPr/>
        <p:txBody>
          <a:bodyPr/>
          <a:lstStyle/>
          <a:p>
            <a:r>
              <a:rPr lang="nl-NL" dirty="0"/>
              <a:t>Vorige week</a:t>
            </a:r>
          </a:p>
        </p:txBody>
      </p:sp>
      <p:sp>
        <p:nvSpPr>
          <p:cNvPr id="4" name="Tijdelijke aanduiding voor tekst 3">
            <a:extLst>
              <a:ext uri="{FF2B5EF4-FFF2-40B4-BE49-F238E27FC236}">
                <a16:creationId xmlns:a16="http://schemas.microsoft.com/office/drawing/2014/main" id="{ADE4D6A7-B88F-409D-BD7C-D723238F6A4D}"/>
              </a:ext>
            </a:extLst>
          </p:cNvPr>
          <p:cNvSpPr>
            <a:spLocks noGrp="1"/>
          </p:cNvSpPr>
          <p:nvPr>
            <p:ph type="body" sz="half" idx="2"/>
          </p:nvPr>
        </p:nvSpPr>
        <p:spPr>
          <a:xfrm>
            <a:off x="609601" y="1435101"/>
            <a:ext cx="4914506" cy="4691063"/>
          </a:xfrm>
        </p:spPr>
        <p:txBody>
          <a:bodyPr>
            <a:normAutofit/>
          </a:bodyPr>
          <a:lstStyle/>
          <a:p>
            <a:pPr marL="285750" indent="-285750">
              <a:buFontTx/>
              <a:buChar char="-"/>
            </a:pPr>
            <a:r>
              <a:rPr lang="nl-NL" sz="1700" b="1" dirty="0">
                <a:latin typeface="+mn-lt"/>
              </a:rPr>
              <a:t>Gedrag en klimaat</a:t>
            </a:r>
          </a:p>
          <a:p>
            <a:pPr marL="742950" lvl="1" indent="-285750">
              <a:buFontTx/>
              <a:buChar char="-"/>
            </a:pPr>
            <a:r>
              <a:rPr lang="nl-NL" sz="1700" dirty="0"/>
              <a:t>Je weet wat attitude is en hoe dit wordt gevormd</a:t>
            </a:r>
          </a:p>
          <a:p>
            <a:pPr marL="742950" lvl="1" indent="-285750">
              <a:buFontTx/>
              <a:buChar char="-"/>
            </a:pPr>
            <a:r>
              <a:rPr lang="nl-NL" sz="1700" dirty="0"/>
              <a:t>Je weet hoe gedrag gevormd kan worden</a:t>
            </a:r>
          </a:p>
          <a:p>
            <a:pPr marL="742950" lvl="1" indent="-285750">
              <a:buFontTx/>
              <a:buChar char="-"/>
            </a:pPr>
            <a:r>
              <a:rPr lang="nl-NL" sz="1700" dirty="0"/>
              <a:t>Je weet wat motivatie is </a:t>
            </a:r>
          </a:p>
          <a:p>
            <a:pPr marL="742950" lvl="1" indent="-285750">
              <a:buFontTx/>
              <a:buChar char="-"/>
            </a:pPr>
            <a:r>
              <a:rPr lang="nl-NL" sz="1700" dirty="0"/>
              <a:t>Je weet hoe Maslows piramide is opgebouwd en hoe dit de motivatie kan beïnvloeden</a:t>
            </a:r>
          </a:p>
          <a:p>
            <a:pPr marL="285750" indent="-285750">
              <a:buFontTx/>
              <a:buChar char="-"/>
            </a:pPr>
            <a:r>
              <a:rPr lang="nl-NL" sz="1700" b="1" dirty="0">
                <a:latin typeface="+mn-lt"/>
              </a:rPr>
              <a:t>Postcoderegeling</a:t>
            </a:r>
          </a:p>
          <a:p>
            <a:pPr marL="742950" lvl="1" indent="-285750">
              <a:buFontTx/>
              <a:buChar char="-"/>
            </a:pPr>
            <a:r>
              <a:rPr lang="nl-NL" sz="1700" b="0" i="0" dirty="0">
                <a:solidFill>
                  <a:srgbClr val="000000"/>
                </a:solidFill>
                <a:effectLst/>
              </a:rPr>
              <a:t>Uit kunnen leggen wat de Postcoderoosregeling inhoud </a:t>
            </a:r>
          </a:p>
          <a:p>
            <a:pPr marL="742950" lvl="1" indent="-285750">
              <a:buFontTx/>
              <a:buChar char="-"/>
            </a:pPr>
            <a:r>
              <a:rPr lang="nl-NL" sz="1700" b="0" i="0" dirty="0">
                <a:solidFill>
                  <a:srgbClr val="000000"/>
                </a:solidFill>
                <a:effectLst/>
              </a:rPr>
              <a:t>Uit kunnen leggen hoe de Postcoderoosregeling werkt inclusief verrekening </a:t>
            </a:r>
          </a:p>
          <a:p>
            <a:pPr marL="742950" lvl="1" indent="-285750">
              <a:buFontTx/>
              <a:buChar char="-"/>
            </a:pPr>
            <a:endParaRPr lang="nl-NL" sz="1400" dirty="0"/>
          </a:p>
        </p:txBody>
      </p:sp>
      <p:pic>
        <p:nvPicPr>
          <p:cNvPr id="6" name="Tijdelijke aanduiding voor inhoud 5">
            <a:extLst>
              <a:ext uri="{FF2B5EF4-FFF2-40B4-BE49-F238E27FC236}">
                <a16:creationId xmlns:a16="http://schemas.microsoft.com/office/drawing/2014/main" id="{84AD2C26-ABF2-4EF5-9BEC-2147FCD6F8D7}"/>
              </a:ext>
            </a:extLst>
          </p:cNvPr>
          <p:cNvPicPr>
            <a:picLocks noGrp="1" noChangeAspect="1"/>
          </p:cNvPicPr>
          <p:nvPr>
            <p:ph idx="1"/>
          </p:nvPr>
        </p:nvPicPr>
        <p:blipFill>
          <a:blip r:embed="rId2"/>
          <a:stretch>
            <a:fillRect/>
          </a:stretch>
        </p:blipFill>
        <p:spPr>
          <a:xfrm>
            <a:off x="6643564" y="249237"/>
            <a:ext cx="4457700" cy="2745808"/>
          </a:xfrm>
          <a:prstGeom prst="rect">
            <a:avLst/>
          </a:prstGeom>
        </p:spPr>
      </p:pic>
      <p:pic>
        <p:nvPicPr>
          <p:cNvPr id="5" name="Picture 2" descr="Investeren in bodembeheer, wel of niet?">
            <a:extLst>
              <a:ext uri="{FF2B5EF4-FFF2-40B4-BE49-F238E27FC236}">
                <a16:creationId xmlns:a16="http://schemas.microsoft.com/office/drawing/2014/main" id="{47182D90-AC42-4AE6-A96B-EAB524E3B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564" y="3579558"/>
            <a:ext cx="4457700" cy="304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7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0E0A847-BD7F-44EE-818E-13FA0324D3F5}"/>
              </a:ext>
            </a:extLst>
          </p:cNvPr>
          <p:cNvSpPr>
            <a:spLocks noGrp="1"/>
          </p:cNvSpPr>
          <p:nvPr>
            <p:ph type="title"/>
          </p:nvPr>
        </p:nvSpPr>
        <p:spPr/>
        <p:txBody>
          <a:bodyPr/>
          <a:lstStyle/>
          <a:p>
            <a:r>
              <a:rPr lang="nl-NL" dirty="0"/>
              <a:t>Vandaag</a:t>
            </a:r>
          </a:p>
        </p:txBody>
      </p:sp>
      <p:sp>
        <p:nvSpPr>
          <p:cNvPr id="6" name="Tijdelijke aanduiding voor tekst 5">
            <a:extLst>
              <a:ext uri="{FF2B5EF4-FFF2-40B4-BE49-F238E27FC236}">
                <a16:creationId xmlns:a16="http://schemas.microsoft.com/office/drawing/2014/main" id="{252AB9E4-5B11-41F9-819B-B9BB6EB7F7E9}"/>
              </a:ext>
            </a:extLst>
          </p:cNvPr>
          <p:cNvSpPr>
            <a:spLocks noGrp="1"/>
          </p:cNvSpPr>
          <p:nvPr>
            <p:ph type="body" sz="half" idx="2"/>
          </p:nvPr>
        </p:nvSpPr>
        <p:spPr/>
        <p:txBody>
          <a:bodyPr>
            <a:normAutofit fontScale="92500" lnSpcReduction="10000"/>
          </a:bodyPr>
          <a:lstStyle/>
          <a:p>
            <a:pPr lvl="0">
              <a:spcBef>
                <a:spcPts val="200"/>
              </a:spcBef>
              <a:spcAft>
                <a:spcPts val="200"/>
              </a:spcAft>
              <a:tabLst>
                <a:tab pos="180340" algn="l"/>
              </a:tabLst>
            </a:pPr>
            <a:r>
              <a:rPr lang="nl-NL" sz="1800" b="1" dirty="0">
                <a:latin typeface="+mn-lt"/>
                <a:ea typeface="Calibri" panose="020F0502020204030204" pitchFamily="34" charset="0"/>
              </a:rPr>
              <a:t>Vergisting</a:t>
            </a:r>
          </a:p>
          <a:p>
            <a:pPr marL="285750" indent="-285750">
              <a:spcBef>
                <a:spcPts val="200"/>
              </a:spcBef>
              <a:spcAft>
                <a:spcPts val="200"/>
              </a:spcAft>
              <a:buFontTx/>
              <a:buChar char="-"/>
              <a:tabLst>
                <a:tab pos="180340" algn="l"/>
              </a:tabLst>
            </a:pPr>
            <a:r>
              <a:rPr lang="nl-NL" sz="1800" dirty="0">
                <a:latin typeface="+mn-lt"/>
              </a:rPr>
              <a:t>Welke processen vinden er plaats bij een vergisting</a:t>
            </a:r>
          </a:p>
          <a:p>
            <a:pPr marL="285750" indent="-285750">
              <a:spcBef>
                <a:spcPts val="200"/>
              </a:spcBef>
              <a:spcAft>
                <a:spcPts val="200"/>
              </a:spcAft>
              <a:buFontTx/>
              <a:buChar char="-"/>
              <a:tabLst>
                <a:tab pos="180340" algn="l"/>
              </a:tabLst>
            </a:pPr>
            <a:r>
              <a:rPr lang="nl-NL" sz="1800" dirty="0">
                <a:latin typeface="+mn-lt"/>
              </a:rPr>
              <a:t>Je weet wat biogas is en waaruit het bestaat</a:t>
            </a:r>
          </a:p>
          <a:p>
            <a:pPr marL="285750" indent="-285750">
              <a:spcBef>
                <a:spcPts val="200"/>
              </a:spcBef>
              <a:spcAft>
                <a:spcPts val="200"/>
              </a:spcAft>
              <a:buFontTx/>
              <a:buChar char="-"/>
              <a:tabLst>
                <a:tab pos="180340" algn="l"/>
              </a:tabLst>
            </a:pPr>
            <a:r>
              <a:rPr lang="nl-NL" sz="1800" dirty="0">
                <a:latin typeface="+mn-lt"/>
              </a:rPr>
              <a:t>Je weet wat een </a:t>
            </a:r>
            <a:r>
              <a:rPr lang="nl-NL" sz="1800" dirty="0" err="1">
                <a:latin typeface="+mn-lt"/>
              </a:rPr>
              <a:t>digistaat</a:t>
            </a:r>
            <a:r>
              <a:rPr lang="nl-NL" sz="1800" dirty="0">
                <a:latin typeface="+mn-lt"/>
              </a:rPr>
              <a:t> is en wat je hiermee kunt</a:t>
            </a:r>
            <a:endParaRPr lang="nl-NL" sz="1800" dirty="0">
              <a:latin typeface="+mn-lt"/>
              <a:ea typeface="Calibri" panose="020F0502020204030204" pitchFamily="34" charset="0"/>
            </a:endParaRPr>
          </a:p>
          <a:p>
            <a:pPr lvl="0">
              <a:spcBef>
                <a:spcPts val="200"/>
              </a:spcBef>
              <a:spcAft>
                <a:spcPts val="200"/>
              </a:spcAft>
              <a:tabLst>
                <a:tab pos="180340" algn="l"/>
              </a:tabLst>
            </a:pPr>
            <a:endParaRPr lang="nl-NL" sz="1800" dirty="0">
              <a:effectLst/>
              <a:latin typeface="+mn-lt"/>
              <a:ea typeface="Calibri" panose="020F0502020204030204" pitchFamily="34" charset="0"/>
            </a:endParaRPr>
          </a:p>
          <a:p>
            <a:pPr lvl="0">
              <a:spcBef>
                <a:spcPts val="200"/>
              </a:spcBef>
              <a:spcAft>
                <a:spcPts val="200"/>
              </a:spcAft>
              <a:tabLst>
                <a:tab pos="180340" algn="l"/>
              </a:tabLst>
            </a:pPr>
            <a:r>
              <a:rPr lang="nl-NL" sz="1800" b="1" dirty="0">
                <a:latin typeface="+mn-lt"/>
                <a:ea typeface="Calibri" panose="020F0502020204030204" pitchFamily="34" charset="0"/>
              </a:rPr>
              <a:t>Afvalwater</a:t>
            </a:r>
            <a:endParaRPr lang="nl-NL" sz="1800" b="1" dirty="0">
              <a:effectLst/>
              <a:latin typeface="+mn-lt"/>
              <a:ea typeface="Calibri" panose="020F0502020204030204" pitchFamily="34" charset="0"/>
            </a:endParaRPr>
          </a:p>
          <a:p>
            <a:pPr marL="285750" lvl="0" indent="-285750">
              <a:spcBef>
                <a:spcPts val="200"/>
              </a:spcBef>
              <a:spcAft>
                <a:spcPts val="200"/>
              </a:spcAft>
              <a:buFontTx/>
              <a:buChar char="-"/>
              <a:tabLst>
                <a:tab pos="180340" algn="l"/>
              </a:tabLst>
            </a:pPr>
            <a:r>
              <a:rPr lang="nl-NL" sz="1800" dirty="0">
                <a:latin typeface="+mn-lt"/>
                <a:ea typeface="Calibri" panose="020F0502020204030204" pitchFamily="34" charset="0"/>
              </a:rPr>
              <a:t>Soorten afvalwater</a:t>
            </a:r>
            <a:endParaRPr lang="nl-NL" sz="1800" dirty="0">
              <a:effectLst/>
              <a:latin typeface="+mn-lt"/>
              <a:ea typeface="Calibri" panose="020F0502020204030204" pitchFamily="34" charset="0"/>
            </a:endParaRPr>
          </a:p>
          <a:p>
            <a:pPr marL="285750" lvl="0" indent="-285750">
              <a:spcBef>
                <a:spcPts val="200"/>
              </a:spcBef>
              <a:spcAft>
                <a:spcPts val="200"/>
              </a:spcAft>
              <a:buFontTx/>
              <a:buChar char="-"/>
              <a:tabLst>
                <a:tab pos="180340" algn="l"/>
              </a:tabLst>
            </a:pPr>
            <a:r>
              <a:rPr lang="nl-NL" sz="1800" dirty="0">
                <a:effectLst/>
                <a:latin typeface="+mn-lt"/>
                <a:ea typeface="Calibri" panose="020F0502020204030204" pitchFamily="34" charset="0"/>
              </a:rPr>
              <a:t>Op welke manier afvalwater gebruikt kan worden (vergisting/fosfaatwinning)</a:t>
            </a:r>
          </a:p>
          <a:p>
            <a:pPr marL="285750" lvl="0" indent="-285750">
              <a:spcBef>
                <a:spcPts val="200"/>
              </a:spcBef>
              <a:spcAft>
                <a:spcPts val="200"/>
              </a:spcAft>
              <a:buFontTx/>
              <a:buChar char="-"/>
              <a:tabLst>
                <a:tab pos="180340" algn="l"/>
              </a:tabLst>
            </a:pPr>
            <a:r>
              <a:rPr lang="nl-NL" sz="1800" dirty="0">
                <a:effectLst/>
                <a:latin typeface="+mn-lt"/>
                <a:ea typeface="Calibri" panose="020F0502020204030204" pitchFamily="34" charset="0"/>
              </a:rPr>
              <a:t>Afvalwaterzuivering met </a:t>
            </a:r>
            <a:r>
              <a:rPr lang="nl-NL" sz="1800" dirty="0" err="1">
                <a:effectLst/>
                <a:latin typeface="+mn-lt"/>
                <a:ea typeface="Calibri" panose="020F0502020204030204" pitchFamily="34" charset="0"/>
              </a:rPr>
              <a:t>helofyten</a:t>
            </a:r>
            <a:endParaRPr lang="nl-NL" sz="1800" dirty="0">
              <a:effectLst/>
              <a:latin typeface="+mn-lt"/>
              <a:ea typeface="Calibri" panose="020F0502020204030204" pitchFamily="34" charset="0"/>
            </a:endParaRPr>
          </a:p>
          <a:p>
            <a:pPr marL="285750" lvl="0" indent="-285750">
              <a:spcBef>
                <a:spcPts val="200"/>
              </a:spcBef>
              <a:spcAft>
                <a:spcPts val="200"/>
              </a:spcAft>
              <a:buFontTx/>
              <a:buChar char="-"/>
              <a:tabLst>
                <a:tab pos="180340" algn="l"/>
              </a:tabLst>
            </a:pPr>
            <a:r>
              <a:rPr lang="nl-NL" sz="1800" dirty="0">
                <a:latin typeface="+mn-lt"/>
              </a:rPr>
              <a:t>Je weet wat voor type helofytenfilters er zijn en waar je deze voor kan toepassen</a:t>
            </a:r>
            <a:endParaRPr lang="nl-NL" dirty="0">
              <a:latin typeface="+mn-lt"/>
            </a:endParaRPr>
          </a:p>
        </p:txBody>
      </p:sp>
      <p:pic>
        <p:nvPicPr>
          <p:cNvPr id="7" name="Tijdelijke aanduiding voor inhoud 6">
            <a:extLst>
              <a:ext uri="{FF2B5EF4-FFF2-40B4-BE49-F238E27FC236}">
                <a16:creationId xmlns:a16="http://schemas.microsoft.com/office/drawing/2014/main" id="{B7193443-A3D4-4094-AC51-FF0D411E66F7}"/>
              </a:ext>
            </a:extLst>
          </p:cNvPr>
          <p:cNvPicPr>
            <a:picLocks noGrp="1" noChangeAspect="1"/>
          </p:cNvPicPr>
          <p:nvPr>
            <p:ph idx="1"/>
          </p:nvPr>
        </p:nvPicPr>
        <p:blipFill>
          <a:blip r:embed="rId2"/>
          <a:stretch>
            <a:fillRect/>
          </a:stretch>
        </p:blipFill>
        <p:spPr>
          <a:xfrm>
            <a:off x="4767263" y="1739954"/>
            <a:ext cx="6815137" cy="2919304"/>
          </a:xfrm>
          <a:prstGeom prst="rect">
            <a:avLst/>
          </a:prstGeom>
        </p:spPr>
      </p:pic>
    </p:spTree>
    <p:extLst>
      <p:ext uri="{BB962C8B-B14F-4D97-AF65-F5344CB8AC3E}">
        <p14:creationId xmlns:p14="http://schemas.microsoft.com/office/powerpoint/2010/main" val="273037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099F9AB-7F3E-40FA-BFF9-228BF1479F12}"/>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C3DC6069-C6DD-438F-9CD6-9AAAB4B0BD12}"/>
              </a:ext>
            </a:extLst>
          </p:cNvPr>
          <p:cNvPicPr>
            <a:picLocks noGrp="1" noChangeAspect="1"/>
          </p:cNvPicPr>
          <p:nvPr>
            <p:ph idx="1"/>
          </p:nvPr>
        </p:nvPicPr>
        <p:blipFill>
          <a:blip r:embed="rId3"/>
          <a:stretch>
            <a:fillRect/>
          </a:stretch>
        </p:blipFill>
        <p:spPr>
          <a:xfrm>
            <a:off x="291830" y="1552843"/>
            <a:ext cx="11608340" cy="4972501"/>
          </a:xfrm>
          <a:prstGeom prst="rect">
            <a:avLst/>
          </a:prstGeom>
        </p:spPr>
      </p:pic>
    </p:spTree>
    <p:extLst>
      <p:ext uri="{BB962C8B-B14F-4D97-AF65-F5344CB8AC3E}">
        <p14:creationId xmlns:p14="http://schemas.microsoft.com/office/powerpoint/2010/main" val="172886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910F0-9C66-4F1C-85DF-9D6965D913AD}"/>
              </a:ext>
            </a:extLst>
          </p:cNvPr>
          <p:cNvSpPr>
            <a:spLocks noGrp="1"/>
          </p:cNvSpPr>
          <p:nvPr>
            <p:ph type="title"/>
          </p:nvPr>
        </p:nvSpPr>
        <p:spPr/>
        <p:txBody>
          <a:bodyPr/>
          <a:lstStyle/>
          <a:p>
            <a:r>
              <a:rPr lang="nl-NL" dirty="0"/>
              <a:t>Afvalwater</a:t>
            </a:r>
          </a:p>
        </p:txBody>
      </p:sp>
      <p:sp>
        <p:nvSpPr>
          <p:cNvPr id="4" name="Tijdelijke aanduiding voor tekst 3">
            <a:extLst>
              <a:ext uri="{FF2B5EF4-FFF2-40B4-BE49-F238E27FC236}">
                <a16:creationId xmlns:a16="http://schemas.microsoft.com/office/drawing/2014/main" id="{7E48A04E-F30F-44DF-8276-A459BDF36462}"/>
              </a:ext>
            </a:extLst>
          </p:cNvPr>
          <p:cNvSpPr>
            <a:spLocks noGrp="1"/>
          </p:cNvSpPr>
          <p:nvPr>
            <p:ph type="body" sz="half" idx="2"/>
          </p:nvPr>
        </p:nvSpPr>
        <p:spPr/>
        <p:txBody>
          <a:bodyPr/>
          <a:lstStyle/>
          <a:p>
            <a:pPr marL="285750" indent="-285750">
              <a:buFontTx/>
              <a:buChar char="-"/>
            </a:pPr>
            <a:r>
              <a:rPr lang="nl-NL" dirty="0"/>
              <a:t>Riolering</a:t>
            </a:r>
          </a:p>
          <a:p>
            <a:r>
              <a:rPr lang="nl-NL" dirty="0"/>
              <a:t>(regenwater, schoonwater)</a:t>
            </a:r>
          </a:p>
          <a:p>
            <a:endParaRPr lang="nl-NL" dirty="0"/>
          </a:p>
          <a:p>
            <a:pPr marL="285750" indent="-285750">
              <a:buFontTx/>
              <a:buChar char="-"/>
            </a:pPr>
            <a:r>
              <a:rPr lang="nl-NL" dirty="0"/>
              <a:t>Grijs afvalwater</a:t>
            </a:r>
          </a:p>
          <a:p>
            <a:r>
              <a:rPr lang="nl-NL" dirty="0"/>
              <a:t>(licht verontreinigd, zoals bad, douch en wasmachine water)</a:t>
            </a:r>
          </a:p>
          <a:p>
            <a:endParaRPr lang="nl-NL" dirty="0"/>
          </a:p>
          <a:p>
            <a:pPr marL="285750" indent="-285750">
              <a:buFontTx/>
              <a:buChar char="-"/>
            </a:pPr>
            <a:r>
              <a:rPr lang="nl-NL" dirty="0"/>
              <a:t>Zwart afvalwater</a:t>
            </a:r>
          </a:p>
          <a:p>
            <a:r>
              <a:rPr lang="nl-NL" dirty="0"/>
              <a:t>(verontreinigd met fecaliën)</a:t>
            </a:r>
          </a:p>
          <a:p>
            <a:endParaRPr lang="nl-NL" dirty="0"/>
          </a:p>
          <a:p>
            <a:endParaRPr lang="nl-NL" dirty="0"/>
          </a:p>
          <a:p>
            <a:pPr marL="285750" indent="-285750">
              <a:buFontTx/>
              <a:buChar char="-"/>
            </a:pPr>
            <a:endParaRPr lang="nl-NL" dirty="0"/>
          </a:p>
        </p:txBody>
      </p:sp>
      <p:pic>
        <p:nvPicPr>
          <p:cNvPr id="6150" name="Picture 6">
            <a:extLst>
              <a:ext uri="{FF2B5EF4-FFF2-40B4-BE49-F238E27FC236}">
                <a16:creationId xmlns:a16="http://schemas.microsoft.com/office/drawing/2014/main" id="{636B2A6D-CFC6-442B-9033-FCC97F13CF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6663" y="273050"/>
            <a:ext cx="6815137" cy="322121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Ons dagelijks (afval)water - NEMO Kennislink">
            <a:hlinkClick r:id="rId4"/>
            <a:extLst>
              <a:ext uri="{FF2B5EF4-FFF2-40B4-BE49-F238E27FC236}">
                <a16:creationId xmlns:a16="http://schemas.microsoft.com/office/drawing/2014/main" id="{47F089AD-4D48-41F0-89BF-02E410016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2766" y="3690937"/>
            <a:ext cx="2148133" cy="2894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9953A9BF-4B94-4B0A-8141-C32E935CE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7673" y="4388263"/>
            <a:ext cx="1345093" cy="110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B33D15-8494-40AF-ADAC-A148CA6780E6}"/>
              </a:ext>
            </a:extLst>
          </p:cNvPr>
          <p:cNvSpPr>
            <a:spLocks noGrp="1"/>
          </p:cNvSpPr>
          <p:nvPr>
            <p:ph type="title"/>
          </p:nvPr>
        </p:nvSpPr>
        <p:spPr/>
        <p:txBody>
          <a:bodyPr/>
          <a:lstStyle/>
          <a:p>
            <a:r>
              <a:rPr lang="nl-NL" dirty="0"/>
              <a:t>Type filter</a:t>
            </a:r>
          </a:p>
        </p:txBody>
      </p:sp>
      <p:sp>
        <p:nvSpPr>
          <p:cNvPr id="6" name="Tijdelijke aanduiding voor tekst 5">
            <a:extLst>
              <a:ext uri="{FF2B5EF4-FFF2-40B4-BE49-F238E27FC236}">
                <a16:creationId xmlns:a16="http://schemas.microsoft.com/office/drawing/2014/main" id="{F7F55D21-2163-4AF9-BEA9-BDCD7A4B2DF7}"/>
              </a:ext>
            </a:extLst>
          </p:cNvPr>
          <p:cNvSpPr>
            <a:spLocks noGrp="1"/>
          </p:cNvSpPr>
          <p:nvPr>
            <p:ph type="body" sz="half" idx="2"/>
          </p:nvPr>
        </p:nvSpPr>
        <p:spPr/>
        <p:txBody>
          <a:bodyPr/>
          <a:lstStyle/>
          <a:p>
            <a:pPr algn="l"/>
            <a:r>
              <a:rPr lang="nl-NL" b="0" i="0" dirty="0">
                <a:effectLst/>
                <a:latin typeface="Arial" panose="020B0604020202020204" pitchFamily="34" charset="0"/>
              </a:rPr>
              <a:t>Er bestaan drie verschillende varianten helofytenfilters:</a:t>
            </a:r>
          </a:p>
          <a:p>
            <a:pPr marL="285750" indent="-285750" algn="l">
              <a:buFontTx/>
              <a:buChar char="-"/>
            </a:pPr>
            <a:r>
              <a:rPr lang="nl-NL" dirty="0"/>
              <a:t>Verticaal</a:t>
            </a:r>
          </a:p>
          <a:p>
            <a:pPr marL="285750" indent="-285750" algn="l">
              <a:buFontTx/>
              <a:buChar char="-"/>
            </a:pPr>
            <a:r>
              <a:rPr lang="nl-NL" dirty="0"/>
              <a:t>Horizontaal</a:t>
            </a:r>
          </a:p>
          <a:p>
            <a:pPr marL="285750" indent="-285750" algn="l">
              <a:buFontTx/>
              <a:buChar char="-"/>
            </a:pPr>
            <a:r>
              <a:rPr lang="nl-NL" dirty="0"/>
              <a:t>Vloeiveld</a:t>
            </a:r>
          </a:p>
          <a:p>
            <a:pPr algn="l"/>
            <a:endParaRPr lang="nl-NL" b="0" i="0" dirty="0">
              <a:solidFill>
                <a:srgbClr val="717377"/>
              </a:solidFill>
              <a:effectLst/>
              <a:latin typeface="Arial" panose="020B0604020202020204" pitchFamily="34" charset="0"/>
            </a:endParaRPr>
          </a:p>
          <a:p>
            <a:pPr algn="l"/>
            <a:endParaRPr lang="nl-NL" b="0" i="0" dirty="0">
              <a:solidFill>
                <a:srgbClr val="717377"/>
              </a:solidFill>
              <a:effectLst/>
              <a:latin typeface="Arial" panose="020B0604020202020204" pitchFamily="34" charset="0"/>
            </a:endParaRPr>
          </a:p>
        </p:txBody>
      </p:sp>
      <p:pic>
        <p:nvPicPr>
          <p:cNvPr id="7" name="Tijdelijke aanduiding voor inhoud 6">
            <a:hlinkClick r:id="rId3"/>
            <a:extLst>
              <a:ext uri="{FF2B5EF4-FFF2-40B4-BE49-F238E27FC236}">
                <a16:creationId xmlns:a16="http://schemas.microsoft.com/office/drawing/2014/main" id="{8E45C698-1A2C-4EEE-85BA-2063C6820D20}"/>
              </a:ext>
            </a:extLst>
          </p:cNvPr>
          <p:cNvPicPr>
            <a:picLocks noGrp="1" noChangeAspect="1"/>
          </p:cNvPicPr>
          <p:nvPr>
            <p:ph idx="1"/>
          </p:nvPr>
        </p:nvPicPr>
        <p:blipFill>
          <a:blip r:embed="rId4"/>
          <a:stretch>
            <a:fillRect/>
          </a:stretch>
        </p:blipFill>
        <p:spPr>
          <a:xfrm>
            <a:off x="3294565" y="1893888"/>
            <a:ext cx="8553504" cy="4691062"/>
          </a:xfrm>
          <a:prstGeom prst="rect">
            <a:avLst/>
          </a:prstGeom>
        </p:spPr>
      </p:pic>
      <p:cxnSp>
        <p:nvCxnSpPr>
          <p:cNvPr id="8" name="Rechte verbindingslijn met pijl 7">
            <a:extLst>
              <a:ext uri="{FF2B5EF4-FFF2-40B4-BE49-F238E27FC236}">
                <a16:creationId xmlns:a16="http://schemas.microsoft.com/office/drawing/2014/main" id="{2CDDB97C-4976-4D98-8F56-410EC8A6B41E}"/>
              </a:ext>
            </a:extLst>
          </p:cNvPr>
          <p:cNvCxnSpPr>
            <a:cxnSpLocks/>
          </p:cNvCxnSpPr>
          <p:nvPr/>
        </p:nvCxnSpPr>
        <p:spPr>
          <a:xfrm>
            <a:off x="3562480" y="3166165"/>
            <a:ext cx="2935597"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E8864FC4-A095-47C9-BCD9-3AE5AA3A5D37}"/>
              </a:ext>
            </a:extLst>
          </p:cNvPr>
          <p:cNvCxnSpPr>
            <a:cxnSpLocks/>
          </p:cNvCxnSpPr>
          <p:nvPr/>
        </p:nvCxnSpPr>
        <p:spPr>
          <a:xfrm>
            <a:off x="6634264" y="3166165"/>
            <a:ext cx="2762655"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7F8D0F73-B07B-4681-BBA9-3C928F55801B}"/>
              </a:ext>
            </a:extLst>
          </p:cNvPr>
          <p:cNvSpPr txBox="1"/>
          <p:nvPr/>
        </p:nvSpPr>
        <p:spPr>
          <a:xfrm>
            <a:off x="3562480" y="2473667"/>
            <a:ext cx="8589890" cy="461665"/>
          </a:xfrm>
          <a:prstGeom prst="rect">
            <a:avLst/>
          </a:prstGeom>
          <a:noFill/>
        </p:spPr>
        <p:txBody>
          <a:bodyPr wrap="square" rtlCol="0">
            <a:spAutoFit/>
          </a:bodyPr>
          <a:lstStyle/>
          <a:p>
            <a:r>
              <a:rPr lang="nl-NL" sz="2400" dirty="0">
                <a:solidFill>
                  <a:srgbClr val="FF0000"/>
                </a:solidFill>
              </a:rPr>
              <a:t>Voor-zuivering	 	       	Zuivering  		   Na-zuivering</a:t>
            </a:r>
          </a:p>
        </p:txBody>
      </p:sp>
      <p:cxnSp>
        <p:nvCxnSpPr>
          <p:cNvPr id="13" name="Rechte verbindingslijn met pijl 12">
            <a:extLst>
              <a:ext uri="{FF2B5EF4-FFF2-40B4-BE49-F238E27FC236}">
                <a16:creationId xmlns:a16="http://schemas.microsoft.com/office/drawing/2014/main" id="{0B4F2F3F-1D09-47AF-A40B-4F36BC114C8D}"/>
              </a:ext>
            </a:extLst>
          </p:cNvPr>
          <p:cNvCxnSpPr>
            <a:cxnSpLocks/>
          </p:cNvCxnSpPr>
          <p:nvPr/>
        </p:nvCxnSpPr>
        <p:spPr>
          <a:xfrm>
            <a:off x="10395471" y="3151385"/>
            <a:ext cx="1368681" cy="0"/>
          </a:xfrm>
          <a:prstGeom prst="straightConnector1">
            <a:avLst/>
          </a:prstGeom>
          <a:ln w="762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4" name="Rechthoek 13">
            <a:hlinkClick r:id="rId5" action="ppaction://hlinksldjump"/>
            <a:extLst>
              <a:ext uri="{FF2B5EF4-FFF2-40B4-BE49-F238E27FC236}">
                <a16:creationId xmlns:a16="http://schemas.microsoft.com/office/drawing/2014/main" id="{A6FD452D-2FCD-4850-8D2E-9E2D260F45AF}"/>
              </a:ext>
            </a:extLst>
          </p:cNvPr>
          <p:cNvSpPr/>
          <p:nvPr/>
        </p:nvSpPr>
        <p:spPr>
          <a:xfrm>
            <a:off x="3562480" y="5963920"/>
            <a:ext cx="1058205" cy="8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hlinkClick r:id="rId6" action="ppaction://hlinksldjump"/>
            <a:extLst>
              <a:ext uri="{FF2B5EF4-FFF2-40B4-BE49-F238E27FC236}">
                <a16:creationId xmlns:a16="http://schemas.microsoft.com/office/drawing/2014/main" id="{F01D00A6-3267-46E3-91E2-CCCF29FF7316}"/>
              </a:ext>
            </a:extLst>
          </p:cNvPr>
          <p:cNvSpPr/>
          <p:nvPr/>
        </p:nvSpPr>
        <p:spPr>
          <a:xfrm>
            <a:off x="3637280" y="6356997"/>
            <a:ext cx="751840" cy="9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4">
            <a:extLst>
              <a:ext uri="{FF2B5EF4-FFF2-40B4-BE49-F238E27FC236}">
                <a16:creationId xmlns:a16="http://schemas.microsoft.com/office/drawing/2014/main" id="{368207D4-1600-4308-9CC9-A9C1ACA076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741" y="3138685"/>
            <a:ext cx="968921" cy="79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Vetafscheider</a:t>
            </a:r>
          </a:p>
        </p:txBody>
      </p:sp>
      <p:pic>
        <p:nvPicPr>
          <p:cNvPr id="7" name="Tijdelijke aanduiding voor inhoud 6">
            <a:hlinkClick r:id="rId2"/>
            <a:extLst>
              <a:ext uri="{FF2B5EF4-FFF2-40B4-BE49-F238E27FC236}">
                <a16:creationId xmlns:a16="http://schemas.microsoft.com/office/drawing/2014/main" id="{A34D06EB-8D4F-4EA2-84DE-68AE1F27FF04}"/>
              </a:ext>
            </a:extLst>
          </p:cNvPr>
          <p:cNvPicPr>
            <a:picLocks noGrp="1" noChangeAspect="1"/>
          </p:cNvPicPr>
          <p:nvPr>
            <p:ph idx="1"/>
          </p:nvPr>
        </p:nvPicPr>
        <p:blipFill>
          <a:blip r:embed="rId3"/>
          <a:stretch>
            <a:fillRect/>
          </a:stretch>
        </p:blipFill>
        <p:spPr>
          <a:xfrm>
            <a:off x="7512275" y="273050"/>
            <a:ext cx="4000049" cy="2710656"/>
          </a:xfrm>
          <a:prstGeom prst="rect">
            <a:avLst/>
          </a:prstGeom>
        </p:spPr>
      </p:pic>
      <p:sp>
        <p:nvSpPr>
          <p:cNvPr id="3" name="Tijdelijke aanduiding voor tekst 2">
            <a:extLst>
              <a:ext uri="{FF2B5EF4-FFF2-40B4-BE49-F238E27FC236}">
                <a16:creationId xmlns:a16="http://schemas.microsoft.com/office/drawing/2014/main" id="{C7711667-D0F9-451E-B2F3-77D5426BA3A7}"/>
              </a:ext>
            </a:extLst>
          </p:cNvPr>
          <p:cNvSpPr>
            <a:spLocks noGrp="1"/>
          </p:cNvSpPr>
          <p:nvPr>
            <p:ph type="body" sz="half" idx="2"/>
          </p:nvPr>
        </p:nvSpPr>
        <p:spPr/>
        <p:txBody>
          <a:bodyPr>
            <a:normAutofit/>
          </a:bodyPr>
          <a:lstStyle/>
          <a:p>
            <a:r>
              <a:rPr lang="nl-NL" sz="1800" dirty="0"/>
              <a:t>De werking is gebaseerd op het verschil in gewicht.</a:t>
            </a:r>
          </a:p>
        </p:txBody>
      </p:sp>
      <p:pic>
        <p:nvPicPr>
          <p:cNvPr id="8" name="Picture 4">
            <a:extLst>
              <a:ext uri="{FF2B5EF4-FFF2-40B4-BE49-F238E27FC236}">
                <a16:creationId xmlns:a16="http://schemas.microsoft.com/office/drawing/2014/main" id="{D29D920C-6156-41D2-BB28-4CE0275F6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271" y="2324926"/>
            <a:ext cx="1345093" cy="110407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oe voorkom je dat plantaardige of dierlijke oliën en vetten in het riool  terechtkomt?">
            <a:extLst>
              <a:ext uri="{FF2B5EF4-FFF2-40B4-BE49-F238E27FC236}">
                <a16:creationId xmlns:a16="http://schemas.microsoft.com/office/drawing/2014/main" id="{AD46C1FB-FB3C-4283-8EAE-7283AF54B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299" y="3874295"/>
            <a:ext cx="362902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0362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2220</Words>
  <Application>Microsoft Office PowerPoint</Application>
  <PresentationFormat>Breedbeeld</PresentationFormat>
  <Paragraphs>247</Paragraphs>
  <Slides>27</Slides>
  <Notes>11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Open Sans</vt:lpstr>
      <vt:lpstr>Wingdings</vt:lpstr>
      <vt:lpstr>Helicon thema</vt:lpstr>
      <vt:lpstr>PowerPoint-presentatie</vt:lpstr>
      <vt:lpstr>PowerPoint-presentatie</vt:lpstr>
      <vt:lpstr>PowerPoint-presentatie</vt:lpstr>
      <vt:lpstr>Vorige week</vt:lpstr>
      <vt:lpstr>Vandaag</vt:lpstr>
      <vt:lpstr>PowerPoint-presentatie</vt:lpstr>
      <vt:lpstr>Afvalwater</vt:lpstr>
      <vt:lpstr>Type filter</vt:lpstr>
      <vt:lpstr>Vetafscheider</vt:lpstr>
      <vt:lpstr>Werking septic tank</vt:lpstr>
      <vt:lpstr>PowerPoint-presentatie</vt:lpstr>
      <vt:lpstr>Twee compartimenten</vt:lpstr>
      <vt:lpstr>Verticaal Helofytenfilter</vt:lpstr>
      <vt:lpstr>Horizontaal Helofytenfilter</vt:lpstr>
      <vt:lpstr>Grijswater </vt:lpstr>
      <vt:lpstr>Vloeiveld Helofytenfilter</vt:lpstr>
      <vt:lpstr>Helofytenfilter</vt:lpstr>
      <vt:lpstr>Processen in het helofytenfilter</vt:lpstr>
      <vt:lpstr>Klopt dit?</vt:lpstr>
      <vt:lpstr>Eventueel na-zuivering in vijver </vt:lpstr>
      <vt:lpstr>Slootwater naar drinkwater</vt:lpstr>
      <vt:lpstr>En ontspanning…..</vt:lpstr>
      <vt:lpstr>PowerPoint-presentatie</vt:lpstr>
      <vt:lpstr>Kijk- en leesopdracht</vt:lpstr>
      <vt:lpstr>Zelfstandig werken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2021-03-23T12:05:06Z</dcterms:created>
  <dcterms:modified xsi:type="dcterms:W3CDTF">2021-03-24T11:10:32Z</dcterms:modified>
</cp:coreProperties>
</file>