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  <p:sldMasterId id="2147483696" r:id="rId5"/>
    <p:sldMasterId id="2147483708" r:id="rId6"/>
  </p:sldMasterIdLst>
  <p:notesMasterIdLst>
    <p:notesMasterId r:id="rId18"/>
  </p:notesMasterIdLst>
  <p:sldIdLst>
    <p:sldId id="300" r:id="rId7"/>
    <p:sldId id="301" r:id="rId8"/>
    <p:sldId id="302" r:id="rId9"/>
    <p:sldId id="284" r:id="rId10"/>
    <p:sldId id="280" r:id="rId11"/>
    <p:sldId id="294" r:id="rId12"/>
    <p:sldId id="312" r:id="rId13"/>
    <p:sldId id="314" r:id="rId14"/>
    <p:sldId id="298" r:id="rId15"/>
    <p:sldId id="292" r:id="rId16"/>
    <p:sldId id="287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33FF4B-D220-4AC8-979B-28BBC9EEC76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F31A03-6938-4ED3-9C28-44BF16E4948E}">
      <dgm:prSet/>
      <dgm:spPr/>
      <dgm:t>
        <a:bodyPr/>
        <a:lstStyle/>
        <a:p>
          <a:r>
            <a:rPr lang="nl-NL" dirty="0"/>
            <a:t>Met wie wil je evalueren?</a:t>
          </a:r>
          <a:endParaRPr lang="en-US" dirty="0"/>
        </a:p>
      </dgm:t>
    </dgm:pt>
    <dgm:pt modelId="{E159D1F3-B3C2-43E2-812B-CE71ECD66CA2}" type="parTrans" cxnId="{D0CEDB44-376C-43C0-873E-A52DA5494F6E}">
      <dgm:prSet/>
      <dgm:spPr/>
      <dgm:t>
        <a:bodyPr/>
        <a:lstStyle/>
        <a:p>
          <a:endParaRPr lang="en-US"/>
        </a:p>
      </dgm:t>
    </dgm:pt>
    <dgm:pt modelId="{AAF754D3-4489-4124-9406-EA903F56953B}" type="sibTrans" cxnId="{D0CEDB44-376C-43C0-873E-A52DA5494F6E}">
      <dgm:prSet/>
      <dgm:spPr/>
      <dgm:t>
        <a:bodyPr/>
        <a:lstStyle/>
        <a:p>
          <a:endParaRPr lang="en-US"/>
        </a:p>
      </dgm:t>
    </dgm:pt>
    <dgm:pt modelId="{4E1205F2-BCD8-48E1-A5A7-EA10E30A0BDF}">
      <dgm:prSet/>
      <dgm:spPr/>
      <dgm:t>
        <a:bodyPr/>
        <a:lstStyle/>
        <a:p>
          <a:r>
            <a:rPr lang="nl-NL" dirty="0"/>
            <a:t>Welke vragen ga je stellen over </a:t>
          </a:r>
          <a:endParaRPr lang="en-US" dirty="0"/>
        </a:p>
      </dgm:t>
    </dgm:pt>
    <dgm:pt modelId="{5E769BA8-4CB0-44F8-B1AC-66A501830F49}" type="parTrans" cxnId="{C46AB709-89E8-4202-BC06-8069181ABEA4}">
      <dgm:prSet/>
      <dgm:spPr/>
      <dgm:t>
        <a:bodyPr/>
        <a:lstStyle/>
        <a:p>
          <a:endParaRPr lang="en-US"/>
        </a:p>
      </dgm:t>
    </dgm:pt>
    <dgm:pt modelId="{2DBDDF71-E548-43ED-AA9E-CFD8B8F2AFC2}" type="sibTrans" cxnId="{C46AB709-89E8-4202-BC06-8069181ABEA4}">
      <dgm:prSet/>
      <dgm:spPr/>
      <dgm:t>
        <a:bodyPr/>
        <a:lstStyle/>
        <a:p>
          <a:endParaRPr lang="en-US"/>
        </a:p>
      </dgm:t>
    </dgm:pt>
    <dgm:pt modelId="{DA30B19B-7A2A-4B66-A6DD-15D58312A802}">
      <dgm:prSet/>
      <dgm:spPr/>
      <dgm:t>
        <a:bodyPr/>
        <a:lstStyle/>
        <a:p>
          <a:r>
            <a:rPr lang="nl-NL"/>
            <a:t>Product?</a:t>
          </a:r>
          <a:endParaRPr lang="en-US"/>
        </a:p>
      </dgm:t>
    </dgm:pt>
    <dgm:pt modelId="{709BA285-0EDE-4CE8-A267-65E8A07EC564}" type="parTrans" cxnId="{4BBA18C7-B55C-45DD-8B26-A19C00CCE669}">
      <dgm:prSet/>
      <dgm:spPr/>
      <dgm:t>
        <a:bodyPr/>
        <a:lstStyle/>
        <a:p>
          <a:endParaRPr lang="en-US"/>
        </a:p>
      </dgm:t>
    </dgm:pt>
    <dgm:pt modelId="{87AE16CB-ED95-4E79-999B-48B2059A942F}" type="sibTrans" cxnId="{4BBA18C7-B55C-45DD-8B26-A19C00CCE669}">
      <dgm:prSet/>
      <dgm:spPr/>
      <dgm:t>
        <a:bodyPr/>
        <a:lstStyle/>
        <a:p>
          <a:endParaRPr lang="en-US"/>
        </a:p>
      </dgm:t>
    </dgm:pt>
    <dgm:pt modelId="{008F9DBF-9C08-4008-A8D5-DE8B5423E849}">
      <dgm:prSet/>
      <dgm:spPr/>
      <dgm:t>
        <a:bodyPr/>
        <a:lstStyle/>
        <a:p>
          <a:r>
            <a:rPr lang="nl-NL"/>
            <a:t>Proces? </a:t>
          </a:r>
          <a:endParaRPr lang="en-US"/>
        </a:p>
      </dgm:t>
    </dgm:pt>
    <dgm:pt modelId="{2B753018-5B59-46C1-B39F-1C820265224F}" type="parTrans" cxnId="{05FE1B09-1EE8-45B9-8A9E-65A4EB2FB68A}">
      <dgm:prSet/>
      <dgm:spPr/>
      <dgm:t>
        <a:bodyPr/>
        <a:lstStyle/>
        <a:p>
          <a:endParaRPr lang="en-US"/>
        </a:p>
      </dgm:t>
    </dgm:pt>
    <dgm:pt modelId="{DF38B49C-14D7-411D-BC9B-FF92026AC2C3}" type="sibTrans" cxnId="{05FE1B09-1EE8-45B9-8A9E-65A4EB2FB68A}">
      <dgm:prSet/>
      <dgm:spPr/>
      <dgm:t>
        <a:bodyPr/>
        <a:lstStyle/>
        <a:p>
          <a:endParaRPr lang="en-US"/>
        </a:p>
      </dgm:t>
    </dgm:pt>
    <dgm:pt modelId="{DA2AF9E2-5D92-4BD6-8A85-2B3600DA2C2C}" type="pres">
      <dgm:prSet presAssocID="{9B33FF4B-D220-4AC8-979B-28BBC9EEC764}" presName="Name0" presStyleCnt="0">
        <dgm:presLayoutVars>
          <dgm:dir/>
          <dgm:animLvl val="lvl"/>
          <dgm:resizeHandles val="exact"/>
        </dgm:presLayoutVars>
      </dgm:prSet>
      <dgm:spPr/>
    </dgm:pt>
    <dgm:pt modelId="{B9B00CAB-1C08-4224-A7A8-00585F43BB5D}" type="pres">
      <dgm:prSet presAssocID="{4E1205F2-BCD8-48E1-A5A7-EA10E30A0BDF}" presName="boxAndChildren" presStyleCnt="0"/>
      <dgm:spPr/>
    </dgm:pt>
    <dgm:pt modelId="{00473D5A-1C3F-45FE-8A29-AE2EBF4AC023}" type="pres">
      <dgm:prSet presAssocID="{4E1205F2-BCD8-48E1-A5A7-EA10E30A0BDF}" presName="parentTextBox" presStyleLbl="node1" presStyleIdx="0" presStyleCnt="2"/>
      <dgm:spPr/>
    </dgm:pt>
    <dgm:pt modelId="{A2F96BF7-7B22-40A2-8F32-0D9650D90607}" type="pres">
      <dgm:prSet presAssocID="{4E1205F2-BCD8-48E1-A5A7-EA10E30A0BDF}" presName="entireBox" presStyleLbl="node1" presStyleIdx="0" presStyleCnt="2"/>
      <dgm:spPr/>
    </dgm:pt>
    <dgm:pt modelId="{E3C14350-1932-4AB3-8B56-0C712218D1A1}" type="pres">
      <dgm:prSet presAssocID="{4E1205F2-BCD8-48E1-A5A7-EA10E30A0BDF}" presName="descendantBox" presStyleCnt="0"/>
      <dgm:spPr/>
    </dgm:pt>
    <dgm:pt modelId="{924F87E3-185C-400B-9F3A-CA4F3B550F7F}" type="pres">
      <dgm:prSet presAssocID="{DA30B19B-7A2A-4B66-A6DD-15D58312A802}" presName="childTextBox" presStyleLbl="fgAccFollowNode1" presStyleIdx="0" presStyleCnt="2">
        <dgm:presLayoutVars>
          <dgm:bulletEnabled val="1"/>
        </dgm:presLayoutVars>
      </dgm:prSet>
      <dgm:spPr/>
    </dgm:pt>
    <dgm:pt modelId="{21FC3FF3-A3C3-4EE4-883F-02CA8CF3C7BA}" type="pres">
      <dgm:prSet presAssocID="{008F9DBF-9C08-4008-A8D5-DE8B5423E849}" presName="childTextBox" presStyleLbl="fgAccFollowNode1" presStyleIdx="1" presStyleCnt="2">
        <dgm:presLayoutVars>
          <dgm:bulletEnabled val="1"/>
        </dgm:presLayoutVars>
      </dgm:prSet>
      <dgm:spPr/>
    </dgm:pt>
    <dgm:pt modelId="{E917C2E3-4CA0-4CF8-9520-777B8E4681DD}" type="pres">
      <dgm:prSet presAssocID="{AAF754D3-4489-4124-9406-EA903F56953B}" presName="sp" presStyleCnt="0"/>
      <dgm:spPr/>
    </dgm:pt>
    <dgm:pt modelId="{D7E3F933-2562-4052-8050-A5D10478A9A5}" type="pres">
      <dgm:prSet presAssocID="{98F31A03-6938-4ED3-9C28-44BF16E4948E}" presName="arrowAndChildren" presStyleCnt="0"/>
      <dgm:spPr/>
    </dgm:pt>
    <dgm:pt modelId="{F248563E-773B-4721-B7C8-272CE0B67A79}" type="pres">
      <dgm:prSet presAssocID="{98F31A03-6938-4ED3-9C28-44BF16E4948E}" presName="parentTextArrow" presStyleLbl="node1" presStyleIdx="1" presStyleCnt="2"/>
      <dgm:spPr/>
    </dgm:pt>
  </dgm:ptLst>
  <dgm:cxnLst>
    <dgm:cxn modelId="{185A9C04-FE3E-4717-9A26-04FFABC2F67E}" type="presOf" srcId="{4E1205F2-BCD8-48E1-A5A7-EA10E30A0BDF}" destId="{00473D5A-1C3F-45FE-8A29-AE2EBF4AC023}" srcOrd="0" destOrd="0" presId="urn:microsoft.com/office/officeart/2005/8/layout/process4"/>
    <dgm:cxn modelId="{05FE1B09-1EE8-45B9-8A9E-65A4EB2FB68A}" srcId="{4E1205F2-BCD8-48E1-A5A7-EA10E30A0BDF}" destId="{008F9DBF-9C08-4008-A8D5-DE8B5423E849}" srcOrd="1" destOrd="0" parTransId="{2B753018-5B59-46C1-B39F-1C820265224F}" sibTransId="{DF38B49C-14D7-411D-BC9B-FF92026AC2C3}"/>
    <dgm:cxn modelId="{C46AB709-89E8-4202-BC06-8069181ABEA4}" srcId="{9B33FF4B-D220-4AC8-979B-28BBC9EEC764}" destId="{4E1205F2-BCD8-48E1-A5A7-EA10E30A0BDF}" srcOrd="1" destOrd="0" parTransId="{5E769BA8-4CB0-44F8-B1AC-66A501830F49}" sibTransId="{2DBDDF71-E548-43ED-AA9E-CFD8B8F2AFC2}"/>
    <dgm:cxn modelId="{28222627-9951-450C-B858-EF7F8D8DD4CC}" type="presOf" srcId="{9B33FF4B-D220-4AC8-979B-28BBC9EEC764}" destId="{DA2AF9E2-5D92-4BD6-8A85-2B3600DA2C2C}" srcOrd="0" destOrd="0" presId="urn:microsoft.com/office/officeart/2005/8/layout/process4"/>
    <dgm:cxn modelId="{51B92342-D3F1-4D67-B336-4F9609167B84}" type="presOf" srcId="{98F31A03-6938-4ED3-9C28-44BF16E4948E}" destId="{F248563E-773B-4721-B7C8-272CE0B67A79}" srcOrd="0" destOrd="0" presId="urn:microsoft.com/office/officeart/2005/8/layout/process4"/>
    <dgm:cxn modelId="{D0CEDB44-376C-43C0-873E-A52DA5494F6E}" srcId="{9B33FF4B-D220-4AC8-979B-28BBC9EEC764}" destId="{98F31A03-6938-4ED3-9C28-44BF16E4948E}" srcOrd="0" destOrd="0" parTransId="{E159D1F3-B3C2-43E2-812B-CE71ECD66CA2}" sibTransId="{AAF754D3-4489-4124-9406-EA903F56953B}"/>
    <dgm:cxn modelId="{9B9BAEC2-A398-4F76-88F0-7A197B5E1A1B}" type="presOf" srcId="{008F9DBF-9C08-4008-A8D5-DE8B5423E849}" destId="{21FC3FF3-A3C3-4EE4-883F-02CA8CF3C7BA}" srcOrd="0" destOrd="0" presId="urn:microsoft.com/office/officeart/2005/8/layout/process4"/>
    <dgm:cxn modelId="{4BBA18C7-B55C-45DD-8B26-A19C00CCE669}" srcId="{4E1205F2-BCD8-48E1-A5A7-EA10E30A0BDF}" destId="{DA30B19B-7A2A-4B66-A6DD-15D58312A802}" srcOrd="0" destOrd="0" parTransId="{709BA285-0EDE-4CE8-A267-65E8A07EC564}" sibTransId="{87AE16CB-ED95-4E79-999B-48B2059A942F}"/>
    <dgm:cxn modelId="{CA557DE1-6334-4E99-A016-1770965E4E26}" type="presOf" srcId="{DA30B19B-7A2A-4B66-A6DD-15D58312A802}" destId="{924F87E3-185C-400B-9F3A-CA4F3B550F7F}" srcOrd="0" destOrd="0" presId="urn:microsoft.com/office/officeart/2005/8/layout/process4"/>
    <dgm:cxn modelId="{AC7CB7FF-A4CA-4E30-B865-27BBD2B3CE41}" type="presOf" srcId="{4E1205F2-BCD8-48E1-A5A7-EA10E30A0BDF}" destId="{A2F96BF7-7B22-40A2-8F32-0D9650D90607}" srcOrd="1" destOrd="0" presId="urn:microsoft.com/office/officeart/2005/8/layout/process4"/>
    <dgm:cxn modelId="{CC8E6104-5241-4354-A056-269385028923}" type="presParOf" srcId="{DA2AF9E2-5D92-4BD6-8A85-2B3600DA2C2C}" destId="{B9B00CAB-1C08-4224-A7A8-00585F43BB5D}" srcOrd="0" destOrd="0" presId="urn:microsoft.com/office/officeart/2005/8/layout/process4"/>
    <dgm:cxn modelId="{DC123271-33B3-4ABA-A26B-92127BEEC8D6}" type="presParOf" srcId="{B9B00CAB-1C08-4224-A7A8-00585F43BB5D}" destId="{00473D5A-1C3F-45FE-8A29-AE2EBF4AC023}" srcOrd="0" destOrd="0" presId="urn:microsoft.com/office/officeart/2005/8/layout/process4"/>
    <dgm:cxn modelId="{5703E302-A93B-40E4-B214-796D87541542}" type="presParOf" srcId="{B9B00CAB-1C08-4224-A7A8-00585F43BB5D}" destId="{A2F96BF7-7B22-40A2-8F32-0D9650D90607}" srcOrd="1" destOrd="0" presId="urn:microsoft.com/office/officeart/2005/8/layout/process4"/>
    <dgm:cxn modelId="{6D7D9E61-70E8-443E-ACB6-DD5B06CB9C4D}" type="presParOf" srcId="{B9B00CAB-1C08-4224-A7A8-00585F43BB5D}" destId="{E3C14350-1932-4AB3-8B56-0C712218D1A1}" srcOrd="2" destOrd="0" presId="urn:microsoft.com/office/officeart/2005/8/layout/process4"/>
    <dgm:cxn modelId="{309913FB-B894-4128-8513-303558BF19CE}" type="presParOf" srcId="{E3C14350-1932-4AB3-8B56-0C712218D1A1}" destId="{924F87E3-185C-400B-9F3A-CA4F3B550F7F}" srcOrd="0" destOrd="0" presId="urn:microsoft.com/office/officeart/2005/8/layout/process4"/>
    <dgm:cxn modelId="{30A6A33D-2861-4BDA-B237-4A0103254D78}" type="presParOf" srcId="{E3C14350-1932-4AB3-8B56-0C712218D1A1}" destId="{21FC3FF3-A3C3-4EE4-883F-02CA8CF3C7BA}" srcOrd="1" destOrd="0" presId="urn:microsoft.com/office/officeart/2005/8/layout/process4"/>
    <dgm:cxn modelId="{48B82331-DB27-4A10-895D-EFBF4229662F}" type="presParOf" srcId="{DA2AF9E2-5D92-4BD6-8A85-2B3600DA2C2C}" destId="{E917C2E3-4CA0-4CF8-9520-777B8E4681DD}" srcOrd="1" destOrd="0" presId="urn:microsoft.com/office/officeart/2005/8/layout/process4"/>
    <dgm:cxn modelId="{A99CCC78-F8EF-4E2B-95CF-AF12E3E80FF4}" type="presParOf" srcId="{DA2AF9E2-5D92-4BD6-8A85-2B3600DA2C2C}" destId="{D7E3F933-2562-4052-8050-A5D10478A9A5}" srcOrd="2" destOrd="0" presId="urn:microsoft.com/office/officeart/2005/8/layout/process4"/>
    <dgm:cxn modelId="{E1DD98CB-6BBB-4403-8066-095CAFB491FB}" type="presParOf" srcId="{D7E3F933-2562-4052-8050-A5D10478A9A5}" destId="{F248563E-773B-4721-B7C8-272CE0B67A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14E807-1124-4381-9DFD-4F971A0A74D7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7B86399-8710-465E-A46D-BB315DC1D9EF}">
      <dgm:prSet/>
      <dgm:spPr/>
      <dgm:t>
        <a:bodyPr/>
        <a:lstStyle/>
        <a:p>
          <a:r>
            <a:rPr lang="nl-NL"/>
            <a:t>P: probleem vasstellen</a:t>
          </a:r>
          <a:endParaRPr lang="en-US"/>
        </a:p>
      </dgm:t>
    </dgm:pt>
    <dgm:pt modelId="{12C0ACBE-A7C8-410C-B559-FA62AEB1B0C2}" type="parTrans" cxnId="{F163F3CF-07D2-4EE3-8398-3509F9F77CC1}">
      <dgm:prSet/>
      <dgm:spPr/>
      <dgm:t>
        <a:bodyPr/>
        <a:lstStyle/>
        <a:p>
          <a:endParaRPr lang="en-US"/>
        </a:p>
      </dgm:t>
    </dgm:pt>
    <dgm:pt modelId="{BF89F042-9D5F-4CB1-9841-0E0BD7C07654}" type="sibTrans" cxnId="{F163F3CF-07D2-4EE3-8398-3509F9F77CC1}">
      <dgm:prSet/>
      <dgm:spPr/>
      <dgm:t>
        <a:bodyPr/>
        <a:lstStyle/>
        <a:p>
          <a:endParaRPr lang="en-US"/>
        </a:p>
      </dgm:t>
    </dgm:pt>
    <dgm:pt modelId="{6CD77E8A-0EB0-428B-B8B2-AE3F26603E48}">
      <dgm:prSet/>
      <dgm:spPr/>
      <dgm:t>
        <a:bodyPr/>
        <a:lstStyle/>
        <a:p>
          <a:r>
            <a:rPr lang="nl-NL"/>
            <a:t>E: oorzaak achterhalen</a:t>
          </a:r>
          <a:endParaRPr lang="en-US"/>
        </a:p>
      </dgm:t>
    </dgm:pt>
    <dgm:pt modelId="{BFEF776A-3EC5-4F74-845D-B9B7FBD9A0F7}" type="parTrans" cxnId="{DE1BEB29-8906-4194-A240-035C57540505}">
      <dgm:prSet/>
      <dgm:spPr/>
      <dgm:t>
        <a:bodyPr/>
        <a:lstStyle/>
        <a:p>
          <a:endParaRPr lang="en-US"/>
        </a:p>
      </dgm:t>
    </dgm:pt>
    <dgm:pt modelId="{962ECBF6-4B15-43FD-88D8-99462C88D588}" type="sibTrans" cxnId="{DE1BEB29-8906-4194-A240-035C57540505}">
      <dgm:prSet/>
      <dgm:spPr/>
      <dgm:t>
        <a:bodyPr/>
        <a:lstStyle/>
        <a:p>
          <a:endParaRPr lang="en-US"/>
        </a:p>
      </dgm:t>
    </dgm:pt>
    <dgm:pt modelId="{52DAA0B6-ED3D-40CC-AB74-F430EF22655E}">
      <dgm:prSet/>
      <dgm:spPr/>
      <dgm:t>
        <a:bodyPr/>
        <a:lstStyle/>
        <a:p>
          <a:r>
            <a:rPr lang="nl-NL"/>
            <a:t>S: symptomen beschrijven (observeren, bespreken) </a:t>
          </a:r>
          <a:endParaRPr lang="en-US"/>
        </a:p>
      </dgm:t>
    </dgm:pt>
    <dgm:pt modelId="{0058294C-CF4C-4F1C-91F1-9A052D704702}" type="parTrans" cxnId="{3E0B258C-B529-44C9-A514-0EF91354F712}">
      <dgm:prSet/>
      <dgm:spPr/>
      <dgm:t>
        <a:bodyPr/>
        <a:lstStyle/>
        <a:p>
          <a:endParaRPr lang="en-US"/>
        </a:p>
      </dgm:t>
    </dgm:pt>
    <dgm:pt modelId="{BC1C8115-9147-441A-BB02-82772E518310}" type="sibTrans" cxnId="{3E0B258C-B529-44C9-A514-0EF91354F712}">
      <dgm:prSet/>
      <dgm:spPr/>
      <dgm:t>
        <a:bodyPr/>
        <a:lstStyle/>
        <a:p>
          <a:endParaRPr lang="en-US"/>
        </a:p>
      </dgm:t>
    </dgm:pt>
    <dgm:pt modelId="{9196CE2D-7D20-460C-B69C-A1856510950E}">
      <dgm:prSet/>
      <dgm:spPr/>
      <dgm:t>
        <a:bodyPr/>
        <a:lstStyle/>
        <a:p>
          <a:r>
            <a:rPr lang="nl-NL"/>
            <a:t>D: Doel bij het probleem SMART formuleren</a:t>
          </a:r>
          <a:endParaRPr lang="en-US"/>
        </a:p>
      </dgm:t>
    </dgm:pt>
    <dgm:pt modelId="{B918EC93-E041-4D67-A90A-D3FC4808C014}" type="parTrans" cxnId="{7EE45F6A-5DFC-45D4-BCCA-F80618A0BFDA}">
      <dgm:prSet/>
      <dgm:spPr/>
      <dgm:t>
        <a:bodyPr/>
        <a:lstStyle/>
        <a:p>
          <a:endParaRPr lang="en-US"/>
        </a:p>
      </dgm:t>
    </dgm:pt>
    <dgm:pt modelId="{F6B93BC5-416D-49EC-8C46-2AC327407E51}" type="sibTrans" cxnId="{7EE45F6A-5DFC-45D4-BCCA-F80618A0BFDA}">
      <dgm:prSet/>
      <dgm:spPr/>
      <dgm:t>
        <a:bodyPr/>
        <a:lstStyle/>
        <a:p>
          <a:endParaRPr lang="en-US"/>
        </a:p>
      </dgm:t>
    </dgm:pt>
    <dgm:pt modelId="{7727A85F-D1F8-43C1-8AD2-5FB45D2C0DCC}">
      <dgm:prSet/>
      <dgm:spPr/>
      <dgm:t>
        <a:bodyPr/>
        <a:lstStyle/>
        <a:p>
          <a:r>
            <a:rPr lang="nl-NL"/>
            <a:t>I: Interventies (acties) opstellen </a:t>
          </a:r>
          <a:endParaRPr lang="en-US"/>
        </a:p>
      </dgm:t>
    </dgm:pt>
    <dgm:pt modelId="{B1DF3048-A0A5-48C8-BE26-0FDB374AAAD6}" type="parTrans" cxnId="{8456FF84-076A-47E7-B36A-78CAE44955FA}">
      <dgm:prSet/>
      <dgm:spPr/>
      <dgm:t>
        <a:bodyPr/>
        <a:lstStyle/>
        <a:p>
          <a:endParaRPr lang="en-US"/>
        </a:p>
      </dgm:t>
    </dgm:pt>
    <dgm:pt modelId="{0009FA1A-2792-4C73-8A00-51452894A524}" type="sibTrans" cxnId="{8456FF84-076A-47E7-B36A-78CAE44955FA}">
      <dgm:prSet/>
      <dgm:spPr/>
      <dgm:t>
        <a:bodyPr/>
        <a:lstStyle/>
        <a:p>
          <a:endParaRPr lang="en-US"/>
        </a:p>
      </dgm:t>
    </dgm:pt>
    <dgm:pt modelId="{16344F1E-B99E-46DE-8D7A-A879E79BE478}">
      <dgm:prSet/>
      <dgm:spPr/>
      <dgm:t>
        <a:bodyPr/>
        <a:lstStyle/>
        <a:p>
          <a:r>
            <a:rPr lang="nl-NL"/>
            <a:t>E: Evalueren van de doelen en interventies</a:t>
          </a:r>
          <a:endParaRPr lang="en-US"/>
        </a:p>
      </dgm:t>
    </dgm:pt>
    <dgm:pt modelId="{48B7BA0D-D559-4C71-85E2-347B790CB9B8}" type="parTrans" cxnId="{E2A9EC91-5705-4CCD-9F3B-6486CE33ED8D}">
      <dgm:prSet/>
      <dgm:spPr/>
      <dgm:t>
        <a:bodyPr/>
        <a:lstStyle/>
        <a:p>
          <a:endParaRPr lang="en-US"/>
        </a:p>
      </dgm:t>
    </dgm:pt>
    <dgm:pt modelId="{C771A87C-88B9-4E1E-BF94-987356977E20}" type="sibTrans" cxnId="{E2A9EC91-5705-4CCD-9F3B-6486CE33ED8D}">
      <dgm:prSet/>
      <dgm:spPr/>
      <dgm:t>
        <a:bodyPr/>
        <a:lstStyle/>
        <a:p>
          <a:endParaRPr lang="en-US"/>
        </a:p>
      </dgm:t>
    </dgm:pt>
    <dgm:pt modelId="{AFD41A33-0EC7-4647-8C8C-29CA405D66AD}" type="pres">
      <dgm:prSet presAssocID="{2D14E807-1124-4381-9DFD-4F971A0A74D7}" presName="diagram" presStyleCnt="0">
        <dgm:presLayoutVars>
          <dgm:dir/>
          <dgm:resizeHandles val="exact"/>
        </dgm:presLayoutVars>
      </dgm:prSet>
      <dgm:spPr/>
    </dgm:pt>
    <dgm:pt modelId="{8E3EDA9F-3D06-4C27-AE64-66CCFDDC1C12}" type="pres">
      <dgm:prSet presAssocID="{A7B86399-8710-465E-A46D-BB315DC1D9EF}" presName="node" presStyleLbl="node1" presStyleIdx="0" presStyleCnt="6">
        <dgm:presLayoutVars>
          <dgm:bulletEnabled val="1"/>
        </dgm:presLayoutVars>
      </dgm:prSet>
      <dgm:spPr/>
    </dgm:pt>
    <dgm:pt modelId="{8C88AEFE-2DAC-4FBE-AF81-81AB9BC04368}" type="pres">
      <dgm:prSet presAssocID="{BF89F042-9D5F-4CB1-9841-0E0BD7C07654}" presName="sibTrans" presStyleCnt="0"/>
      <dgm:spPr/>
    </dgm:pt>
    <dgm:pt modelId="{9DAE973F-50A2-44D6-8A6E-9591038656EE}" type="pres">
      <dgm:prSet presAssocID="{6CD77E8A-0EB0-428B-B8B2-AE3F26603E48}" presName="node" presStyleLbl="node1" presStyleIdx="1" presStyleCnt="6">
        <dgm:presLayoutVars>
          <dgm:bulletEnabled val="1"/>
        </dgm:presLayoutVars>
      </dgm:prSet>
      <dgm:spPr/>
    </dgm:pt>
    <dgm:pt modelId="{C54A21BB-34FC-4222-BFCF-5D6FDF796BB8}" type="pres">
      <dgm:prSet presAssocID="{962ECBF6-4B15-43FD-88D8-99462C88D588}" presName="sibTrans" presStyleCnt="0"/>
      <dgm:spPr/>
    </dgm:pt>
    <dgm:pt modelId="{0CAAB959-62CF-40EE-A936-E283099D7E81}" type="pres">
      <dgm:prSet presAssocID="{52DAA0B6-ED3D-40CC-AB74-F430EF22655E}" presName="node" presStyleLbl="node1" presStyleIdx="2" presStyleCnt="6">
        <dgm:presLayoutVars>
          <dgm:bulletEnabled val="1"/>
        </dgm:presLayoutVars>
      </dgm:prSet>
      <dgm:spPr/>
    </dgm:pt>
    <dgm:pt modelId="{A12D4A77-8F2B-4AA8-871B-B78A319BBE42}" type="pres">
      <dgm:prSet presAssocID="{BC1C8115-9147-441A-BB02-82772E518310}" presName="sibTrans" presStyleCnt="0"/>
      <dgm:spPr/>
    </dgm:pt>
    <dgm:pt modelId="{DBBA4FBC-D46C-4F42-AA33-251C5F7464A8}" type="pres">
      <dgm:prSet presAssocID="{9196CE2D-7D20-460C-B69C-A1856510950E}" presName="node" presStyleLbl="node1" presStyleIdx="3" presStyleCnt="6">
        <dgm:presLayoutVars>
          <dgm:bulletEnabled val="1"/>
        </dgm:presLayoutVars>
      </dgm:prSet>
      <dgm:spPr/>
    </dgm:pt>
    <dgm:pt modelId="{D50AD6ED-7BC6-4A07-AF84-219AD5BF795B}" type="pres">
      <dgm:prSet presAssocID="{F6B93BC5-416D-49EC-8C46-2AC327407E51}" presName="sibTrans" presStyleCnt="0"/>
      <dgm:spPr/>
    </dgm:pt>
    <dgm:pt modelId="{D99C08FB-9722-4EEC-B073-89E230696C75}" type="pres">
      <dgm:prSet presAssocID="{7727A85F-D1F8-43C1-8AD2-5FB45D2C0DCC}" presName="node" presStyleLbl="node1" presStyleIdx="4" presStyleCnt="6">
        <dgm:presLayoutVars>
          <dgm:bulletEnabled val="1"/>
        </dgm:presLayoutVars>
      </dgm:prSet>
      <dgm:spPr/>
    </dgm:pt>
    <dgm:pt modelId="{5D5B61EA-F2D2-46BE-9CBD-8DD7D5124015}" type="pres">
      <dgm:prSet presAssocID="{0009FA1A-2792-4C73-8A00-51452894A524}" presName="sibTrans" presStyleCnt="0"/>
      <dgm:spPr/>
    </dgm:pt>
    <dgm:pt modelId="{10E71AD5-0AB7-4314-A47A-8020572531DE}" type="pres">
      <dgm:prSet presAssocID="{16344F1E-B99E-46DE-8D7A-A879E79BE478}" presName="node" presStyleLbl="node1" presStyleIdx="5" presStyleCnt="6">
        <dgm:presLayoutVars>
          <dgm:bulletEnabled val="1"/>
        </dgm:presLayoutVars>
      </dgm:prSet>
      <dgm:spPr/>
    </dgm:pt>
  </dgm:ptLst>
  <dgm:cxnLst>
    <dgm:cxn modelId="{0F186405-6953-4599-A22D-0BC26B29ABFF}" type="presOf" srcId="{A7B86399-8710-465E-A46D-BB315DC1D9EF}" destId="{8E3EDA9F-3D06-4C27-AE64-66CCFDDC1C12}" srcOrd="0" destOrd="0" presId="urn:microsoft.com/office/officeart/2005/8/layout/default"/>
    <dgm:cxn modelId="{DE1BEB29-8906-4194-A240-035C57540505}" srcId="{2D14E807-1124-4381-9DFD-4F971A0A74D7}" destId="{6CD77E8A-0EB0-428B-B8B2-AE3F26603E48}" srcOrd="1" destOrd="0" parTransId="{BFEF776A-3EC5-4F74-845D-B9B7FBD9A0F7}" sibTransId="{962ECBF6-4B15-43FD-88D8-99462C88D588}"/>
    <dgm:cxn modelId="{C1B30C31-2E4F-4633-9B26-FC1E98B4170D}" type="presOf" srcId="{6CD77E8A-0EB0-428B-B8B2-AE3F26603E48}" destId="{9DAE973F-50A2-44D6-8A6E-9591038656EE}" srcOrd="0" destOrd="0" presId="urn:microsoft.com/office/officeart/2005/8/layout/default"/>
    <dgm:cxn modelId="{64351639-DDD1-47E7-98E9-60C8E22BB45C}" type="presOf" srcId="{7727A85F-D1F8-43C1-8AD2-5FB45D2C0DCC}" destId="{D99C08FB-9722-4EEC-B073-89E230696C75}" srcOrd="0" destOrd="0" presId="urn:microsoft.com/office/officeart/2005/8/layout/default"/>
    <dgm:cxn modelId="{57393641-52C5-402A-9795-E473B4C5CEAA}" type="presOf" srcId="{2D14E807-1124-4381-9DFD-4F971A0A74D7}" destId="{AFD41A33-0EC7-4647-8C8C-29CA405D66AD}" srcOrd="0" destOrd="0" presId="urn:microsoft.com/office/officeart/2005/8/layout/default"/>
    <dgm:cxn modelId="{7EE45F6A-5DFC-45D4-BCCA-F80618A0BFDA}" srcId="{2D14E807-1124-4381-9DFD-4F971A0A74D7}" destId="{9196CE2D-7D20-460C-B69C-A1856510950E}" srcOrd="3" destOrd="0" parTransId="{B918EC93-E041-4D67-A90A-D3FC4808C014}" sibTransId="{F6B93BC5-416D-49EC-8C46-2AC327407E51}"/>
    <dgm:cxn modelId="{68C83253-653A-4BE6-BB5F-CAF83171A61C}" type="presOf" srcId="{9196CE2D-7D20-460C-B69C-A1856510950E}" destId="{DBBA4FBC-D46C-4F42-AA33-251C5F7464A8}" srcOrd="0" destOrd="0" presId="urn:microsoft.com/office/officeart/2005/8/layout/default"/>
    <dgm:cxn modelId="{8456FF84-076A-47E7-B36A-78CAE44955FA}" srcId="{2D14E807-1124-4381-9DFD-4F971A0A74D7}" destId="{7727A85F-D1F8-43C1-8AD2-5FB45D2C0DCC}" srcOrd="4" destOrd="0" parTransId="{B1DF3048-A0A5-48C8-BE26-0FDB374AAAD6}" sibTransId="{0009FA1A-2792-4C73-8A00-51452894A524}"/>
    <dgm:cxn modelId="{3E0B258C-B529-44C9-A514-0EF91354F712}" srcId="{2D14E807-1124-4381-9DFD-4F971A0A74D7}" destId="{52DAA0B6-ED3D-40CC-AB74-F430EF22655E}" srcOrd="2" destOrd="0" parTransId="{0058294C-CF4C-4F1C-91F1-9A052D704702}" sibTransId="{BC1C8115-9147-441A-BB02-82772E518310}"/>
    <dgm:cxn modelId="{E2A9EC91-5705-4CCD-9F3B-6486CE33ED8D}" srcId="{2D14E807-1124-4381-9DFD-4F971A0A74D7}" destId="{16344F1E-B99E-46DE-8D7A-A879E79BE478}" srcOrd="5" destOrd="0" parTransId="{48B7BA0D-D559-4C71-85E2-347B790CB9B8}" sibTransId="{C771A87C-88B9-4E1E-BF94-987356977E20}"/>
    <dgm:cxn modelId="{7BCED8CA-8DD9-42E9-AB2D-0B105ABFAEA0}" type="presOf" srcId="{52DAA0B6-ED3D-40CC-AB74-F430EF22655E}" destId="{0CAAB959-62CF-40EE-A936-E283099D7E81}" srcOrd="0" destOrd="0" presId="urn:microsoft.com/office/officeart/2005/8/layout/default"/>
    <dgm:cxn modelId="{F163F3CF-07D2-4EE3-8398-3509F9F77CC1}" srcId="{2D14E807-1124-4381-9DFD-4F971A0A74D7}" destId="{A7B86399-8710-465E-A46D-BB315DC1D9EF}" srcOrd="0" destOrd="0" parTransId="{12C0ACBE-A7C8-410C-B559-FA62AEB1B0C2}" sibTransId="{BF89F042-9D5F-4CB1-9841-0E0BD7C07654}"/>
    <dgm:cxn modelId="{4CA23DEB-5E93-4D5F-B295-2AE6495FE461}" type="presOf" srcId="{16344F1E-B99E-46DE-8D7A-A879E79BE478}" destId="{10E71AD5-0AB7-4314-A47A-8020572531DE}" srcOrd="0" destOrd="0" presId="urn:microsoft.com/office/officeart/2005/8/layout/default"/>
    <dgm:cxn modelId="{5B042807-01A6-4930-8535-29D480A59635}" type="presParOf" srcId="{AFD41A33-0EC7-4647-8C8C-29CA405D66AD}" destId="{8E3EDA9F-3D06-4C27-AE64-66CCFDDC1C12}" srcOrd="0" destOrd="0" presId="urn:microsoft.com/office/officeart/2005/8/layout/default"/>
    <dgm:cxn modelId="{BA82EF0F-39E1-4D52-8AB2-3E9627F22E98}" type="presParOf" srcId="{AFD41A33-0EC7-4647-8C8C-29CA405D66AD}" destId="{8C88AEFE-2DAC-4FBE-AF81-81AB9BC04368}" srcOrd="1" destOrd="0" presId="urn:microsoft.com/office/officeart/2005/8/layout/default"/>
    <dgm:cxn modelId="{02D47047-A939-4DA5-8146-D104FA975BD2}" type="presParOf" srcId="{AFD41A33-0EC7-4647-8C8C-29CA405D66AD}" destId="{9DAE973F-50A2-44D6-8A6E-9591038656EE}" srcOrd="2" destOrd="0" presId="urn:microsoft.com/office/officeart/2005/8/layout/default"/>
    <dgm:cxn modelId="{46828E15-31CC-4103-9F76-1742009939C9}" type="presParOf" srcId="{AFD41A33-0EC7-4647-8C8C-29CA405D66AD}" destId="{C54A21BB-34FC-4222-BFCF-5D6FDF796BB8}" srcOrd="3" destOrd="0" presId="urn:microsoft.com/office/officeart/2005/8/layout/default"/>
    <dgm:cxn modelId="{2F5901C8-A4C0-418D-ADE5-66ECA2BA708C}" type="presParOf" srcId="{AFD41A33-0EC7-4647-8C8C-29CA405D66AD}" destId="{0CAAB959-62CF-40EE-A936-E283099D7E81}" srcOrd="4" destOrd="0" presId="urn:microsoft.com/office/officeart/2005/8/layout/default"/>
    <dgm:cxn modelId="{AC044CC6-3450-456D-AA5E-AD3D3E480AAD}" type="presParOf" srcId="{AFD41A33-0EC7-4647-8C8C-29CA405D66AD}" destId="{A12D4A77-8F2B-4AA8-871B-B78A319BBE42}" srcOrd="5" destOrd="0" presId="urn:microsoft.com/office/officeart/2005/8/layout/default"/>
    <dgm:cxn modelId="{72AA2B0C-0853-449A-956F-98D2C1C2936A}" type="presParOf" srcId="{AFD41A33-0EC7-4647-8C8C-29CA405D66AD}" destId="{DBBA4FBC-D46C-4F42-AA33-251C5F7464A8}" srcOrd="6" destOrd="0" presId="urn:microsoft.com/office/officeart/2005/8/layout/default"/>
    <dgm:cxn modelId="{4770EACE-BD84-4803-B614-519C15F90D1F}" type="presParOf" srcId="{AFD41A33-0EC7-4647-8C8C-29CA405D66AD}" destId="{D50AD6ED-7BC6-4A07-AF84-219AD5BF795B}" srcOrd="7" destOrd="0" presId="urn:microsoft.com/office/officeart/2005/8/layout/default"/>
    <dgm:cxn modelId="{5D723C96-9462-47E3-994B-675ED0041915}" type="presParOf" srcId="{AFD41A33-0EC7-4647-8C8C-29CA405D66AD}" destId="{D99C08FB-9722-4EEC-B073-89E230696C75}" srcOrd="8" destOrd="0" presId="urn:microsoft.com/office/officeart/2005/8/layout/default"/>
    <dgm:cxn modelId="{EB72A2A8-E0D4-4A37-ACD8-865D2879B87D}" type="presParOf" srcId="{AFD41A33-0EC7-4647-8C8C-29CA405D66AD}" destId="{5D5B61EA-F2D2-46BE-9CBD-8DD7D5124015}" srcOrd="9" destOrd="0" presId="urn:microsoft.com/office/officeart/2005/8/layout/default"/>
    <dgm:cxn modelId="{F25CFE19-3D11-4DBB-B027-540D92683078}" type="presParOf" srcId="{AFD41A33-0EC7-4647-8C8C-29CA405D66AD}" destId="{10E71AD5-0AB7-4314-A47A-8020572531D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96BF7-7B22-40A2-8F32-0D9650D90607}">
      <dsp:nvSpPr>
        <dsp:cNvPr id="0" name=""/>
        <dsp:cNvSpPr/>
      </dsp:nvSpPr>
      <dsp:spPr>
        <a:xfrm>
          <a:off x="0" y="3191526"/>
          <a:ext cx="4366325" cy="20939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 dirty="0"/>
            <a:t>Welke vragen ga je stellen over </a:t>
          </a:r>
          <a:endParaRPr lang="en-US" sz="2700" kern="1200" dirty="0"/>
        </a:p>
      </dsp:txBody>
      <dsp:txXfrm>
        <a:off x="0" y="3191526"/>
        <a:ext cx="4366325" cy="1130752"/>
      </dsp:txXfrm>
    </dsp:sp>
    <dsp:sp modelId="{924F87E3-185C-400B-9F3A-CA4F3B550F7F}">
      <dsp:nvSpPr>
        <dsp:cNvPr id="0" name=""/>
        <dsp:cNvSpPr/>
      </dsp:nvSpPr>
      <dsp:spPr>
        <a:xfrm>
          <a:off x="0" y="4280399"/>
          <a:ext cx="2183162" cy="96323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Product?</a:t>
          </a:r>
          <a:endParaRPr lang="en-US" sz="3300" kern="1200"/>
        </a:p>
      </dsp:txBody>
      <dsp:txXfrm>
        <a:off x="0" y="4280399"/>
        <a:ext cx="2183162" cy="963233"/>
      </dsp:txXfrm>
    </dsp:sp>
    <dsp:sp modelId="{21FC3FF3-A3C3-4EE4-883F-02CA8CF3C7BA}">
      <dsp:nvSpPr>
        <dsp:cNvPr id="0" name=""/>
        <dsp:cNvSpPr/>
      </dsp:nvSpPr>
      <dsp:spPr>
        <a:xfrm>
          <a:off x="2183162" y="4280399"/>
          <a:ext cx="2183162" cy="963233"/>
        </a:xfrm>
        <a:prstGeom prst="rect">
          <a:avLst/>
        </a:prstGeom>
        <a:solidFill>
          <a:schemeClr val="accent2">
            <a:tint val="40000"/>
            <a:alpha val="90000"/>
            <a:hueOff val="3524137"/>
            <a:satOff val="-59496"/>
            <a:lumOff val="-370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3524137"/>
              <a:satOff val="-59496"/>
              <a:lumOff val="-37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Proces? </a:t>
          </a:r>
          <a:endParaRPr lang="en-US" sz="3300" kern="1200"/>
        </a:p>
      </dsp:txBody>
      <dsp:txXfrm>
        <a:off x="2183162" y="4280399"/>
        <a:ext cx="2183162" cy="963233"/>
      </dsp:txXfrm>
    </dsp:sp>
    <dsp:sp modelId="{F248563E-773B-4721-B7C8-272CE0B67A79}">
      <dsp:nvSpPr>
        <dsp:cNvPr id="0" name=""/>
        <dsp:cNvSpPr/>
      </dsp:nvSpPr>
      <dsp:spPr>
        <a:xfrm rot="10800000">
          <a:off x="0" y="2384"/>
          <a:ext cx="4366325" cy="3220551"/>
        </a:xfrm>
        <a:prstGeom prst="upArrowCallout">
          <a:avLst/>
        </a:prstGeom>
        <a:solidFill>
          <a:schemeClr val="accent2">
            <a:hueOff val="2529934"/>
            <a:satOff val="-47862"/>
            <a:lumOff val="-33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 dirty="0"/>
            <a:t>Met wie wil je evalueren?</a:t>
          </a:r>
          <a:endParaRPr lang="en-US" sz="2700" kern="1200" dirty="0"/>
        </a:p>
      </dsp:txBody>
      <dsp:txXfrm rot="10800000">
        <a:off x="0" y="2384"/>
        <a:ext cx="4366325" cy="20926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EDA9F-3D06-4C27-AE64-66CCFDDC1C12}">
      <dsp:nvSpPr>
        <dsp:cNvPr id="0" name=""/>
        <dsp:cNvSpPr/>
      </dsp:nvSpPr>
      <dsp:spPr>
        <a:xfrm>
          <a:off x="0" y="476461"/>
          <a:ext cx="2478880" cy="1487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P: probleem vasstellen</a:t>
          </a:r>
          <a:endParaRPr lang="en-US" sz="2400" kern="1200"/>
        </a:p>
      </dsp:txBody>
      <dsp:txXfrm>
        <a:off x="0" y="476461"/>
        <a:ext cx="2478880" cy="1487328"/>
      </dsp:txXfrm>
    </dsp:sp>
    <dsp:sp modelId="{9DAE973F-50A2-44D6-8A6E-9591038656EE}">
      <dsp:nvSpPr>
        <dsp:cNvPr id="0" name=""/>
        <dsp:cNvSpPr/>
      </dsp:nvSpPr>
      <dsp:spPr>
        <a:xfrm>
          <a:off x="2726769" y="476461"/>
          <a:ext cx="2478880" cy="14873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E: oorzaak achterhalen</a:t>
          </a:r>
          <a:endParaRPr lang="en-US" sz="2400" kern="1200"/>
        </a:p>
      </dsp:txBody>
      <dsp:txXfrm>
        <a:off x="2726769" y="476461"/>
        <a:ext cx="2478880" cy="1487328"/>
      </dsp:txXfrm>
    </dsp:sp>
    <dsp:sp modelId="{0CAAB959-62CF-40EE-A936-E283099D7E81}">
      <dsp:nvSpPr>
        <dsp:cNvPr id="0" name=""/>
        <dsp:cNvSpPr/>
      </dsp:nvSpPr>
      <dsp:spPr>
        <a:xfrm>
          <a:off x="5453538" y="476461"/>
          <a:ext cx="2478880" cy="14873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S: symptomen beschrijven (observeren, bespreken) </a:t>
          </a:r>
          <a:endParaRPr lang="en-US" sz="2400" kern="1200"/>
        </a:p>
      </dsp:txBody>
      <dsp:txXfrm>
        <a:off x="5453538" y="476461"/>
        <a:ext cx="2478880" cy="1487328"/>
      </dsp:txXfrm>
    </dsp:sp>
    <dsp:sp modelId="{DBBA4FBC-D46C-4F42-AA33-251C5F7464A8}">
      <dsp:nvSpPr>
        <dsp:cNvPr id="0" name=""/>
        <dsp:cNvSpPr/>
      </dsp:nvSpPr>
      <dsp:spPr>
        <a:xfrm>
          <a:off x="0" y="2211678"/>
          <a:ext cx="2478880" cy="14873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D: Doel bij het probleem SMART formuleren</a:t>
          </a:r>
          <a:endParaRPr lang="en-US" sz="2400" kern="1200"/>
        </a:p>
      </dsp:txBody>
      <dsp:txXfrm>
        <a:off x="0" y="2211678"/>
        <a:ext cx="2478880" cy="1487328"/>
      </dsp:txXfrm>
    </dsp:sp>
    <dsp:sp modelId="{D99C08FB-9722-4EEC-B073-89E230696C75}">
      <dsp:nvSpPr>
        <dsp:cNvPr id="0" name=""/>
        <dsp:cNvSpPr/>
      </dsp:nvSpPr>
      <dsp:spPr>
        <a:xfrm>
          <a:off x="2726769" y="2211678"/>
          <a:ext cx="2478880" cy="148732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I: Interventies (acties) opstellen </a:t>
          </a:r>
          <a:endParaRPr lang="en-US" sz="2400" kern="1200"/>
        </a:p>
      </dsp:txBody>
      <dsp:txXfrm>
        <a:off x="2726769" y="2211678"/>
        <a:ext cx="2478880" cy="1487328"/>
      </dsp:txXfrm>
    </dsp:sp>
    <dsp:sp modelId="{10E71AD5-0AB7-4314-A47A-8020572531DE}">
      <dsp:nvSpPr>
        <dsp:cNvPr id="0" name=""/>
        <dsp:cNvSpPr/>
      </dsp:nvSpPr>
      <dsp:spPr>
        <a:xfrm>
          <a:off x="5453538" y="2211678"/>
          <a:ext cx="2478880" cy="1487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E: Evalueren van de doelen en interventies</a:t>
          </a:r>
          <a:endParaRPr lang="en-US" sz="2400" kern="1200"/>
        </a:p>
      </dsp:txBody>
      <dsp:txXfrm>
        <a:off x="5453538" y="2211678"/>
        <a:ext cx="2478880" cy="1487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94C2D-3E4B-4273-AC01-68B45B1C707A}" type="datetimeFigureOut">
              <a:rPr lang="nl-NL" smtClean="0"/>
              <a:t>26-3-2021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C0DDD-9C3F-4200-88BC-3CECC5A921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3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C0DDD-9C3F-4200-88BC-3CECC5A92113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1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C0DDD-9C3F-4200-88BC-3CECC5A92113}" type="slidenum">
              <a:rPr lang="nl-NL" smtClean="0">
                <a:solidFill>
                  <a:prstClr val="black"/>
                </a:solidFill>
              </a:rPr>
              <a:pPr/>
              <a:t>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6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err="1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8C0DDD-9C3F-4200-88BC-3CECC5A9211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92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FB7670F-FE8D-4FC7-857E-ECD05FBCE2C5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83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8876-86E4-479C-9151-1850E8B88611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829001C7-6933-4DEE-A23B-CBA2679F0331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75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251970" y="1186484"/>
            <a:ext cx="6636259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2075505"/>
            <a:ext cx="6509936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050" spc="-113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3906267"/>
            <a:ext cx="6505070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EBD8D04-FED1-4083-A593-F4C0AFC48B5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25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4234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803186"/>
            <a:ext cx="4711405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F3B82-6409-435B-9D10-BA2E68E54469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740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444659" y="1186484"/>
            <a:ext cx="4249609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2074730"/>
            <a:ext cx="4117668" cy="1689390"/>
          </a:xfrm>
        </p:spPr>
        <p:txBody>
          <a:bodyPr bIns="0" anchor="b">
            <a:normAutofit/>
          </a:bodyPr>
          <a:lstStyle>
            <a:lvl1pPr algn="ctr">
              <a:defRPr sz="33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3846851"/>
            <a:ext cx="4117667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CEE01BDD-72C8-41CA-B854-FBF94ADAE1D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35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2339670"/>
            <a:ext cx="2625621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803188"/>
            <a:ext cx="4702193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3672162"/>
            <a:ext cx="4704017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4BA09ED1-B649-4FA3-8C56-CB10E4A4635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1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2363916"/>
            <a:ext cx="2625621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803185"/>
            <a:ext cx="4698816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488986"/>
            <a:ext cx="4698263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3665887"/>
            <a:ext cx="4698311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4351687"/>
            <a:ext cx="4699191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BF30911A-406D-4D66-9CA0-914F6C41EBC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5"/>
            <a:ext cx="2625897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F4D7-3663-460D-9155-AAAFA1783BC6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78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9600CCD9-9040-46DA-A120-9506F15DFD12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52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52026"/>
            <a:ext cx="2625898" cy="1223298"/>
          </a:xfrm>
        </p:spPr>
        <p:txBody>
          <a:bodyPr bIns="0" anchor="b">
            <a:noAutofit/>
          </a:bodyPr>
          <a:lstStyle>
            <a:lvl1pPr algn="ctr">
              <a:defRPr sz="2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802809"/>
            <a:ext cx="4706276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3580186"/>
            <a:ext cx="2625898" cy="1221164"/>
          </a:xfrm>
        </p:spPr>
        <p:txBody>
          <a:bodyPr/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CA51-F23C-4BC4-B180-617447FAF84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F75D8-8890-4380-AC22-8F01DB789049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70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247255" y="-59376"/>
            <a:ext cx="9386888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604002" y="1698332"/>
            <a:ext cx="4456155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2360255"/>
            <a:ext cx="4332485" cy="1178032"/>
          </a:xfrm>
        </p:spPr>
        <p:txBody>
          <a:bodyPr bIns="0" anchor="b">
            <a:normAutofit/>
          </a:bodyPr>
          <a:lstStyle>
            <a:lvl1pPr>
              <a:defRPr sz="27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3545012"/>
            <a:ext cx="4332485" cy="1274198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DE4EB7E0-12C4-4E63-A407-38D5A2FFEC0F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6227064"/>
            <a:ext cx="4456652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03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313135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2349926"/>
            <a:ext cx="2625897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794719"/>
            <a:ext cx="4706276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83E4-4C20-4FCB-B1D2-E4EF96E2590F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88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9438086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5789211" y="1699589"/>
            <a:ext cx="2755857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2349925"/>
            <a:ext cx="2625896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798445"/>
            <a:ext cx="4701467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320040"/>
            <a:ext cx="2743200" cy="320040"/>
          </a:xfrm>
        </p:spPr>
        <p:txBody>
          <a:bodyPr/>
          <a:lstStyle/>
          <a:p>
            <a:fld id="{435FB12E-596C-4D48-845F-51897FD75FA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6227064"/>
            <a:ext cx="7941564" cy="32004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040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477EC44-6AEE-4BEE-BB78-9B25BA910EC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1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C5C1F-7B55-4B0B-8CDA-A969BE378E11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410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2DCBF49-8C99-4936-9810-5527F43E583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40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C679CAF6-6AA0-4470-BC14-52C43450C3C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41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DFD8CE0E-CDFC-4D84-89C2-9F9703ABC59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164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B700-69B0-4DAA-AC7D-1B49C0BD53B8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80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617CF959-5D61-4CAA-AC5F-DD9FD5A059FB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2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093122B0-CE24-450D-9C96-EFF38C5245E6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98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9B60C-CB2A-4B28-8CBD-E22CCF87748E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943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D8A3F03E-4BFB-46DD-8B75-DE90F8E09D95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06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C746-BE70-40EB-BD95-822B39A0D0CA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85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6609006B-75C3-487C-B19F-DBE56645ECE7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8431C2F1-FA83-45AF-848A-4DE2F2D8791D}" type="datetime1">
              <a:rPr lang="nl-NL" smtClean="0"/>
              <a:t>26-3-2021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6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3C7CB271-5346-4CF4-B31F-2A3B1BA52F9E}" type="datetime1">
              <a:rPr lang="nl-NL" smtClean="0"/>
              <a:t>26-3-2021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1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087E-11FC-4289-BBA8-7573C19ED205}" type="datetime1">
              <a:rPr lang="nl-NL" smtClean="0"/>
              <a:t>26-3-2021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6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F3240DDE-EF36-4942-94B1-DBCAAB6B3083}" type="datetime1">
              <a:rPr lang="nl-NL" smtClean="0"/>
              <a:t>26-3-2021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9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2ABD-4BBD-45D4-9B2D-EDF7F5C5A62D}" type="datetime1">
              <a:rPr lang="nl-NL" smtClean="0"/>
              <a:t>26-3-2021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B356C6C7-F777-4BB0-A8A3-EB5B68287D31}" type="datetime1">
              <a:rPr lang="nl-NL" smtClean="0"/>
              <a:t>26-3-2021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7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FB13A-6088-43FC-89D5-846C5ADE4510}" type="datetime1">
              <a:rPr lang="nl-NL" smtClean="0"/>
              <a:t>26-3-2021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2358392"/>
            <a:ext cx="2624000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794719"/>
            <a:ext cx="4462527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74B87-92E8-405C-97B6-479F4567080C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6227064"/>
            <a:ext cx="79415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2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0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35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66EB1-BB23-4F0A-BAD0-E71B6278E150}" type="datetime1">
              <a:rPr lang="nl-NL" smtClean="0">
                <a:solidFill>
                  <a:prstClr val="black">
                    <a:tint val="75000"/>
                  </a:prstClr>
                </a:solidFill>
              </a:rPr>
              <a:t>26-3-2021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1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812718"/>
            <a:ext cx="9386888" cy="5192849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2693709"/>
            <a:ext cx="3314068" cy="3194707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5" y="1376233"/>
            <a:ext cx="5821442" cy="400729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62208" y="2403629"/>
            <a:ext cx="5219585" cy="1246856"/>
          </a:xfrm>
        </p:spPr>
        <p:txBody>
          <a:bodyPr>
            <a:normAutofit/>
          </a:bodyPr>
          <a:lstStyle/>
          <a:p>
            <a:r>
              <a:rPr lang="de-DE" sz="3600" dirty="0" err="1">
                <a:latin typeface="+mn-lt"/>
                <a:cs typeface="Calibri" panose="020F0502020204030204" pitchFamily="34" charset="0"/>
              </a:rPr>
              <a:t>Het</a:t>
            </a:r>
            <a:r>
              <a:rPr lang="de-DE" sz="3600" dirty="0">
                <a:latin typeface="+mn-lt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+mn-lt"/>
                <a:cs typeface="Calibri" panose="020F0502020204030204" pitchFamily="34" charset="0"/>
              </a:rPr>
              <a:t>verpleegplan</a:t>
            </a:r>
            <a:endParaRPr lang="de-DE" sz="36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41704" y="3695018"/>
            <a:ext cx="4060594" cy="897538"/>
          </a:xfrm>
        </p:spPr>
        <p:txBody>
          <a:bodyPr vert="horz" lIns="68580" tIns="0" rIns="68580" bIns="34290" rtlCol="0" anchor="t">
            <a:normAutofit/>
          </a:bodyPr>
          <a:lstStyle/>
          <a:p>
            <a:r>
              <a:rPr lang="de-DE" sz="1500" dirty="0" err="1">
                <a:cs typeface="Calibri" panose="020F0502020204030204" pitchFamily="34" charset="0"/>
              </a:rPr>
              <a:t>Proces</a:t>
            </a:r>
            <a:r>
              <a:rPr lang="de-DE" sz="1500" dirty="0">
                <a:cs typeface="Calibri" panose="020F0502020204030204" pitchFamily="34" charset="0"/>
              </a:rPr>
              <a:t>- en </a:t>
            </a:r>
            <a:r>
              <a:rPr lang="de-DE" sz="1500" dirty="0" err="1">
                <a:cs typeface="Calibri" panose="020F0502020204030204" pitchFamily="34" charset="0"/>
              </a:rPr>
              <a:t>Productevaluatie</a:t>
            </a:r>
            <a:endParaRPr lang="de-DE" sz="1500" dirty="0">
              <a:cs typeface="Calibri" panose="020F0502020204030204" pitchFamily="34" charset="0"/>
            </a:endParaRPr>
          </a:p>
        </p:txBody>
      </p:sp>
      <p:pic>
        <p:nvPicPr>
          <p:cNvPr id="4" name="Afbeelding 4" descr="Afbeelding met tekst&#10;&#10;Beschrijving is gegenereerd met hoge betrouwbaarheid">
            <a:extLst>
              <a:ext uri="{FF2B5EF4-FFF2-40B4-BE49-F238E27FC236}">
                <a16:creationId xmlns:a16="http://schemas.microsoft.com/office/drawing/2014/main" id="{3BD4EC74-13D0-4B5B-8F99-51095FF7C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460" y="2096675"/>
            <a:ext cx="2715164" cy="86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1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12B2498-F2F3-4AB8-BEA6-B1D9D0EA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65" y="798881"/>
            <a:ext cx="6505070" cy="104894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  <a:latin typeface="+mn-lt"/>
              </a:rPr>
              <a:t>Totaal overzicht PESDIE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EE866D3-B013-497A-B27A-5BA988B794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653495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65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  <a:cs typeface="Calibri Light"/>
              </a:rPr>
              <a:t>Evalueren van de les </a:t>
            </a:r>
          </a:p>
        </p:txBody>
      </p:sp>
      <p:pic>
        <p:nvPicPr>
          <p:cNvPr id="7" name="Afbeelding 7">
            <a:extLst>
              <a:ext uri="{FF2B5EF4-FFF2-40B4-BE49-F238E27FC236}">
                <a16:creationId xmlns:a16="http://schemas.microsoft.com/office/drawing/2014/main" id="{3244D09B-3F65-4DE6-B5D8-A85F84A9D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06" r="-1" b="3999"/>
          <a:stretch/>
        </p:blipFill>
        <p:spPr>
          <a:xfrm>
            <a:off x="4284533" y="1708657"/>
            <a:ext cx="4705920" cy="1806434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4533" y="3091882"/>
            <a:ext cx="4783291" cy="2959925"/>
          </a:xfrm>
        </p:spPr>
        <p:txBody>
          <a:bodyPr>
            <a:normAutofit fontScale="85000" lnSpcReduction="20000"/>
          </a:bodyPr>
          <a:lstStyle/>
          <a:p>
            <a:endParaRPr lang="nl-NL" dirty="0"/>
          </a:p>
          <a:p>
            <a:endParaRPr lang="nl-NL" dirty="0"/>
          </a:p>
          <a:p>
            <a:pPr lvl="0">
              <a:buClr>
                <a:srgbClr val="F81B02"/>
              </a:buClr>
            </a:pPr>
            <a:r>
              <a:rPr lang="nl-NL" sz="1500" dirty="0">
                <a:solidFill>
                  <a:prstClr val="black"/>
                </a:solidFill>
              </a:rPr>
              <a:t>Kun je het doel van evalueren benoemen?</a:t>
            </a:r>
          </a:p>
          <a:p>
            <a:pPr lvl="0">
              <a:buClr>
                <a:srgbClr val="F81B02"/>
              </a:buClr>
            </a:pPr>
            <a:r>
              <a:rPr lang="nl-NL" sz="1500" dirty="0">
                <a:solidFill>
                  <a:prstClr val="black"/>
                </a:solidFill>
              </a:rPr>
              <a:t>Kun je verschillende manieren aangeven om te evalueren?</a:t>
            </a:r>
          </a:p>
          <a:p>
            <a:pPr lvl="0">
              <a:buClr>
                <a:srgbClr val="F81B02"/>
              </a:buClr>
            </a:pPr>
            <a:r>
              <a:rPr lang="nl-NL" dirty="0">
                <a:solidFill>
                  <a:prstClr val="black"/>
                </a:solidFill>
              </a:rPr>
              <a:t>Kun je verschillende momenten aangeven om te evalueren?</a:t>
            </a:r>
          </a:p>
          <a:p>
            <a:pPr lvl="0">
              <a:buClr>
                <a:srgbClr val="F81B02"/>
              </a:buClr>
            </a:pPr>
            <a:r>
              <a:rPr lang="nl-NL" sz="1500" dirty="0">
                <a:solidFill>
                  <a:prstClr val="black"/>
                </a:solidFill>
              </a:rPr>
              <a:t>Weet je wat het verschil is tussen een productevaluatie en procesevaluatie? </a:t>
            </a:r>
          </a:p>
          <a:p>
            <a:pPr lvl="0">
              <a:buClr>
                <a:srgbClr val="F81B02"/>
              </a:buClr>
            </a:pPr>
            <a:r>
              <a:rPr lang="nl-NL" sz="1500" dirty="0">
                <a:solidFill>
                  <a:prstClr val="black"/>
                </a:solidFill>
              </a:rPr>
              <a:t>Welke  evaluatievragen kun je stellen?</a:t>
            </a:r>
          </a:p>
          <a:p>
            <a:pPr lvl="0">
              <a:buClr>
                <a:srgbClr val="F81B02"/>
              </a:buClr>
            </a:pPr>
            <a:r>
              <a:rPr lang="nl-NL" sz="1500" dirty="0">
                <a:solidFill>
                  <a:prstClr val="black"/>
                </a:solidFill>
              </a:rPr>
              <a:t>Neem deze vragen mee naar je </a:t>
            </a:r>
            <a:r>
              <a:rPr lang="nl-NL" sz="1500">
                <a:solidFill>
                  <a:prstClr val="black"/>
                </a:solidFill>
              </a:rPr>
              <a:t>SLB les! </a:t>
            </a:r>
            <a:endParaRPr lang="nl-NL" sz="1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901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14BC9-BAF5-4203-8AFE-6F4B4099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>
                <a:latin typeface="+mn-lt"/>
              </a:rPr>
              <a:t>Terugblik: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D188FF-691A-4DD3-A040-D3DCB8D4B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400" b="1" dirty="0"/>
              <a:t>Stap 1 t/m 5 (verzamelen van gegevens, vaststellen verpleegkundige diagnose, formuleren zorgdoel, plannen en uitvoeren verpleegkundige interventies )</a:t>
            </a:r>
          </a:p>
          <a:p>
            <a:r>
              <a:rPr lang="nl-NL" sz="1400" dirty="0"/>
              <a:t>Welke informatiebronnen kun je noemen om gegevens te verzamelen?</a:t>
            </a:r>
          </a:p>
          <a:p>
            <a:r>
              <a:rPr lang="nl-NL" sz="1400" dirty="0"/>
              <a:t>Welke methoden ken je om gegevens te verzamelen?</a:t>
            </a:r>
          </a:p>
          <a:p>
            <a:r>
              <a:rPr lang="nl-NL" sz="1400" dirty="0"/>
              <a:t>Wat is een verpleegkundige diagnose?</a:t>
            </a:r>
          </a:p>
          <a:p>
            <a:r>
              <a:rPr lang="nl-NL" sz="1400" dirty="0"/>
              <a:t>Wat is een actueel/potentieel gezondheidsprobleem</a:t>
            </a:r>
          </a:p>
          <a:p>
            <a:r>
              <a:rPr lang="nl-NL" sz="1400" dirty="0"/>
              <a:t>Wat wordt verstaan onder PES?</a:t>
            </a:r>
          </a:p>
          <a:p>
            <a:r>
              <a:rPr lang="nl-NL" sz="1400" dirty="0"/>
              <a:t>Hoe moet een zorgdoel worden geformuleerd?</a:t>
            </a:r>
          </a:p>
          <a:p>
            <a:r>
              <a:rPr lang="nl-NL" sz="1400" dirty="0"/>
              <a:t>Welke 2 soorten interventies ken je?</a:t>
            </a:r>
          </a:p>
          <a:p>
            <a:endParaRPr lang="nl-NL" sz="1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852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Het verpleegkundig proces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400" dirty="0">
                <a:cs typeface="Calibri" panose="020F0502020204030204" pitchFamily="34" charset="0"/>
              </a:rPr>
              <a:t>Stap 1 verzamelen van gegevens</a:t>
            </a:r>
          </a:p>
          <a:p>
            <a:r>
              <a:rPr lang="nl-NL" sz="1400" dirty="0">
                <a:cs typeface="Calibri" panose="020F0502020204030204" pitchFamily="34" charset="0"/>
              </a:rPr>
              <a:t>Stap 2 vaststellen van de verpleegkundige diagnose</a:t>
            </a:r>
          </a:p>
          <a:p>
            <a:r>
              <a:rPr lang="nl-NL" sz="1400" dirty="0">
                <a:cs typeface="Calibri" panose="020F0502020204030204" pitchFamily="34" charset="0"/>
              </a:rPr>
              <a:t>Stap 3 formuleren van het verpleegkundig doel</a:t>
            </a:r>
          </a:p>
          <a:p>
            <a:r>
              <a:rPr lang="nl-NL" sz="1400" dirty="0">
                <a:cs typeface="Calibri" panose="020F0502020204030204" pitchFamily="34" charset="0"/>
              </a:rPr>
              <a:t>Stap 4 plannen van de verpleegkundige zorg</a:t>
            </a:r>
          </a:p>
          <a:p>
            <a:r>
              <a:rPr lang="nl-NL" sz="1400" dirty="0">
                <a:cs typeface="Calibri" panose="020F0502020204030204" pitchFamily="34" charset="0"/>
              </a:rPr>
              <a:t>Stap 5 uitvoeren van de verpleegkundige zorg</a:t>
            </a:r>
          </a:p>
          <a:p>
            <a:r>
              <a:rPr lang="nl-NL" sz="1400" dirty="0">
                <a:solidFill>
                  <a:srgbClr val="FF0000"/>
                </a:solidFill>
                <a:cs typeface="Calibri" panose="020F0502020204030204" pitchFamily="34" charset="0"/>
              </a:rPr>
              <a:t>Stap 6 evalueren van de verpleegkundige zorg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836" y="4507843"/>
            <a:ext cx="2743438" cy="17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05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>
            <a:normAutofit/>
          </a:bodyPr>
          <a:lstStyle/>
          <a:p>
            <a:r>
              <a:rPr lang="nl-NL" dirty="0"/>
              <a:t>Lesdoelen</a:t>
            </a:r>
          </a:p>
        </p:txBody>
      </p:sp>
      <p:pic>
        <p:nvPicPr>
          <p:cNvPr id="7" name="Afbeelding 7">
            <a:extLst>
              <a:ext uri="{FF2B5EF4-FFF2-40B4-BE49-F238E27FC236}">
                <a16:creationId xmlns:a16="http://schemas.microsoft.com/office/drawing/2014/main" id="{3244D09B-3F65-4DE6-B5D8-A85F84A9D5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606" r="-1" b="3999"/>
          <a:stretch/>
        </p:blipFill>
        <p:spPr>
          <a:xfrm>
            <a:off x="4284533" y="1687068"/>
            <a:ext cx="4549798" cy="1746504"/>
          </a:xfrm>
          <a:prstGeom prst="rect">
            <a:avLst/>
          </a:prstGeom>
          <a:ln w="9525">
            <a:solidFill>
              <a:schemeClr val="tx1">
                <a:alpha val="20000"/>
              </a:schemeClr>
            </a:solidFill>
          </a:ln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4533" y="3091882"/>
            <a:ext cx="4783291" cy="2959925"/>
          </a:xfrm>
        </p:spPr>
        <p:txBody>
          <a:bodyPr>
            <a:normAutofit fontScale="92500" lnSpcReduction="10000"/>
          </a:bodyPr>
          <a:lstStyle/>
          <a:p>
            <a:endParaRPr lang="nl-NL" dirty="0"/>
          </a:p>
          <a:p>
            <a:r>
              <a:rPr lang="nl-NL" dirty="0"/>
              <a:t>Je kunt benoemen wat het doel van evalueren is</a:t>
            </a:r>
          </a:p>
          <a:p>
            <a:r>
              <a:rPr lang="nl-NL" dirty="0"/>
              <a:t>Je kunt verschillende manieren en momenten aangeven om te evalueren</a:t>
            </a:r>
          </a:p>
          <a:p>
            <a:r>
              <a:rPr lang="nl-NL" dirty="0"/>
              <a:t>Je kunt benoemen wat het verschil tussen product en procesevaluatie is</a:t>
            </a:r>
          </a:p>
          <a:p>
            <a:r>
              <a:rPr lang="nl-NL" dirty="0"/>
              <a:t>Je kunt evaluatievragen formuleren</a:t>
            </a:r>
          </a:p>
          <a:p>
            <a:r>
              <a:rPr lang="nl-NL" dirty="0"/>
              <a:t>Je kunt de opgedane kennis toepassen in het verpleegplan</a:t>
            </a:r>
          </a:p>
        </p:txBody>
      </p:sp>
    </p:spTree>
    <p:extLst>
      <p:ext uri="{BB962C8B-B14F-4D97-AF65-F5344CB8AC3E}">
        <p14:creationId xmlns:p14="http://schemas.microsoft.com/office/powerpoint/2010/main" val="245275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14BC9-BAF5-4203-8AFE-6F4B4099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Evalueren van de verpleegkundige 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D188FF-691A-4DD3-A040-D3DCB8D4B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803186"/>
            <a:ext cx="4541503" cy="5449979"/>
          </a:xfrm>
        </p:spPr>
        <p:txBody>
          <a:bodyPr>
            <a:normAutofit/>
          </a:bodyPr>
          <a:lstStyle/>
          <a:p>
            <a:r>
              <a:rPr lang="nl-NL" sz="1400" dirty="0"/>
              <a:t>Terugkijken op gemaakte afspraken en bespreken hoe activiteiten zijn verlopen</a:t>
            </a:r>
          </a:p>
          <a:p>
            <a:r>
              <a:rPr lang="nl-NL" sz="1400" dirty="0"/>
              <a:t>Onderdeel van de kwaliteit van zorg</a:t>
            </a:r>
          </a:p>
          <a:p>
            <a:pPr marL="342900" lvl="1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7" name="AutoShape 2" descr="Terugkijken op je leven… niet wachten tot je 80 bent! Het levert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924" y="4108036"/>
            <a:ext cx="26574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5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4E31D-F9A8-4F70-8BD7-B5CE059D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2" y="2370225"/>
            <a:ext cx="3122163" cy="3221028"/>
          </a:xfrm>
        </p:spPr>
        <p:txBody>
          <a:bodyPr>
            <a:normAutofit/>
          </a:bodyPr>
          <a:lstStyle/>
          <a:p>
            <a:pPr marL="90170" indent="-90170" algn="l">
              <a:lnSpc>
                <a:spcPct val="120000"/>
              </a:lnSpc>
              <a:spcBef>
                <a:spcPts val="750"/>
              </a:spcBef>
              <a:buFont typeface="Arial,Sans-Serif"/>
              <a:buChar char="•"/>
            </a:pPr>
            <a:endParaRPr lang="nl-NL" b="1">
              <a:ea typeface="+mj-lt"/>
              <a:cs typeface="+mj-lt"/>
            </a:endParaRPr>
          </a:p>
          <a:p>
            <a:pPr algn="l">
              <a:lnSpc>
                <a:spcPct val="120000"/>
              </a:lnSpc>
              <a:spcBef>
                <a:spcPts val="750"/>
              </a:spcBef>
            </a:pPr>
            <a:br>
              <a:rPr lang="nl-NL"/>
            </a:br>
            <a:endParaRPr lang="nl-NL" b="1">
              <a:cs typeface="Calibri Light"/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D41A614-9C81-4B6F-BEBD-ADD448ED9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Tussentijdse evaluaties </a:t>
            </a:r>
            <a:r>
              <a:rPr lang="en-US" dirty="0"/>
              <a:t> </a:t>
            </a:r>
            <a:endParaRPr lang="nl-NL" dirty="0">
              <a:ea typeface="+mn-lt"/>
              <a:cs typeface="+mn-lt"/>
            </a:endParaRPr>
          </a:p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FE0726-F018-437F-94B0-CEB350B1B7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400" dirty="0">
                <a:ea typeface="+mn-lt"/>
                <a:cs typeface="+mn-lt"/>
              </a:rPr>
              <a:t>N</a:t>
            </a:r>
            <a:r>
              <a:rPr lang="nl-NL" sz="1400" b="1" dirty="0">
                <a:ea typeface="+mn-lt"/>
                <a:cs typeface="+mn-lt"/>
              </a:rPr>
              <a:t>iet lang na de start van de zorg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400" b="1" dirty="0"/>
              <a:t>Op afgesproken tijdstip (MDO)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4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400" b="1" dirty="0"/>
              <a:t>Doel: zo nodig bijstellen zorgverlening</a:t>
            </a:r>
          </a:p>
          <a:p>
            <a:pPr marL="90170" indent="-90170"/>
            <a:endParaRPr lang="nl-NL" sz="1400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DE32A70-E42C-4C49-9698-192F36085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b="1" dirty="0"/>
              <a:t>Eindevaluatie</a:t>
            </a:r>
            <a:r>
              <a:rPr lang="en-US" dirty="0"/>
              <a:t> </a:t>
            </a:r>
            <a:endParaRPr lang="nl-NL" dirty="0">
              <a:ea typeface="+mn-lt"/>
              <a:cs typeface="+mn-lt"/>
            </a:endParaRPr>
          </a:p>
          <a:p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CD4E05FB-C728-4D21-9F7C-A95D1D172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09387" y="4270332"/>
            <a:ext cx="4236618" cy="178541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1400" b="1" dirty="0">
                <a:ea typeface="+mn-lt"/>
                <a:cs typeface="+mn-lt"/>
              </a:rPr>
              <a:t>Bij ontslag/overlijden (naaste)</a:t>
            </a:r>
            <a:endParaRPr lang="nl-NL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 err="1"/>
              <a:t>Doel</a:t>
            </a:r>
            <a:r>
              <a:rPr lang="en-US" sz="1400" b="1" dirty="0"/>
              <a:t>: </a:t>
            </a:r>
            <a:r>
              <a:rPr lang="en-US" sz="1400" b="1" dirty="0" err="1"/>
              <a:t>afsluiten</a:t>
            </a:r>
            <a:r>
              <a:rPr lang="en-US" sz="1400" b="1" dirty="0"/>
              <a:t> </a:t>
            </a:r>
            <a:r>
              <a:rPr lang="en-US" sz="1400" b="1" dirty="0" err="1"/>
              <a:t>zorgverlening</a:t>
            </a:r>
            <a:br>
              <a:rPr lang="en-US" sz="1400" b="1" dirty="0"/>
            </a:br>
            <a:r>
              <a:rPr lang="en-US" sz="1400" b="1" dirty="0"/>
              <a:t>(</a:t>
            </a:r>
            <a:r>
              <a:rPr lang="en-US" sz="1400" b="1" dirty="0" err="1"/>
              <a:t>z.n</a:t>
            </a:r>
            <a:r>
              <a:rPr lang="en-US" sz="1400" b="1" dirty="0"/>
              <a:t>. </a:t>
            </a:r>
            <a:r>
              <a:rPr lang="en-US" sz="1400" b="1" dirty="0" err="1"/>
              <a:t>overdracht</a:t>
            </a:r>
            <a:r>
              <a:rPr lang="en-US" sz="1400" b="1" dirty="0"/>
              <a:t> </a:t>
            </a:r>
            <a:r>
              <a:rPr lang="en-US" sz="1400" b="1" dirty="0" err="1"/>
              <a:t>schrijven</a:t>
            </a:r>
            <a:r>
              <a:rPr lang="en-US" sz="1400" b="1" dirty="0"/>
              <a:t>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9E1FB3A-6C3E-4CF2-A740-C6CDE3CDC804}"/>
              </a:ext>
            </a:extLst>
          </p:cNvPr>
          <p:cNvSpPr txBox="1"/>
          <p:nvPr/>
        </p:nvSpPr>
        <p:spPr>
          <a:xfrm>
            <a:off x="801232" y="407179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endParaRPr lang="en-US">
              <a:cs typeface="Arial"/>
            </a:endParaRPr>
          </a:p>
        </p:txBody>
      </p:sp>
      <p:pic>
        <p:nvPicPr>
          <p:cNvPr id="10" name="Afbeelding 10" descr="Afbeelding met tafel, binnen, zitten, persoon&#10;&#10;Beschrijving is gegenereerd met zeer hoge betrouwbaarheid">
            <a:extLst>
              <a:ext uri="{FF2B5EF4-FFF2-40B4-BE49-F238E27FC236}">
                <a16:creationId xmlns:a16="http://schemas.microsoft.com/office/drawing/2014/main" id="{9565FE10-D5D9-4824-828A-37FC88F0D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18" y="2358234"/>
            <a:ext cx="3131388" cy="24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4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Product- en procesevaluatie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Productevaluatie</a:t>
            </a:r>
          </a:p>
          <a:p>
            <a:r>
              <a:rPr lang="nl-NL" dirty="0"/>
              <a:t>Zijn de doelen behaald? Welke wel/niet?</a:t>
            </a:r>
          </a:p>
          <a:p>
            <a:r>
              <a:rPr lang="nl-NL" dirty="0"/>
              <a:t>Informatiebronnen: dossier, zorgvrager zelf of naasten, observaties tijdens de zorg, informatie van teamleden of ander disciplines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Indien niet of deels behaald: plan bijstellen, </a:t>
            </a:r>
            <a:r>
              <a:rPr lang="nl-NL" dirty="0" err="1"/>
              <a:t>dwz</a:t>
            </a:r>
            <a:r>
              <a:rPr lang="nl-NL" dirty="0"/>
              <a:t>: cyclus start opnieuw</a:t>
            </a:r>
          </a:p>
          <a:p>
            <a:pPr marL="0" lvl="0" indent="0">
              <a:buClr>
                <a:srgbClr val="F81B02"/>
              </a:buClr>
              <a:buNone/>
            </a:pPr>
            <a:r>
              <a:rPr lang="nl-NL" b="1" dirty="0"/>
              <a:t>Procesevaluatie</a:t>
            </a:r>
          </a:p>
          <a:p>
            <a:pPr>
              <a:buClr>
                <a:srgbClr val="F81B02"/>
              </a:buClr>
            </a:pPr>
            <a:r>
              <a:rPr lang="nl-NL" altLang="nl-NL" dirty="0">
                <a:solidFill>
                  <a:prstClr val="black"/>
                </a:solidFill>
              </a:rPr>
              <a:t>Beoordeling/waardering  van het verpleegkundig handelen. </a:t>
            </a:r>
            <a:r>
              <a:rPr lang="nl-NL" altLang="nl-NL" dirty="0" err="1">
                <a:solidFill>
                  <a:prstClr val="black"/>
                </a:solidFill>
              </a:rPr>
              <a:t>Maw</a:t>
            </a:r>
            <a:r>
              <a:rPr lang="nl-NL" altLang="nl-NL" dirty="0">
                <a:solidFill>
                  <a:prstClr val="black"/>
                </a:solidFill>
              </a:rPr>
              <a:t>: hoe zijn de doelen behaald? </a:t>
            </a:r>
          </a:p>
          <a:p>
            <a:pPr lvl="0">
              <a:buClr>
                <a:srgbClr val="F81B02"/>
              </a:buClr>
            </a:pPr>
            <a:r>
              <a:rPr lang="nl-NL" altLang="nl-NL" dirty="0">
                <a:solidFill>
                  <a:prstClr val="black"/>
                </a:solidFill>
              </a:rPr>
              <a:t>Je gaat alle fasen van het verpleegkundig proces bij langs, was de zorgverlening goed? Is de zorgvrager tevreden?</a:t>
            </a:r>
          </a:p>
          <a:p>
            <a:pPr lvl="0">
              <a:buClr>
                <a:srgbClr val="F81B02"/>
              </a:buClr>
            </a:pPr>
            <a:endParaRPr lang="nl-NL" altLang="nl-NL" dirty="0">
              <a:solidFill>
                <a:prstClr val="black"/>
              </a:solidFill>
            </a:endParaRPr>
          </a:p>
          <a:p>
            <a:pPr lvl="0">
              <a:buClr>
                <a:srgbClr val="F81B02"/>
              </a:buClr>
            </a:pPr>
            <a:endParaRPr lang="nl-NL" altLang="nl-NL" dirty="0">
              <a:solidFill>
                <a:prstClr val="black"/>
              </a:solidFill>
            </a:endParaRPr>
          </a:p>
          <a:p>
            <a:pPr lvl="0">
              <a:buClr>
                <a:srgbClr val="F81B02"/>
              </a:buClr>
            </a:pPr>
            <a:endParaRPr lang="nl-NL" altLang="nl-N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15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Tijdelijke aanduiding voor inhoud 2">
            <a:extLst>
              <a:ext uri="{FF2B5EF4-FFF2-40B4-BE49-F238E27FC236}">
                <a16:creationId xmlns:a16="http://schemas.microsoft.com/office/drawing/2014/main" id="{576D766D-19AB-446C-84B8-0BE06B5C8D36}"/>
              </a:ext>
            </a:extLst>
          </p:cNvPr>
          <p:cNvGrpSpPr/>
          <p:nvPr/>
        </p:nvGrpSpPr>
        <p:grpSpPr>
          <a:xfrm>
            <a:off x="993580" y="2756785"/>
            <a:ext cx="6989181" cy="2271617"/>
            <a:chOff x="1324773" y="2532714"/>
            <a:chExt cx="9318907" cy="3028822"/>
          </a:xfrm>
        </p:grpSpPr>
        <p:sp>
          <p:nvSpPr>
            <p:cNvPr id="4" name="Vrije vorm: vorm 3">
              <a:extLst>
                <a:ext uri="{FF2B5EF4-FFF2-40B4-BE49-F238E27FC236}">
                  <a16:creationId xmlns:a16="http://schemas.microsoft.com/office/drawing/2014/main" id="{B404CB69-C2A9-40CA-91E4-5E7EE755F83E}"/>
                </a:ext>
              </a:extLst>
            </p:cNvPr>
            <p:cNvSpPr/>
            <p:nvPr/>
          </p:nvSpPr>
          <p:spPr>
            <a:xfrm>
              <a:off x="1324773" y="2532714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chemeClr val="accent1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defTabSz="6858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35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Vrije vorm: vorm 4">
              <a:extLst>
                <a:ext uri="{FF2B5EF4-FFF2-40B4-BE49-F238E27FC236}">
                  <a16:creationId xmlns:a16="http://schemas.microsoft.com/office/drawing/2014/main" id="{34F4B845-A85C-40BA-91DE-F7DFDC2034AC}"/>
                </a:ext>
              </a:extLst>
            </p:cNvPr>
            <p:cNvSpPr/>
            <p:nvPr/>
          </p:nvSpPr>
          <p:spPr>
            <a:xfrm>
              <a:off x="1477109" y="2964393"/>
              <a:ext cx="4391685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165627" tIns="165627" rIns="165627" bIns="165627" anchor="ctr" anchorCtr="1" compatLnSpc="1">
              <a:noAutofit/>
            </a:bodyPr>
            <a:lstStyle/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850" dirty="0">
                  <a:solidFill>
                    <a:srgbClr val="000000"/>
                  </a:solidFill>
                </a:rPr>
                <a:t>Proces evaluatie       		 Beschrijft de aanpak</a:t>
              </a:r>
              <a:endParaRPr lang="en-US" sz="2850" dirty="0">
                <a:solidFill>
                  <a:srgbClr val="000000"/>
                </a:solidFill>
              </a:endParaRPr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:a16="http://schemas.microsoft.com/office/drawing/2014/main" id="{88DA70E7-E001-4863-9D2A-1C02F707E092}"/>
                </a:ext>
              </a:extLst>
            </p:cNvPr>
            <p:cNvSpPr/>
            <p:nvPr/>
          </p:nvSpPr>
          <p:spPr>
            <a:xfrm>
              <a:off x="6099660" y="2532952"/>
              <a:ext cx="4089617" cy="2596905"/>
            </a:xfrm>
            <a:custGeom>
              <a:avLst>
                <a:gd name="f10" fmla="val 216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2160"/>
                <a:gd name="f11" fmla="abs f4"/>
                <a:gd name="f12" fmla="abs f5"/>
                <a:gd name="f13" fmla="abs f6"/>
                <a:gd name="f14" fmla="*/ f8 1 180"/>
                <a:gd name="f15" fmla="val f10"/>
                <a:gd name="f16" fmla="+- 0 0 f2"/>
                <a:gd name="f17" fmla="?: f11 f4 1"/>
                <a:gd name="f18" fmla="?: f12 f5 1"/>
                <a:gd name="f19" fmla="?: f13 f6 1"/>
                <a:gd name="f20" fmla="*/ f9 f14 1"/>
                <a:gd name="f21" fmla="+- f7 f15 0"/>
                <a:gd name="f22" fmla="*/ f17 1 21600"/>
                <a:gd name="f23" fmla="*/ f18 1 21600"/>
                <a:gd name="f24" fmla="*/ 21600 f17 1"/>
                <a:gd name="f25" fmla="*/ 21600 f18 1"/>
                <a:gd name="f26" fmla="+- 0 0 f20"/>
                <a:gd name="f27" fmla="+- f7 0 f21"/>
                <a:gd name="f28" fmla="+- f21 0 f7"/>
                <a:gd name="f29" fmla="min f23 f22"/>
                <a:gd name="f30" fmla="*/ f24 1 f19"/>
                <a:gd name="f31" fmla="*/ f25 1 f19"/>
                <a:gd name="f32" fmla="*/ f26 f1 1"/>
                <a:gd name="f33" fmla="abs f27"/>
                <a:gd name="f34" fmla="abs f28"/>
                <a:gd name="f35" fmla="?: f27 f16 f2"/>
                <a:gd name="f36" fmla="?: f27 f2 f16"/>
                <a:gd name="f37" fmla="?: f27 f3 f2"/>
                <a:gd name="f38" fmla="?: f27 f2 f3"/>
                <a:gd name="f39" fmla="?: f28 f16 f2"/>
                <a:gd name="f40" fmla="?: f28 f2 f16"/>
                <a:gd name="f41" fmla="?: f27 0 f1"/>
                <a:gd name="f42" fmla="?: f27 f1 0"/>
                <a:gd name="f43" fmla="val f30"/>
                <a:gd name="f44" fmla="val f31"/>
                <a:gd name="f45" fmla="*/ f32 1 f8"/>
                <a:gd name="f46" fmla="?: f27 f38 f37"/>
                <a:gd name="f47" fmla="?: f27 f37 f38"/>
                <a:gd name="f48" fmla="?: f28 f36 f35"/>
                <a:gd name="f49" fmla="*/ f21 f29 1"/>
                <a:gd name="f50" fmla="*/ f7 f29 1"/>
                <a:gd name="f51" fmla="*/ f33 f29 1"/>
                <a:gd name="f52" fmla="*/ f34 f29 1"/>
                <a:gd name="f53" fmla="+- f44 0 f15"/>
                <a:gd name="f54" fmla="+- f43 0 f15"/>
                <a:gd name="f55" fmla="+- f45 0 f2"/>
                <a:gd name="f56" fmla="?: f28 f47 f46"/>
                <a:gd name="f57" fmla="*/ f44 f29 1"/>
                <a:gd name="f58" fmla="*/ f43 f29 1"/>
                <a:gd name="f59" fmla="+- f55 f2 0"/>
                <a:gd name="f60" fmla="+- f44 0 f53"/>
                <a:gd name="f61" fmla="+- f43 0 f54"/>
                <a:gd name="f62" fmla="+- f53 0 f44"/>
                <a:gd name="f63" fmla="+- f54 0 f43"/>
                <a:gd name="f64" fmla="*/ f53 f29 1"/>
                <a:gd name="f65" fmla="*/ f54 f29 1"/>
                <a:gd name="f66" fmla="*/ f59 f8 1"/>
                <a:gd name="f67" fmla="abs f60"/>
                <a:gd name="f68" fmla="?: f60 0 f1"/>
                <a:gd name="f69" fmla="?: f60 f1 0"/>
                <a:gd name="f70" fmla="?: f60 f39 f40"/>
                <a:gd name="f71" fmla="abs f61"/>
                <a:gd name="f72" fmla="abs f62"/>
                <a:gd name="f73" fmla="?: f61 f16 f2"/>
                <a:gd name="f74" fmla="?: f61 f2 f16"/>
                <a:gd name="f75" fmla="?: f61 f3 f2"/>
                <a:gd name="f76" fmla="?: f61 f2 f3"/>
                <a:gd name="f77" fmla="abs f63"/>
                <a:gd name="f78" fmla="?: f63 f16 f2"/>
                <a:gd name="f79" fmla="?: f63 f2 f16"/>
                <a:gd name="f80" fmla="?: f63 f42 f41"/>
                <a:gd name="f81" fmla="?: f63 f41 f42"/>
                <a:gd name="f82" fmla="*/ f66 1 f1"/>
                <a:gd name="f83" fmla="?: f28 f69 f68"/>
                <a:gd name="f84" fmla="?: f28 f68 f69"/>
                <a:gd name="f85" fmla="?: f61 f76 f75"/>
                <a:gd name="f86" fmla="?: f61 f75 f76"/>
                <a:gd name="f87" fmla="?: f62 f74 f73"/>
                <a:gd name="f88" fmla="?: f27 f80 f81"/>
                <a:gd name="f89" fmla="?: f27 f78 f79"/>
                <a:gd name="f90" fmla="*/ f67 f29 1"/>
                <a:gd name="f91" fmla="*/ f71 f29 1"/>
                <a:gd name="f92" fmla="*/ f72 f29 1"/>
                <a:gd name="f93" fmla="*/ f77 f29 1"/>
                <a:gd name="f94" fmla="+- 0 0 f82"/>
                <a:gd name="f95" fmla="?: f60 f83 f84"/>
                <a:gd name="f96" fmla="?: f62 f86 f85"/>
                <a:gd name="f97" fmla="+- 0 0 f94"/>
                <a:gd name="f98" fmla="*/ f97 f1 1"/>
                <a:gd name="f99" fmla="*/ f98 1 f8"/>
                <a:gd name="f100" fmla="+- f99 0 f2"/>
                <a:gd name="f101" fmla="cos 1 f100"/>
                <a:gd name="f102" fmla="+- 0 0 f101"/>
                <a:gd name="f103" fmla="+- 0 0 f102"/>
                <a:gd name="f104" fmla="val f103"/>
                <a:gd name="f105" fmla="+- 0 0 f104"/>
                <a:gd name="f106" fmla="*/ f15 f105 1"/>
                <a:gd name="f107" fmla="*/ f106 3163 1"/>
                <a:gd name="f108" fmla="*/ f107 1 7636"/>
                <a:gd name="f109" fmla="+- f7 f108 0"/>
                <a:gd name="f110" fmla="+- f43 0 f108"/>
                <a:gd name="f111" fmla="+- f44 0 f108"/>
                <a:gd name="f112" fmla="*/ f109 f29 1"/>
                <a:gd name="f113" fmla="*/ f110 f29 1"/>
                <a:gd name="f114" fmla="*/ f11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2" t="f112" r="f113" b="f114"/>
              <a:pathLst>
                <a:path>
                  <a:moveTo>
                    <a:pt x="f49" y="f50"/>
                  </a:moveTo>
                  <a:arcTo wR="f51" hR="f52" stAng="f56" swAng="f48"/>
                  <a:lnTo>
                    <a:pt x="f50" y="f64"/>
                  </a:lnTo>
                  <a:arcTo wR="f52" hR="f90" stAng="f95" swAng="f70"/>
                  <a:lnTo>
                    <a:pt x="f65" y="f57"/>
                  </a:lnTo>
                  <a:arcTo wR="f91" hR="f92" stAng="f96" swAng="f87"/>
                  <a:lnTo>
                    <a:pt x="f58" y="f49"/>
                  </a:lnTo>
                  <a:arcTo wR="f93" hR="f51" stAng="f88" swAng="f89"/>
                  <a:close/>
                </a:path>
              </a:pathLst>
            </a:custGeom>
            <a:solidFill>
              <a:schemeClr val="accent1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defTabSz="68580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35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8B2E24B2-6CA3-49AC-BA15-9F8B36A161B2}"/>
                </a:ext>
              </a:extLst>
            </p:cNvPr>
            <p:cNvSpPr/>
            <p:nvPr/>
          </p:nvSpPr>
          <p:spPr>
            <a:xfrm>
              <a:off x="6099660" y="2964631"/>
              <a:ext cx="4544020" cy="25969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89618"/>
                <a:gd name="f7" fmla="val 2596907"/>
                <a:gd name="f8" fmla="val 259691"/>
                <a:gd name="f9" fmla="val 116268"/>
                <a:gd name="f10" fmla="val 3829927"/>
                <a:gd name="f11" fmla="val 3973350"/>
                <a:gd name="f12" fmla="val 2337216"/>
                <a:gd name="f13" fmla="val 2480639"/>
                <a:gd name="f14" fmla="+- 0 0 -90"/>
                <a:gd name="f15" fmla="*/ f3 1 4089618"/>
                <a:gd name="f16" fmla="*/ f4 1 2596907"/>
                <a:gd name="f17" fmla="+- f7 0 f5"/>
                <a:gd name="f18" fmla="+- f6 0 f5"/>
                <a:gd name="f19" fmla="*/ f14 f0 1"/>
                <a:gd name="f20" fmla="*/ f18 1 4089618"/>
                <a:gd name="f21" fmla="*/ f17 1 2596907"/>
                <a:gd name="f22" fmla="*/ 0 f18 1"/>
                <a:gd name="f23" fmla="*/ 259691 f17 1"/>
                <a:gd name="f24" fmla="*/ 259691 f18 1"/>
                <a:gd name="f25" fmla="*/ 0 f17 1"/>
                <a:gd name="f26" fmla="*/ 3829927 f18 1"/>
                <a:gd name="f27" fmla="*/ 4089618 f18 1"/>
                <a:gd name="f28" fmla="*/ 2337216 f17 1"/>
                <a:gd name="f29" fmla="*/ 2596907 f17 1"/>
                <a:gd name="f30" fmla="*/ f19 1 f2"/>
                <a:gd name="f31" fmla="*/ f22 1 4089618"/>
                <a:gd name="f32" fmla="*/ f23 1 2596907"/>
                <a:gd name="f33" fmla="*/ f24 1 4089618"/>
                <a:gd name="f34" fmla="*/ f25 1 2596907"/>
                <a:gd name="f35" fmla="*/ f26 1 4089618"/>
                <a:gd name="f36" fmla="*/ f27 1 4089618"/>
                <a:gd name="f37" fmla="*/ f28 1 2596907"/>
                <a:gd name="f38" fmla="*/ f29 1 259690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089618" h="259690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2701" cap="flat">
              <a:solidFill>
                <a:srgbClr val="969CC6"/>
              </a:solidFill>
              <a:prstDash val="solid"/>
              <a:miter/>
            </a:ln>
          </p:spPr>
          <p:txBody>
            <a:bodyPr vert="horz" wrap="square" lIns="165627" tIns="165627" rIns="165627" bIns="165627" anchor="ctr" anchorCtr="1" compatLnSpc="1">
              <a:noAutofit/>
            </a:bodyPr>
            <a:lstStyle/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850" dirty="0">
                  <a:solidFill>
                    <a:srgbClr val="000000"/>
                  </a:solidFill>
                </a:rPr>
                <a:t>Product  evaluatie</a:t>
              </a:r>
            </a:p>
            <a:p>
              <a:pPr defTabSz="1266823">
                <a:lnSpc>
                  <a:spcPct val="90000"/>
                </a:lnSpc>
                <a:spcAft>
                  <a:spcPts val="12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nl-NL" sz="2850" dirty="0">
                  <a:solidFill>
                    <a:srgbClr val="000000"/>
                  </a:solidFill>
                </a:rPr>
                <a:t>Beschrijft het beoogde resultaat</a:t>
              </a:r>
              <a:endParaRPr lang="en-US" sz="285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" name="Tekstvak 12"/>
          <p:cNvSpPr txBox="1"/>
          <p:nvPr/>
        </p:nvSpPr>
        <p:spPr>
          <a:xfrm>
            <a:off x="993580" y="1301262"/>
            <a:ext cx="684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Met andere woorden: </a:t>
            </a:r>
          </a:p>
        </p:txBody>
      </p:sp>
    </p:spTree>
    <p:extLst>
      <p:ext uri="{BB962C8B-B14F-4D97-AF65-F5344CB8AC3E}">
        <p14:creationId xmlns:p14="http://schemas.microsoft.com/office/powerpoint/2010/main" val="225433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69E11-847C-4B6B-B940-1ADF3111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73" y="2349925"/>
            <a:ext cx="2624234" cy="2456442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+mn-lt"/>
              </a:rPr>
              <a:t>Evalueren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50EBF2E-EC60-42F1-917D-C8C407FC0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66819"/>
              </p:ext>
            </p:extLst>
          </p:nvPr>
        </p:nvGraphicFramePr>
        <p:xfrm>
          <a:off x="4181167" y="803186"/>
          <a:ext cx="4366325" cy="5287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5922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1_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3.xml><?xml version="1.0" encoding="utf-8"?>
<a:theme xmlns:a="http://schemas.openxmlformats.org/drawingml/2006/main" name="2_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3" ma:contentTypeDescription="Een nieuw document maken." ma:contentTypeScope="" ma:versionID="8d1f08d832fc18c07a40c274e227f820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23ee11854122b724edba18079e98f5bc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56841B-5360-4052-99D9-24C17C1CC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BCDA1F-4513-4DE0-842F-42478F9FFC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5437B0-A847-4C95-8225-97DB9EC63A2D}">
  <ds:schemaRefs>
    <ds:schemaRef ds:uri="http://purl.org/dc/dcmitype/"/>
    <ds:schemaRef ds:uri="http://schemas.microsoft.com/office/2006/metadata/properties"/>
    <ds:schemaRef ds:uri="http://purl.org/dc/elements/1.1/"/>
    <ds:schemaRef ds:uri="5bf86457-a5ee-4b57-b6dc-29cd12a2b6d3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dd0bd30-6f9a-4213-96a8-2d723c8eee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592</TotalTime>
  <Words>459</Words>
  <Application>Microsoft Office PowerPoint</Application>
  <PresentationFormat>Diavoorstelling (4:3)</PresentationFormat>
  <Paragraphs>80</Paragraphs>
  <Slides>11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11</vt:i4>
      </vt:variant>
    </vt:vector>
  </HeadingPairs>
  <TitlesOfParts>
    <vt:vector size="19" baseType="lpstr">
      <vt:lpstr>Arial,Sans-Serif</vt:lpstr>
      <vt:lpstr>Calibri</vt:lpstr>
      <vt:lpstr>Calibri Light</vt:lpstr>
      <vt:lpstr>Rockwell</vt:lpstr>
      <vt:lpstr>Wingdings</vt:lpstr>
      <vt:lpstr>Atlas</vt:lpstr>
      <vt:lpstr>1_Atlas</vt:lpstr>
      <vt:lpstr>2_Atlas</vt:lpstr>
      <vt:lpstr>Het verpleegplan</vt:lpstr>
      <vt:lpstr>Terugblik: </vt:lpstr>
      <vt:lpstr>Het verpleegkundig proces</vt:lpstr>
      <vt:lpstr>Lesdoelen</vt:lpstr>
      <vt:lpstr>Evalueren van de verpleegkundige zorg</vt:lpstr>
      <vt:lpstr>  </vt:lpstr>
      <vt:lpstr>Product- en procesevaluatie</vt:lpstr>
      <vt:lpstr>PowerPoint-presentatie</vt:lpstr>
      <vt:lpstr>Evalueren</vt:lpstr>
      <vt:lpstr>Totaal overzicht PESDIE</vt:lpstr>
      <vt:lpstr>Evalueren van de les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PESDIE</dc:title>
  <dc:creator>kolbeeks</dc:creator>
  <cp:lastModifiedBy>Ester Varwijk</cp:lastModifiedBy>
  <cp:revision>55</cp:revision>
  <dcterms:created xsi:type="dcterms:W3CDTF">2015-07-11T06:31:42Z</dcterms:created>
  <dcterms:modified xsi:type="dcterms:W3CDTF">2021-03-26T13:14:01Z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