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310" r:id="rId2"/>
    <p:sldId id="354" r:id="rId3"/>
    <p:sldId id="360" r:id="rId4"/>
    <p:sldId id="361" r:id="rId5"/>
    <p:sldId id="362" r:id="rId6"/>
    <p:sldId id="363" r:id="rId7"/>
    <p:sldId id="355" r:id="rId8"/>
    <p:sldId id="356" r:id="rId9"/>
    <p:sldId id="352" r:id="rId10"/>
    <p:sldId id="338" r:id="rId11"/>
    <p:sldId id="261" r:id="rId12"/>
    <p:sldId id="264" r:id="rId13"/>
    <p:sldId id="353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4"/>
    <p:restoredTop sz="94778"/>
  </p:normalViewPr>
  <p:slideViewPr>
    <p:cSldViewPr snapToGrid="0" snapToObjects="1">
      <p:cViewPr varScale="1">
        <p:scale>
          <a:sx n="62" d="100"/>
          <a:sy n="62" d="100"/>
        </p:scale>
        <p:origin x="224" y="640"/>
      </p:cViewPr>
      <p:guideLst/>
    </p:cSldViewPr>
  </p:slideViewPr>
  <p:outlineViewPr>
    <p:cViewPr>
      <p:scale>
        <a:sx n="33" d="100"/>
        <a:sy n="33" d="100"/>
      </p:scale>
      <p:origin x="0" y="-75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24-03-2021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73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24-03-2021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8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24-03-2021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07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24-03-2021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74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41E54C8-836F-A447-8F53-1D7FF0DE8B4B}" type="datetimeFigureOut">
              <a:rPr lang="nl-NL" smtClean="0"/>
              <a:t>24-03-2021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60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24-03-2021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76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24-03-2021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7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24-03-2021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24-03-2021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65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24-03-2021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3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24-03-2021</a:t>
            </a:fld>
            <a:endParaRPr lang="nl-N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50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41E54C8-836F-A447-8F53-1D7FF0DE8B4B}" type="datetimeFigureOut">
              <a:rPr lang="nl-NL" smtClean="0"/>
              <a:t>24-03-2021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7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A5C3E-D953-EA46-ACED-690FD0F30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Test &amp; </a:t>
            </a:r>
            <a:r>
              <a:rPr lang="nl-NL" dirty="0" err="1"/>
              <a:t>exam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23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55150"/>
            <a:ext cx="9052560" cy="61456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 err="1"/>
              <a:t>Listening</a:t>
            </a:r>
            <a:r>
              <a:rPr lang="nl-NL" sz="3600" b="1" dirty="0"/>
              <a:t> &amp; reading </a:t>
            </a:r>
            <a:r>
              <a:rPr lang="nl-NL" sz="3600" b="1" dirty="0" err="1"/>
              <a:t>practice</a:t>
            </a:r>
            <a:endParaRPr lang="nl-NL" sz="3600" dirty="0"/>
          </a:p>
          <a:p>
            <a:pPr>
              <a:lnSpc>
                <a:spcPct val="100000"/>
              </a:lnSpc>
            </a:pPr>
            <a:r>
              <a:rPr lang="nl-NL" sz="3000" dirty="0"/>
              <a:t>Go </a:t>
            </a:r>
            <a:r>
              <a:rPr lang="nl-NL" sz="3000" dirty="0" err="1"/>
              <a:t>to</a:t>
            </a:r>
            <a:r>
              <a:rPr lang="nl-NL" sz="3000" dirty="0"/>
              <a:t> gps-</a:t>
            </a:r>
            <a:r>
              <a:rPr lang="nl-NL" sz="3000" dirty="0" err="1"/>
              <a:t>taalenrekenen.nl</a:t>
            </a:r>
            <a:endParaRPr lang="nl-NL" sz="3000" dirty="0"/>
          </a:p>
          <a:p>
            <a:pPr>
              <a:lnSpc>
                <a:spcPct val="100000"/>
              </a:lnSpc>
            </a:pPr>
            <a:r>
              <a:rPr lang="nl-NL" sz="3000" dirty="0"/>
              <a:t>Log in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000" dirty="0"/>
              <a:t>Klik op het hamburgermenu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000" dirty="0"/>
              <a:t>Klik op je naam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000" dirty="0" err="1"/>
              <a:t>Scroll</a:t>
            </a:r>
            <a:r>
              <a:rPr lang="nl-NL" sz="3000" dirty="0"/>
              <a:t> naar onder en vul de code in: 11472NK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000" dirty="0"/>
              <a:t>Klik op verhuizen</a:t>
            </a:r>
          </a:p>
          <a:p>
            <a:pPr>
              <a:lnSpc>
                <a:spcPct val="100000"/>
              </a:lnSpc>
            </a:pPr>
            <a:r>
              <a:rPr lang="nl-NL" sz="3000" dirty="0"/>
              <a:t>De juiste magazines staan nu klaar</a:t>
            </a:r>
          </a:p>
          <a:p>
            <a:pPr>
              <a:lnSpc>
                <a:spcPct val="100000"/>
              </a:lnSpc>
            </a:pPr>
            <a:r>
              <a:rPr lang="nl-NL" sz="3000" dirty="0"/>
              <a:t>Geen GPS? Ga naar </a:t>
            </a:r>
            <a:r>
              <a:rPr lang="nl-NL" sz="3000" dirty="0" err="1"/>
              <a:t>oefenen.facet.onl</a:t>
            </a:r>
            <a:r>
              <a:rPr lang="nl-NL" sz="3000" dirty="0"/>
              <a:t> – B1 2018-2019 – vanaf vraag 21 (schermresolutie 1360x768)</a:t>
            </a:r>
          </a:p>
        </p:txBody>
      </p:sp>
    </p:spTree>
    <p:extLst>
      <p:ext uri="{BB962C8B-B14F-4D97-AF65-F5344CB8AC3E}">
        <p14:creationId xmlns:p14="http://schemas.microsoft.com/office/powerpoint/2010/main" val="198727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11BF9B-CFC3-DC4C-9C76-B8588D640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066"/>
            <a:ext cx="12192000" cy="7734132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0BAC890-2620-9942-BC2A-4CDFA9F421D1}"/>
              </a:ext>
            </a:extLst>
          </p:cNvPr>
          <p:cNvCxnSpPr>
            <a:cxnSpLocks/>
          </p:cNvCxnSpPr>
          <p:nvPr/>
        </p:nvCxnSpPr>
        <p:spPr>
          <a:xfrm flipH="1">
            <a:off x="914401" y="111210"/>
            <a:ext cx="642551" cy="5684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B2743744-8F86-564D-B504-9BB161F72DB7}"/>
              </a:ext>
            </a:extLst>
          </p:cNvPr>
          <p:cNvSpPr/>
          <p:nvPr/>
        </p:nvSpPr>
        <p:spPr>
          <a:xfrm>
            <a:off x="2063578" y="-234778"/>
            <a:ext cx="531341" cy="556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53A842C-E0D4-2B4C-B4D6-E85F8791606B}"/>
              </a:ext>
            </a:extLst>
          </p:cNvPr>
          <p:cNvSpPr txBox="1"/>
          <p:nvPr/>
        </p:nvSpPr>
        <p:spPr>
          <a:xfrm>
            <a:off x="1418967" y="-302141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4D1BFBF-5A73-344E-9E3A-E87960AE9B82}"/>
              </a:ext>
            </a:extLst>
          </p:cNvPr>
          <p:cNvSpPr txBox="1"/>
          <p:nvPr/>
        </p:nvSpPr>
        <p:spPr>
          <a:xfrm>
            <a:off x="2747319" y="-296652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6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I – altijd met een hoofdletter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003B56-503C-854C-851F-5A2C633A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85" y="-37070"/>
            <a:ext cx="12382985" cy="6999222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B61CF702-0E98-3A44-82E2-C2D760E14444}"/>
              </a:ext>
            </a:extLst>
          </p:cNvPr>
          <p:cNvCxnSpPr>
            <a:cxnSpLocks/>
          </p:cNvCxnSpPr>
          <p:nvPr/>
        </p:nvCxnSpPr>
        <p:spPr>
          <a:xfrm flipH="1">
            <a:off x="7722974" y="4640427"/>
            <a:ext cx="642551" cy="5684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C0EA28B5-622E-D34E-A60B-C861C0A82DCD}"/>
              </a:ext>
            </a:extLst>
          </p:cNvPr>
          <p:cNvSpPr txBox="1"/>
          <p:nvPr/>
        </p:nvSpPr>
        <p:spPr>
          <a:xfrm>
            <a:off x="8227540" y="4227076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BB87514-CF45-2D49-8A2A-15D92EDA8D35}"/>
              </a:ext>
            </a:extLst>
          </p:cNvPr>
          <p:cNvSpPr/>
          <p:nvPr/>
        </p:nvSpPr>
        <p:spPr>
          <a:xfrm>
            <a:off x="9292280" y="5342298"/>
            <a:ext cx="1334530" cy="556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3A523E5-5594-3145-988A-AC34D04FAA01}"/>
              </a:ext>
            </a:extLst>
          </p:cNvPr>
          <p:cNvSpPr txBox="1"/>
          <p:nvPr/>
        </p:nvSpPr>
        <p:spPr>
          <a:xfrm>
            <a:off x="10722284" y="4839506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6275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5C272C-3EA5-5944-9EEF-8243D5B53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" y="0"/>
            <a:ext cx="12018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0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75933"/>
            <a:ext cx="9052560" cy="38596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/>
              <a:t>Toetsen &amp; examens: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Luistertoets – dinsdag 23 maart (oortjes meenemen)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Leestoets – dinsdag 30 maart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Examen lezen &amp; luisteren – maandag 19 april: Den Bosch (oortjes meenemen – met kabel; </a:t>
            </a:r>
            <a:r>
              <a:rPr lang="nl-NL" sz="2400" u="sng" dirty="0"/>
              <a:t>geen</a:t>
            </a:r>
            <a:r>
              <a:rPr lang="nl-NL" sz="2400" dirty="0"/>
              <a:t> blue </a:t>
            </a:r>
            <a:r>
              <a:rPr lang="nl-NL" sz="2400" dirty="0" err="1"/>
              <a:t>tooth</a:t>
            </a:r>
            <a:r>
              <a:rPr lang="nl-NL" sz="2400" dirty="0"/>
              <a:t>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Examen schrijven, spreken &amp; gesprekken – vrijdag 23 april: Tilburg</a:t>
            </a:r>
          </a:p>
        </p:txBody>
      </p:sp>
    </p:spTree>
    <p:extLst>
      <p:ext uri="{BB962C8B-B14F-4D97-AF65-F5344CB8AC3E}">
        <p14:creationId xmlns:p14="http://schemas.microsoft.com/office/powerpoint/2010/main" val="9281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A5C3E-D953-EA46-ACED-690FD0F30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59381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75933"/>
            <a:ext cx="9052560" cy="38596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/>
              <a:t>Toetsen &amp; examens: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Luistertoets – dinsdag 23 maart (oortjes meenemen)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Leestoets – dinsdag 30 maart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Examen lezen &amp; luisteren – maandag 19 april: Den Bosch (oortjes meenemen – met kabel; </a:t>
            </a:r>
            <a:r>
              <a:rPr lang="nl-NL" sz="2400" u="sng" dirty="0"/>
              <a:t>geen</a:t>
            </a:r>
            <a:r>
              <a:rPr lang="nl-NL" sz="2400" dirty="0"/>
              <a:t> blue </a:t>
            </a:r>
            <a:r>
              <a:rPr lang="nl-NL" sz="2400" dirty="0" err="1"/>
              <a:t>tooth</a:t>
            </a:r>
            <a:r>
              <a:rPr lang="nl-NL" sz="2400" dirty="0"/>
              <a:t>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Examen schrijven, spreken &amp; gesprekken – vrijdag 23 april: </a:t>
            </a:r>
            <a:r>
              <a:rPr lang="nl-NL" sz="2400" dirty="0" err="1"/>
              <a:t>TIlburg</a:t>
            </a: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D7F4E0-EABF-5243-A142-B11A771E0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65" y="112626"/>
            <a:ext cx="11567725" cy="67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4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75933"/>
            <a:ext cx="9052560" cy="5135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 err="1"/>
              <a:t>Prepare</a:t>
            </a:r>
            <a:r>
              <a:rPr lang="nl-NL" sz="3600" b="1" dirty="0"/>
              <a:t>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3000" dirty="0"/>
              <a:t>Brainstorm </a:t>
            </a:r>
            <a:r>
              <a:rPr lang="nl-NL" sz="3000" dirty="0" err="1"/>
              <a:t>about</a:t>
            </a:r>
            <a:r>
              <a:rPr lang="nl-NL" sz="3000" dirty="0"/>
              <a:t> </a:t>
            </a:r>
            <a:r>
              <a:rPr lang="nl-NL" sz="3000" dirty="0" err="1"/>
              <a:t>the</a:t>
            </a:r>
            <a:r>
              <a:rPr lang="nl-NL" sz="3000" dirty="0"/>
              <a:t> contents of </a:t>
            </a:r>
            <a:r>
              <a:rPr lang="nl-NL" sz="3000" dirty="0" err="1"/>
              <a:t>your</a:t>
            </a:r>
            <a:r>
              <a:rPr lang="nl-NL" sz="3000" dirty="0"/>
              <a:t> </a:t>
            </a:r>
            <a:r>
              <a:rPr lang="nl-NL" sz="3000" dirty="0" err="1"/>
              <a:t>presentation</a:t>
            </a:r>
            <a:r>
              <a:rPr lang="nl-NL" sz="3000" dirty="0"/>
              <a:t>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3000" dirty="0" err="1"/>
              <a:t>Create</a:t>
            </a:r>
            <a:r>
              <a:rPr lang="nl-NL" sz="3000" dirty="0"/>
              <a:t> a PowerPoint </a:t>
            </a:r>
            <a:r>
              <a:rPr lang="nl-NL" sz="3000" dirty="0" err="1"/>
              <a:t>presentation</a:t>
            </a:r>
            <a:r>
              <a:rPr lang="nl-NL" sz="3000" dirty="0"/>
              <a:t> </a:t>
            </a:r>
            <a:r>
              <a:rPr lang="nl-NL" sz="3000" dirty="0" err="1"/>
              <a:t>which</a:t>
            </a:r>
            <a:r>
              <a:rPr lang="nl-NL" sz="3000" dirty="0"/>
              <a:t> </a:t>
            </a:r>
            <a:r>
              <a:rPr lang="nl-NL" sz="3000" dirty="0" err="1"/>
              <a:t>contains</a:t>
            </a:r>
            <a:r>
              <a:rPr lang="nl-NL" sz="3000" dirty="0"/>
              <a:t> </a:t>
            </a:r>
            <a:r>
              <a:rPr lang="nl-NL" sz="3000" dirty="0" err="1"/>
              <a:t>all</a:t>
            </a:r>
            <a:r>
              <a:rPr lang="nl-NL" sz="3000" dirty="0"/>
              <a:t> topics </a:t>
            </a:r>
            <a:r>
              <a:rPr lang="nl-NL" sz="3000" dirty="0" err="1"/>
              <a:t>to</a:t>
            </a:r>
            <a:r>
              <a:rPr lang="nl-NL" sz="3000" dirty="0"/>
              <a:t> assist </a:t>
            </a:r>
            <a:r>
              <a:rPr lang="nl-NL" sz="3000" dirty="0" err="1"/>
              <a:t>you</a:t>
            </a:r>
            <a:r>
              <a:rPr lang="nl-NL" sz="3000" dirty="0"/>
              <a:t> </a:t>
            </a:r>
            <a:r>
              <a:rPr lang="nl-NL" sz="3000" dirty="0" err="1"/>
              <a:t>during</a:t>
            </a:r>
            <a:r>
              <a:rPr lang="nl-NL" sz="3000" dirty="0"/>
              <a:t> </a:t>
            </a:r>
            <a:r>
              <a:rPr lang="nl-NL" sz="3000" dirty="0" err="1"/>
              <a:t>the</a:t>
            </a:r>
            <a:r>
              <a:rPr lang="nl-NL" sz="3000" dirty="0"/>
              <a:t> </a:t>
            </a:r>
            <a:r>
              <a:rPr lang="nl-NL" sz="3000" dirty="0" err="1"/>
              <a:t>presentation</a:t>
            </a:r>
            <a:r>
              <a:rPr lang="nl-NL" sz="3000" dirty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3000" dirty="0"/>
              <a:t>Make </a:t>
            </a:r>
            <a:r>
              <a:rPr lang="nl-NL" sz="3000" dirty="0" err="1"/>
              <a:t>sure</a:t>
            </a:r>
            <a:r>
              <a:rPr lang="nl-NL" sz="3000" dirty="0"/>
              <a:t> </a:t>
            </a:r>
            <a:r>
              <a:rPr lang="nl-NL" sz="3000" dirty="0" err="1"/>
              <a:t>you</a:t>
            </a:r>
            <a:r>
              <a:rPr lang="nl-NL" sz="3000" dirty="0"/>
              <a:t> ONLY USE PICTURES in </a:t>
            </a:r>
            <a:r>
              <a:rPr lang="nl-NL" sz="3000" dirty="0" err="1"/>
              <a:t>your</a:t>
            </a:r>
            <a:r>
              <a:rPr lang="nl-NL" sz="3000" dirty="0"/>
              <a:t> PowerPoint – NO </a:t>
            </a:r>
            <a:r>
              <a:rPr lang="nl-NL" sz="3000" dirty="0" err="1"/>
              <a:t>words</a:t>
            </a:r>
            <a:r>
              <a:rPr lang="nl-NL" sz="3000" dirty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3000" dirty="0" err="1"/>
              <a:t>Once</a:t>
            </a:r>
            <a:r>
              <a:rPr lang="nl-NL" sz="3000" dirty="0"/>
              <a:t> </a:t>
            </a:r>
            <a:r>
              <a:rPr lang="nl-NL" sz="3000" dirty="0" err="1"/>
              <a:t>you’ve</a:t>
            </a:r>
            <a:r>
              <a:rPr lang="nl-NL" sz="3000" dirty="0"/>
              <a:t> </a:t>
            </a:r>
            <a:r>
              <a:rPr lang="nl-NL" sz="3000" dirty="0" err="1"/>
              <a:t>finished</a:t>
            </a:r>
            <a:r>
              <a:rPr lang="nl-NL" sz="3000" dirty="0"/>
              <a:t> preparing </a:t>
            </a:r>
            <a:r>
              <a:rPr lang="nl-NL" sz="3000" dirty="0" err="1"/>
              <a:t>you</a:t>
            </a:r>
            <a:r>
              <a:rPr lang="nl-NL" sz="3000" dirty="0"/>
              <a:t> </a:t>
            </a:r>
            <a:r>
              <a:rPr lang="nl-NL" sz="3000" dirty="0" err="1"/>
              <a:t>can</a:t>
            </a:r>
            <a:r>
              <a:rPr lang="nl-NL" sz="3000" dirty="0"/>
              <a:t> continue preparing </a:t>
            </a:r>
            <a:r>
              <a:rPr lang="nl-NL" sz="3000" dirty="0" err="1"/>
              <a:t>for</a:t>
            </a:r>
            <a:r>
              <a:rPr lang="nl-NL" sz="3000" dirty="0"/>
              <a:t> </a:t>
            </a:r>
            <a:r>
              <a:rPr lang="nl-NL" sz="3000" dirty="0" err="1"/>
              <a:t>the</a:t>
            </a:r>
            <a:r>
              <a:rPr lang="nl-NL" sz="3000" dirty="0"/>
              <a:t> </a:t>
            </a:r>
            <a:r>
              <a:rPr lang="nl-NL" sz="3000" dirty="0" err="1"/>
              <a:t>exam</a:t>
            </a:r>
            <a:r>
              <a:rPr lang="nl-NL" sz="3000" dirty="0"/>
              <a:t> </a:t>
            </a:r>
            <a:r>
              <a:rPr lang="nl-NL" sz="3000" dirty="0" err="1"/>
              <a:t>by</a:t>
            </a:r>
            <a:r>
              <a:rPr lang="nl-NL" sz="3000" dirty="0"/>
              <a:t> </a:t>
            </a:r>
            <a:r>
              <a:rPr lang="nl-NL" sz="3000" dirty="0" err="1"/>
              <a:t>doing</a:t>
            </a:r>
            <a:r>
              <a:rPr lang="nl-NL" sz="3000" dirty="0"/>
              <a:t> reading/</a:t>
            </a:r>
            <a:r>
              <a:rPr lang="nl-NL" sz="3000" dirty="0" err="1"/>
              <a:t>listening</a:t>
            </a:r>
            <a:r>
              <a:rPr lang="nl-NL" sz="3000" dirty="0"/>
              <a:t> </a:t>
            </a:r>
            <a:r>
              <a:rPr lang="nl-NL" sz="3000" dirty="0" err="1"/>
              <a:t>exercises</a:t>
            </a:r>
            <a:r>
              <a:rPr lang="nl-NL" sz="3000" dirty="0"/>
              <a:t> on GPS or </a:t>
            </a:r>
            <a:r>
              <a:rPr lang="nl-NL" sz="3000" dirty="0" err="1"/>
              <a:t>oefenen.facet.onl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8074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75933"/>
            <a:ext cx="9052560" cy="5135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nl-NL" sz="3600" b="1" dirty="0"/>
          </a:p>
          <a:p>
            <a:pPr>
              <a:lnSpc>
                <a:spcPct val="100000"/>
              </a:lnSpc>
            </a:pPr>
            <a:r>
              <a:rPr lang="nl-NL" sz="3600" b="1" dirty="0"/>
              <a:t>B1/B2 - </a:t>
            </a:r>
            <a:r>
              <a:rPr lang="nl-NL" sz="3600" b="1" dirty="0" err="1"/>
              <a:t>Include</a:t>
            </a:r>
            <a:r>
              <a:rPr lang="nl-NL" sz="3600" b="1" dirty="0"/>
              <a:t> </a:t>
            </a:r>
            <a:r>
              <a:rPr lang="nl-NL" sz="3600" b="1" dirty="0" err="1"/>
              <a:t>linking</a:t>
            </a:r>
            <a:r>
              <a:rPr lang="nl-NL" sz="3600" b="1" dirty="0"/>
              <a:t> </a:t>
            </a:r>
            <a:r>
              <a:rPr lang="nl-NL" sz="3600" b="1" dirty="0" err="1"/>
              <a:t>words</a:t>
            </a:r>
            <a:r>
              <a:rPr lang="nl-NL" sz="3600" b="1" dirty="0"/>
              <a:t> in </a:t>
            </a:r>
            <a:r>
              <a:rPr lang="nl-NL" sz="3600" b="1" dirty="0" err="1"/>
              <a:t>your</a:t>
            </a:r>
            <a:r>
              <a:rPr lang="nl-NL" sz="3600" b="1" dirty="0"/>
              <a:t> </a:t>
            </a:r>
            <a:r>
              <a:rPr lang="nl-NL" sz="3600" b="1" dirty="0" err="1"/>
              <a:t>presentation</a:t>
            </a:r>
            <a:r>
              <a:rPr lang="nl-NL" sz="3600" b="1" dirty="0"/>
              <a:t>!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49613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75933"/>
            <a:ext cx="9052560" cy="5135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/>
              <a:t>Reading </a:t>
            </a:r>
            <a:r>
              <a:rPr lang="nl-NL" sz="3600" b="1" dirty="0" err="1"/>
              <a:t>strategy</a:t>
            </a:r>
            <a:r>
              <a:rPr lang="nl-NL" sz="3600" b="1" dirty="0"/>
              <a:t>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Oriënteer je op de tekst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Lees de titel, kopjes, onderschriften – waar gaat de tekst over denk je?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Lees de 1</a:t>
            </a:r>
            <a:r>
              <a:rPr lang="nl-NL" sz="2400" baseline="30000" dirty="0"/>
              <a:t>e</a:t>
            </a:r>
            <a:r>
              <a:rPr lang="nl-NL" sz="2400" dirty="0"/>
              <a:t> vraag + de antwoorden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Wat wordt gevraagd?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Wat is het verschil tussen de antwoorden?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Waar denk je het antwoord te vinden in de tekst?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Highlight de tekst waar het antwoord staat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1277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55150"/>
            <a:ext cx="9052560" cy="61456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/>
              <a:t>Betekenis van een onbekend woord raden</a:t>
            </a:r>
            <a:endParaRPr lang="nl-NL" sz="3600" dirty="0"/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600" dirty="0"/>
              <a:t>Waar gaat de alinea over?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600" dirty="0"/>
              <a:t>Waar gaat de rest van de zin over?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600" dirty="0"/>
              <a:t>Wat voor soort woord is het? (werkwoord, zelfstandig naamwoord, bijvoeglijk naamwoord)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600" dirty="0"/>
              <a:t>Lijkt het op een woord dat ik wel ken?</a:t>
            </a:r>
          </a:p>
          <a:p>
            <a:pPr>
              <a:lnSpc>
                <a:spcPct val="100000"/>
              </a:lnSpc>
            </a:pPr>
            <a:endParaRPr lang="nl-NL" sz="3600" dirty="0"/>
          </a:p>
          <a:p>
            <a:pPr>
              <a:lnSpc>
                <a:spcPct val="100000"/>
              </a:lnSpc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0523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75933"/>
            <a:ext cx="9052560" cy="5135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 err="1"/>
              <a:t>Listening</a:t>
            </a:r>
            <a:r>
              <a:rPr lang="nl-NL" sz="3600" b="1" dirty="0"/>
              <a:t> </a:t>
            </a:r>
            <a:r>
              <a:rPr lang="nl-NL" sz="3600" b="1" dirty="0" err="1"/>
              <a:t>strategy</a:t>
            </a:r>
            <a:r>
              <a:rPr lang="nl-NL" sz="3600" b="1" dirty="0"/>
              <a:t>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Lees de vraag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Lees alle antwoorden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Wat wordt gevraagd?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Wat is het verschil tussen de antwoorden?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Luister naar het fragment &amp; beantwoord de vraag</a:t>
            </a:r>
          </a:p>
        </p:txBody>
      </p:sp>
    </p:spTree>
    <p:extLst>
      <p:ext uri="{BB962C8B-B14F-4D97-AF65-F5344CB8AC3E}">
        <p14:creationId xmlns:p14="http://schemas.microsoft.com/office/powerpoint/2010/main" val="3393313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{1B678C7F-9105-AF4C-B176-01BE2461D364}tf10001070</Template>
  <TotalTime>39165</TotalTime>
  <Words>389</Words>
  <Application>Microsoft Macintosh PowerPoint</Application>
  <PresentationFormat>Breedbeeld</PresentationFormat>
  <Paragraphs>55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Rockwell</vt:lpstr>
      <vt:lpstr>Rockwell Condensed</vt:lpstr>
      <vt:lpstr>Rockwell Extra Bold</vt:lpstr>
      <vt:lpstr>Wingdings</vt:lpstr>
      <vt:lpstr>Houttype</vt:lpstr>
      <vt:lpstr>Test &amp; exam</vt:lpstr>
      <vt:lpstr>PowerPoint-presentatie</vt:lpstr>
      <vt:lpstr>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</vt:lpstr>
      <vt:lpstr>I – altijd met een hoofdletter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2 - Thursday</dc:title>
  <dc:creator>nathalie keunen</dc:creator>
  <cp:lastModifiedBy>nathalie keunen</cp:lastModifiedBy>
  <cp:revision>100</cp:revision>
  <dcterms:created xsi:type="dcterms:W3CDTF">2020-09-03T05:43:53Z</dcterms:created>
  <dcterms:modified xsi:type="dcterms:W3CDTF">2021-03-24T14:58:43Z</dcterms:modified>
</cp:coreProperties>
</file>