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310" r:id="rId2"/>
    <p:sldId id="354" r:id="rId3"/>
    <p:sldId id="358" r:id="rId4"/>
    <p:sldId id="357" r:id="rId5"/>
    <p:sldId id="359" r:id="rId6"/>
    <p:sldId id="355" r:id="rId7"/>
    <p:sldId id="356" r:id="rId8"/>
    <p:sldId id="352" r:id="rId9"/>
    <p:sldId id="338" r:id="rId10"/>
    <p:sldId id="261" r:id="rId11"/>
    <p:sldId id="264" r:id="rId12"/>
    <p:sldId id="353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48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54"/>
    <p:restoredTop sz="94778"/>
  </p:normalViewPr>
  <p:slideViewPr>
    <p:cSldViewPr snapToGrid="0" snapToObjects="1">
      <p:cViewPr varScale="1">
        <p:scale>
          <a:sx n="62" d="100"/>
          <a:sy n="62" d="100"/>
        </p:scale>
        <p:origin x="224" y="640"/>
      </p:cViewPr>
      <p:guideLst/>
    </p:cSldViewPr>
  </p:slideViewPr>
  <p:outlineViewPr>
    <p:cViewPr>
      <p:scale>
        <a:sx n="33" d="100"/>
        <a:sy n="33" d="100"/>
      </p:scale>
      <p:origin x="0" y="-75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4C8-836F-A447-8F53-1D7FF0DE8B4B}" type="datetimeFigureOut">
              <a:rPr lang="nl-NL" smtClean="0"/>
              <a:t>18-03-2021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1738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4C8-836F-A447-8F53-1D7FF0DE8B4B}" type="datetimeFigureOut">
              <a:rPr lang="nl-NL" smtClean="0"/>
              <a:t>18-03-2021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9860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4C8-836F-A447-8F53-1D7FF0DE8B4B}" type="datetimeFigureOut">
              <a:rPr lang="nl-NL" smtClean="0"/>
              <a:t>18-03-2021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307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4C8-836F-A447-8F53-1D7FF0DE8B4B}" type="datetimeFigureOut">
              <a:rPr lang="nl-NL" smtClean="0"/>
              <a:t>18-03-2021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0749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41E54C8-836F-A447-8F53-1D7FF0DE8B4B}" type="datetimeFigureOut">
              <a:rPr lang="nl-NL" smtClean="0"/>
              <a:t>18-03-2021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nl-NL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160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4C8-836F-A447-8F53-1D7FF0DE8B4B}" type="datetimeFigureOut">
              <a:rPr lang="nl-NL" smtClean="0"/>
              <a:t>18-03-2021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076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4C8-836F-A447-8F53-1D7FF0DE8B4B}" type="datetimeFigureOut">
              <a:rPr lang="nl-NL" smtClean="0"/>
              <a:t>18-03-2021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470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4C8-836F-A447-8F53-1D7FF0DE8B4B}" type="datetimeFigureOut">
              <a:rPr lang="nl-NL" smtClean="0"/>
              <a:t>18-03-2021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32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4C8-836F-A447-8F53-1D7FF0DE8B4B}" type="datetimeFigureOut">
              <a:rPr lang="nl-NL" smtClean="0"/>
              <a:t>18-03-2021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0655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4C8-836F-A447-8F53-1D7FF0DE8B4B}" type="datetimeFigureOut">
              <a:rPr lang="nl-NL" smtClean="0"/>
              <a:t>18-03-2021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137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4C8-836F-A447-8F53-1D7FF0DE8B4B}" type="datetimeFigureOut">
              <a:rPr lang="nl-NL" smtClean="0"/>
              <a:t>18-03-2021</a:t>
            </a:fld>
            <a:endParaRPr lang="nl-NL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050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41E54C8-836F-A447-8F53-1D7FF0DE8B4B}" type="datetimeFigureOut">
              <a:rPr lang="nl-NL" smtClean="0"/>
              <a:t>18-03-2021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47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FA5C3E-D953-EA46-ACED-690FD0F300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Test &amp; </a:t>
            </a:r>
            <a:r>
              <a:rPr lang="nl-NL" dirty="0" err="1"/>
              <a:t>exam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0232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70584D-4850-C64C-A392-140E07450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2C59A3-8E48-B744-9649-663DD39418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411BF9B-CFC3-DC4C-9C76-B8588D640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8066"/>
            <a:ext cx="12192000" cy="7734132"/>
          </a:xfrm>
          <a:prstGeom prst="rect">
            <a:avLst/>
          </a:prstGeom>
        </p:spPr>
      </p:pic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60BAC890-2620-9942-BC2A-4CDFA9F421D1}"/>
              </a:ext>
            </a:extLst>
          </p:cNvPr>
          <p:cNvCxnSpPr>
            <a:cxnSpLocks/>
          </p:cNvCxnSpPr>
          <p:nvPr/>
        </p:nvCxnSpPr>
        <p:spPr>
          <a:xfrm flipH="1">
            <a:off x="914401" y="111210"/>
            <a:ext cx="642551" cy="5684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hthoek 3">
            <a:extLst>
              <a:ext uri="{FF2B5EF4-FFF2-40B4-BE49-F238E27FC236}">
                <a16:creationId xmlns:a16="http://schemas.microsoft.com/office/drawing/2014/main" id="{B2743744-8F86-564D-B504-9BB161F72DB7}"/>
              </a:ext>
            </a:extLst>
          </p:cNvPr>
          <p:cNvSpPr/>
          <p:nvPr/>
        </p:nvSpPr>
        <p:spPr>
          <a:xfrm>
            <a:off x="2063578" y="-234778"/>
            <a:ext cx="531341" cy="5560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53A842C-E0D4-2B4C-B4D6-E85F8791606B}"/>
              </a:ext>
            </a:extLst>
          </p:cNvPr>
          <p:cNvSpPr txBox="1"/>
          <p:nvPr/>
        </p:nvSpPr>
        <p:spPr>
          <a:xfrm>
            <a:off x="1418967" y="-302141"/>
            <a:ext cx="42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4D1BFBF-5A73-344E-9E3A-E87960AE9B82}"/>
              </a:ext>
            </a:extLst>
          </p:cNvPr>
          <p:cNvSpPr txBox="1"/>
          <p:nvPr/>
        </p:nvSpPr>
        <p:spPr>
          <a:xfrm>
            <a:off x="2747319" y="-296652"/>
            <a:ext cx="42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863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70584D-4850-C64C-A392-140E07450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dirty="0"/>
              <a:t>I – altijd met een hoofdletter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2C59A3-8E48-B744-9649-663DD39418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C003B56-503C-854C-851F-5A2C633A0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985" y="-37070"/>
            <a:ext cx="12382985" cy="6999222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B61CF702-0E98-3A44-82E2-C2D760E14444}"/>
              </a:ext>
            </a:extLst>
          </p:cNvPr>
          <p:cNvCxnSpPr>
            <a:cxnSpLocks/>
          </p:cNvCxnSpPr>
          <p:nvPr/>
        </p:nvCxnSpPr>
        <p:spPr>
          <a:xfrm flipH="1">
            <a:off x="7722974" y="4640427"/>
            <a:ext cx="642551" cy="5684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C0EA28B5-622E-D34E-A60B-C861C0A82DCD}"/>
              </a:ext>
            </a:extLst>
          </p:cNvPr>
          <p:cNvSpPr txBox="1"/>
          <p:nvPr/>
        </p:nvSpPr>
        <p:spPr>
          <a:xfrm>
            <a:off x="8227540" y="4227076"/>
            <a:ext cx="42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BB87514-CF45-2D49-8A2A-15D92EDA8D35}"/>
              </a:ext>
            </a:extLst>
          </p:cNvPr>
          <p:cNvSpPr/>
          <p:nvPr/>
        </p:nvSpPr>
        <p:spPr>
          <a:xfrm>
            <a:off x="9292280" y="5342298"/>
            <a:ext cx="1334530" cy="5560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3A523E5-5594-3145-988A-AC34D04FAA01}"/>
              </a:ext>
            </a:extLst>
          </p:cNvPr>
          <p:cNvSpPr txBox="1"/>
          <p:nvPr/>
        </p:nvSpPr>
        <p:spPr>
          <a:xfrm>
            <a:off x="10722284" y="4839506"/>
            <a:ext cx="42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62756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C5C272C-3EA5-5944-9EEF-8243D5B53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50" y="0"/>
            <a:ext cx="12018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003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2C59A3-8E48-B744-9649-663DD3941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87289" y="275933"/>
            <a:ext cx="9052560" cy="385964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l-NL" sz="3600" b="1" dirty="0"/>
              <a:t>Toetsen &amp; examens: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Luistertoets – dinsdag 23 maart (oortjes meenemen)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Leestoets – dinsdag 30 maart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Examen lezen &amp; luisteren – maandag 19 april: Den Bosch (oortjes meenemen – met kabel; </a:t>
            </a:r>
            <a:r>
              <a:rPr lang="nl-NL" sz="2400" u="sng" dirty="0"/>
              <a:t>geen</a:t>
            </a:r>
            <a:r>
              <a:rPr lang="nl-NL" sz="2400" dirty="0"/>
              <a:t> blue </a:t>
            </a:r>
            <a:r>
              <a:rPr lang="nl-NL" sz="2400" dirty="0" err="1"/>
              <a:t>tooth</a:t>
            </a:r>
            <a:r>
              <a:rPr lang="nl-NL" sz="2400" dirty="0"/>
              <a:t>)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Examen schrijven, spreken &amp; gesprekken – vrijdag 23 april: </a:t>
            </a:r>
            <a:r>
              <a:rPr lang="nl-NL" sz="2400" dirty="0" err="1"/>
              <a:t>TIlburg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92814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FA5C3E-D953-EA46-ACED-690FD0F300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Gesprek voeren</a:t>
            </a:r>
          </a:p>
        </p:txBody>
      </p:sp>
    </p:spTree>
    <p:extLst>
      <p:ext uri="{BB962C8B-B14F-4D97-AF65-F5344CB8AC3E}">
        <p14:creationId xmlns:p14="http://schemas.microsoft.com/office/powerpoint/2010/main" val="68157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2C59A3-8E48-B744-9649-663DD3941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87289" y="275933"/>
            <a:ext cx="9052560" cy="385964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l-NL" sz="3600" b="1" dirty="0"/>
              <a:t>Toetsen &amp; examens: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Luistertoets – dinsdag 23 maart (oortjes meenemen)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Leestoets – dinsdag 30 maart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Examen lezen &amp; luisteren – maandag 19 april: Den Bosch (oortjes meenemen – met kabel; </a:t>
            </a:r>
            <a:r>
              <a:rPr lang="nl-NL" sz="2400" u="sng" dirty="0"/>
              <a:t>geen</a:t>
            </a:r>
            <a:r>
              <a:rPr lang="nl-NL" sz="2400" dirty="0"/>
              <a:t> blue </a:t>
            </a:r>
            <a:r>
              <a:rPr lang="nl-NL" sz="2400" dirty="0" err="1"/>
              <a:t>tooth</a:t>
            </a:r>
            <a:r>
              <a:rPr lang="nl-NL" sz="2400" dirty="0"/>
              <a:t>)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Examen schrijven, spreken &amp; gesprekken – vrijdag 23 april: </a:t>
            </a:r>
            <a:r>
              <a:rPr lang="nl-NL" sz="2400" dirty="0" err="1"/>
              <a:t>TIlburg</a:t>
            </a:r>
            <a:endParaRPr lang="nl-NL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46F1353-B12B-A745-A9B4-F1066117378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2" y="0"/>
            <a:ext cx="1107670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58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2C59A3-8E48-B744-9649-663DD3941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87289" y="275933"/>
            <a:ext cx="9052560" cy="51351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l-NL" sz="3600" b="1" dirty="0" err="1"/>
              <a:t>Practice</a:t>
            </a:r>
            <a:r>
              <a:rPr lang="nl-NL" sz="3600" b="1" dirty="0"/>
              <a:t>: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nl-NL" sz="3000" dirty="0" err="1"/>
              <a:t>Practise</a:t>
            </a:r>
            <a:r>
              <a:rPr lang="nl-NL" sz="3000" dirty="0"/>
              <a:t> </a:t>
            </a:r>
            <a:r>
              <a:rPr lang="nl-NL" sz="3000" dirty="0" err="1"/>
              <a:t>the</a:t>
            </a:r>
            <a:r>
              <a:rPr lang="nl-NL" sz="3000" dirty="0"/>
              <a:t> </a:t>
            </a:r>
            <a:r>
              <a:rPr lang="nl-NL" sz="3000" dirty="0" err="1"/>
              <a:t>conversation</a:t>
            </a:r>
            <a:r>
              <a:rPr lang="nl-NL" sz="3000" dirty="0"/>
              <a:t> </a:t>
            </a:r>
            <a:r>
              <a:rPr lang="nl-NL" sz="3000" dirty="0" err="1"/>
              <a:t>with</a:t>
            </a:r>
            <a:r>
              <a:rPr lang="nl-NL" sz="3000" dirty="0"/>
              <a:t> a </a:t>
            </a:r>
            <a:r>
              <a:rPr lang="nl-NL" sz="3000" dirty="0" err="1"/>
              <a:t>classmate</a:t>
            </a:r>
            <a:endParaRPr lang="nl-NL" sz="3000" dirty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nl-NL" sz="3000" dirty="0" err="1"/>
              <a:t>I’ll</a:t>
            </a:r>
            <a:r>
              <a:rPr lang="nl-NL" sz="3000" dirty="0"/>
              <a:t> </a:t>
            </a:r>
            <a:r>
              <a:rPr lang="nl-NL" sz="3000" dirty="0" err="1"/>
              <a:t>phone</a:t>
            </a:r>
            <a:r>
              <a:rPr lang="nl-NL" sz="3000" dirty="0"/>
              <a:t> </a:t>
            </a:r>
            <a:r>
              <a:rPr lang="nl-NL" sz="3000" dirty="0" err="1"/>
              <a:t>various</a:t>
            </a:r>
            <a:r>
              <a:rPr lang="nl-NL" sz="3000" dirty="0"/>
              <a:t> </a:t>
            </a:r>
            <a:r>
              <a:rPr lang="nl-NL" sz="3000" dirty="0" err="1"/>
              <a:t>students</a:t>
            </a:r>
            <a:r>
              <a:rPr lang="nl-NL" sz="3000" dirty="0"/>
              <a:t> </a:t>
            </a:r>
            <a:r>
              <a:rPr lang="nl-NL" sz="3000" dirty="0" err="1"/>
              <a:t>during</a:t>
            </a:r>
            <a:r>
              <a:rPr lang="nl-NL" sz="3000" dirty="0"/>
              <a:t> class </a:t>
            </a:r>
            <a:r>
              <a:rPr lang="nl-NL" sz="3000" dirty="0" err="1"/>
              <a:t>to</a:t>
            </a:r>
            <a:r>
              <a:rPr lang="nl-NL" sz="3000" dirty="0"/>
              <a:t> </a:t>
            </a:r>
            <a:r>
              <a:rPr lang="nl-NL" sz="3000" dirty="0" err="1"/>
              <a:t>hear</a:t>
            </a:r>
            <a:r>
              <a:rPr lang="nl-NL" sz="3000" dirty="0"/>
              <a:t> </a:t>
            </a:r>
            <a:r>
              <a:rPr lang="nl-NL" sz="3000" dirty="0" err="1"/>
              <a:t>their</a:t>
            </a:r>
            <a:r>
              <a:rPr lang="nl-NL" sz="3000" dirty="0"/>
              <a:t> </a:t>
            </a:r>
            <a:r>
              <a:rPr lang="nl-NL" sz="3000" dirty="0" err="1"/>
              <a:t>conversation</a:t>
            </a:r>
            <a:endParaRPr lang="nl-NL" sz="3000" dirty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nl-NL" sz="3000" dirty="0" err="1"/>
              <a:t>Once</a:t>
            </a:r>
            <a:r>
              <a:rPr lang="nl-NL" sz="3000" dirty="0"/>
              <a:t> </a:t>
            </a:r>
            <a:r>
              <a:rPr lang="nl-NL" sz="3000" dirty="0" err="1"/>
              <a:t>you’ve</a:t>
            </a:r>
            <a:r>
              <a:rPr lang="nl-NL" sz="3000" dirty="0"/>
              <a:t> </a:t>
            </a:r>
            <a:r>
              <a:rPr lang="nl-NL" sz="3000" dirty="0" err="1"/>
              <a:t>finished</a:t>
            </a:r>
            <a:r>
              <a:rPr lang="nl-NL" sz="3000" dirty="0"/>
              <a:t> </a:t>
            </a:r>
            <a:r>
              <a:rPr lang="nl-NL" sz="3000" dirty="0" err="1"/>
              <a:t>practising</a:t>
            </a:r>
            <a:r>
              <a:rPr lang="nl-NL" sz="3000" dirty="0"/>
              <a:t> </a:t>
            </a:r>
            <a:r>
              <a:rPr lang="nl-NL" sz="3000" dirty="0" err="1"/>
              <a:t>you</a:t>
            </a:r>
            <a:r>
              <a:rPr lang="nl-NL" sz="3000" dirty="0"/>
              <a:t> </a:t>
            </a:r>
            <a:r>
              <a:rPr lang="nl-NL" sz="3000" dirty="0" err="1"/>
              <a:t>can</a:t>
            </a:r>
            <a:r>
              <a:rPr lang="nl-NL" sz="3000" dirty="0"/>
              <a:t> continue preparing </a:t>
            </a:r>
            <a:r>
              <a:rPr lang="nl-NL" sz="3000" dirty="0" err="1"/>
              <a:t>for</a:t>
            </a:r>
            <a:r>
              <a:rPr lang="nl-NL" sz="3000" dirty="0"/>
              <a:t> </a:t>
            </a:r>
            <a:r>
              <a:rPr lang="nl-NL" sz="3000" dirty="0" err="1"/>
              <a:t>the</a:t>
            </a:r>
            <a:r>
              <a:rPr lang="nl-NL" sz="3000" dirty="0"/>
              <a:t> </a:t>
            </a:r>
            <a:r>
              <a:rPr lang="nl-NL" sz="3000" dirty="0" err="1"/>
              <a:t>exam</a:t>
            </a:r>
            <a:r>
              <a:rPr lang="nl-NL" sz="3000" dirty="0"/>
              <a:t> </a:t>
            </a:r>
            <a:r>
              <a:rPr lang="nl-NL" sz="3000" dirty="0" err="1"/>
              <a:t>by</a:t>
            </a:r>
            <a:r>
              <a:rPr lang="nl-NL" sz="3000" dirty="0"/>
              <a:t> </a:t>
            </a:r>
            <a:r>
              <a:rPr lang="nl-NL" sz="3000" dirty="0" err="1"/>
              <a:t>doing</a:t>
            </a:r>
            <a:r>
              <a:rPr lang="nl-NL" sz="3000" dirty="0"/>
              <a:t> reading/</a:t>
            </a:r>
            <a:r>
              <a:rPr lang="nl-NL" sz="3000" dirty="0" err="1"/>
              <a:t>listening</a:t>
            </a:r>
            <a:r>
              <a:rPr lang="nl-NL" sz="3000" dirty="0"/>
              <a:t> </a:t>
            </a:r>
            <a:r>
              <a:rPr lang="nl-NL" sz="3000" dirty="0" err="1"/>
              <a:t>exercises</a:t>
            </a:r>
            <a:r>
              <a:rPr lang="nl-NL" sz="3000" dirty="0"/>
              <a:t> on GPS or </a:t>
            </a:r>
            <a:r>
              <a:rPr lang="nl-NL" sz="3000" dirty="0" err="1"/>
              <a:t>oefenen.facet.onl</a:t>
            </a:r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4184067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2C59A3-8E48-B744-9649-663DD3941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87289" y="275933"/>
            <a:ext cx="9052560" cy="51351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l-NL" sz="3600" b="1" dirty="0"/>
              <a:t>Reading </a:t>
            </a:r>
            <a:r>
              <a:rPr lang="nl-NL" sz="3600" b="1" dirty="0" err="1"/>
              <a:t>strategy</a:t>
            </a:r>
            <a:r>
              <a:rPr lang="nl-NL" sz="3600" b="1" dirty="0"/>
              <a:t>: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nl-NL" sz="2400" dirty="0"/>
              <a:t>Oriënteer je op de tekst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200" dirty="0"/>
              <a:t>Lees de titel, kopjes, onderschriften – waar gaat de tekst over denk je?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nl-NL" sz="2400" dirty="0"/>
              <a:t>Lees de 1</a:t>
            </a:r>
            <a:r>
              <a:rPr lang="nl-NL" sz="2400" baseline="30000" dirty="0"/>
              <a:t>e</a:t>
            </a:r>
            <a:r>
              <a:rPr lang="nl-NL" sz="2400" dirty="0"/>
              <a:t> vraag + de antwoorden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200" dirty="0"/>
              <a:t>Wat wordt gevraagd?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200" dirty="0"/>
              <a:t>Wat is het verschil tussen de antwoorden?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nl-NL" sz="2400" dirty="0"/>
              <a:t>Waar denk je het antwoord te vinden in de tekst?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nl-NL" sz="2400" dirty="0"/>
              <a:t>Highlight de tekst waar het antwoord staat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012770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2C59A3-8E48-B744-9649-663DD3941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87289" y="255150"/>
            <a:ext cx="9052560" cy="614564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l-NL" sz="3600" b="1" dirty="0"/>
              <a:t>Betekenis van een onbekend woord raden</a:t>
            </a:r>
            <a:endParaRPr lang="nl-NL" sz="3600" dirty="0"/>
          </a:p>
          <a:p>
            <a:pPr marL="742950" indent="-742950">
              <a:lnSpc>
                <a:spcPct val="100000"/>
              </a:lnSpc>
              <a:buAutoNum type="arabicPeriod"/>
            </a:pPr>
            <a:r>
              <a:rPr lang="nl-NL" sz="3600" dirty="0"/>
              <a:t>Waar gaat de alinea over?</a:t>
            </a:r>
          </a:p>
          <a:p>
            <a:pPr marL="742950" indent="-742950">
              <a:lnSpc>
                <a:spcPct val="100000"/>
              </a:lnSpc>
              <a:buAutoNum type="arabicPeriod"/>
            </a:pPr>
            <a:r>
              <a:rPr lang="nl-NL" sz="3600" dirty="0"/>
              <a:t>Waar gaat de rest van de zin over?</a:t>
            </a:r>
          </a:p>
          <a:p>
            <a:pPr marL="742950" indent="-742950">
              <a:lnSpc>
                <a:spcPct val="100000"/>
              </a:lnSpc>
              <a:buAutoNum type="arabicPeriod"/>
            </a:pPr>
            <a:r>
              <a:rPr lang="nl-NL" sz="3600" dirty="0"/>
              <a:t>Wat voor soort woord is het? (werkwoord, zelfstandig naamwoord, bijvoeglijk naamwoord)</a:t>
            </a:r>
          </a:p>
          <a:p>
            <a:pPr marL="742950" indent="-742950">
              <a:lnSpc>
                <a:spcPct val="100000"/>
              </a:lnSpc>
              <a:buAutoNum type="arabicPeriod"/>
            </a:pPr>
            <a:r>
              <a:rPr lang="nl-NL" sz="3600" dirty="0"/>
              <a:t>Lijkt het op een woord dat ik wel ken?</a:t>
            </a:r>
          </a:p>
          <a:p>
            <a:pPr>
              <a:lnSpc>
                <a:spcPct val="100000"/>
              </a:lnSpc>
            </a:pPr>
            <a:endParaRPr lang="nl-NL" sz="3600" dirty="0"/>
          </a:p>
          <a:p>
            <a:pPr>
              <a:lnSpc>
                <a:spcPct val="100000"/>
              </a:lnSpc>
            </a:pP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205232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2C59A3-8E48-B744-9649-663DD3941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87289" y="275933"/>
            <a:ext cx="9052560" cy="51351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l-NL" sz="3600" b="1" dirty="0" err="1"/>
              <a:t>Listening</a:t>
            </a:r>
            <a:r>
              <a:rPr lang="nl-NL" sz="3600" b="1" dirty="0"/>
              <a:t> </a:t>
            </a:r>
            <a:r>
              <a:rPr lang="nl-NL" sz="3600" b="1" dirty="0" err="1"/>
              <a:t>strategy</a:t>
            </a:r>
            <a:r>
              <a:rPr lang="nl-NL" sz="3600" b="1" dirty="0"/>
              <a:t>: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nl-NL" sz="2400" dirty="0"/>
              <a:t>Lees de vraag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nl-NL" sz="2400" dirty="0"/>
              <a:t>Lees alle antwoorden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200" dirty="0"/>
              <a:t>Wat wordt gevraagd?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200" dirty="0"/>
              <a:t>Wat is het verschil tussen de antwoorden?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nl-NL" sz="2400" dirty="0"/>
              <a:t>Luister naar het fragment &amp; beantwoord de vraag</a:t>
            </a:r>
          </a:p>
        </p:txBody>
      </p:sp>
    </p:spTree>
    <p:extLst>
      <p:ext uri="{BB962C8B-B14F-4D97-AF65-F5344CB8AC3E}">
        <p14:creationId xmlns:p14="http://schemas.microsoft.com/office/powerpoint/2010/main" val="3393313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2C59A3-8E48-B744-9649-663DD3941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87289" y="255150"/>
            <a:ext cx="9052560" cy="614564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l-NL" sz="3600" b="1" dirty="0" err="1"/>
              <a:t>Listening</a:t>
            </a:r>
            <a:r>
              <a:rPr lang="nl-NL" sz="3600" b="1" dirty="0"/>
              <a:t> &amp; reading </a:t>
            </a:r>
            <a:r>
              <a:rPr lang="nl-NL" sz="3600" b="1" dirty="0" err="1"/>
              <a:t>practice</a:t>
            </a:r>
            <a:endParaRPr lang="nl-NL" sz="3600" dirty="0"/>
          </a:p>
          <a:p>
            <a:pPr>
              <a:lnSpc>
                <a:spcPct val="100000"/>
              </a:lnSpc>
            </a:pPr>
            <a:r>
              <a:rPr lang="nl-NL" sz="3000" dirty="0"/>
              <a:t>Go </a:t>
            </a:r>
            <a:r>
              <a:rPr lang="nl-NL" sz="3000" dirty="0" err="1"/>
              <a:t>to</a:t>
            </a:r>
            <a:r>
              <a:rPr lang="nl-NL" sz="3000" dirty="0"/>
              <a:t> gps-</a:t>
            </a:r>
            <a:r>
              <a:rPr lang="nl-NL" sz="3000" dirty="0" err="1"/>
              <a:t>taalenrekenen.nl</a:t>
            </a:r>
            <a:endParaRPr lang="nl-NL" sz="3000" dirty="0"/>
          </a:p>
          <a:p>
            <a:pPr>
              <a:lnSpc>
                <a:spcPct val="100000"/>
              </a:lnSpc>
            </a:pPr>
            <a:r>
              <a:rPr lang="nl-NL" sz="3000" dirty="0"/>
              <a:t>Log in</a:t>
            </a:r>
          </a:p>
          <a:p>
            <a:pPr marL="742950" indent="-742950">
              <a:lnSpc>
                <a:spcPct val="100000"/>
              </a:lnSpc>
              <a:buAutoNum type="arabicPeriod"/>
            </a:pPr>
            <a:r>
              <a:rPr lang="nl-NL" sz="3000" dirty="0"/>
              <a:t>Klik op het hamburgermenu</a:t>
            </a:r>
          </a:p>
          <a:p>
            <a:pPr marL="742950" indent="-742950">
              <a:lnSpc>
                <a:spcPct val="100000"/>
              </a:lnSpc>
              <a:buAutoNum type="arabicPeriod"/>
            </a:pPr>
            <a:r>
              <a:rPr lang="nl-NL" sz="3000" dirty="0"/>
              <a:t>Klik op je naam</a:t>
            </a:r>
          </a:p>
          <a:p>
            <a:pPr marL="742950" indent="-742950">
              <a:lnSpc>
                <a:spcPct val="100000"/>
              </a:lnSpc>
              <a:buAutoNum type="arabicPeriod"/>
            </a:pPr>
            <a:r>
              <a:rPr lang="nl-NL" sz="3000" dirty="0" err="1"/>
              <a:t>Scroll</a:t>
            </a:r>
            <a:r>
              <a:rPr lang="nl-NL" sz="3000" dirty="0"/>
              <a:t> naar onder en vul de code in: 11472NK</a:t>
            </a:r>
          </a:p>
          <a:p>
            <a:pPr marL="742950" indent="-742950">
              <a:lnSpc>
                <a:spcPct val="100000"/>
              </a:lnSpc>
              <a:buAutoNum type="arabicPeriod"/>
            </a:pPr>
            <a:r>
              <a:rPr lang="nl-NL" sz="3000" dirty="0"/>
              <a:t>Klik op verhuizen</a:t>
            </a:r>
          </a:p>
          <a:p>
            <a:pPr>
              <a:lnSpc>
                <a:spcPct val="100000"/>
              </a:lnSpc>
            </a:pPr>
            <a:r>
              <a:rPr lang="nl-NL" sz="3000" dirty="0"/>
              <a:t>De juiste magazines staan nu klaar</a:t>
            </a:r>
          </a:p>
          <a:p>
            <a:pPr>
              <a:lnSpc>
                <a:spcPct val="100000"/>
              </a:lnSpc>
            </a:pPr>
            <a:r>
              <a:rPr lang="nl-NL" sz="3000" dirty="0"/>
              <a:t>Geen GPS? Ga naar </a:t>
            </a:r>
            <a:r>
              <a:rPr lang="nl-NL" sz="3000" dirty="0" err="1"/>
              <a:t>oefenen.facet.onl</a:t>
            </a:r>
            <a:r>
              <a:rPr lang="nl-NL" sz="3000" dirty="0"/>
              <a:t> – B1 2018-2019 – vanaf vraag 21 (schermresolutie 1360x768)</a:t>
            </a:r>
          </a:p>
        </p:txBody>
      </p:sp>
    </p:spTree>
    <p:extLst>
      <p:ext uri="{BB962C8B-B14F-4D97-AF65-F5344CB8AC3E}">
        <p14:creationId xmlns:p14="http://schemas.microsoft.com/office/powerpoint/2010/main" val="19872727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uttype">
  <a:themeElements>
    <a:clrScheme name="Hout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out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out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{1B678C7F-9105-AF4C-B176-01BE2461D364}tf10001070</Template>
  <TotalTime>31776</TotalTime>
  <Words>359</Words>
  <Application>Microsoft Macintosh PowerPoint</Application>
  <PresentationFormat>Breedbeeld</PresentationFormat>
  <Paragraphs>52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9" baseType="lpstr">
      <vt:lpstr>Arial</vt:lpstr>
      <vt:lpstr>Calibri</vt:lpstr>
      <vt:lpstr>Rockwell</vt:lpstr>
      <vt:lpstr>Rockwell Condensed</vt:lpstr>
      <vt:lpstr>Rockwell Extra Bold</vt:lpstr>
      <vt:lpstr>Wingdings</vt:lpstr>
      <vt:lpstr>Houttype</vt:lpstr>
      <vt:lpstr>Test &amp; exam</vt:lpstr>
      <vt:lpstr>PowerPoint-presentatie</vt:lpstr>
      <vt:lpstr>Gesprek voeren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i</vt:lpstr>
      <vt:lpstr>I – altijd met een hoofdletter</vt:lpstr>
      <vt:lpstr>PowerPoint-presentatie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2 - Thursday</dc:title>
  <dc:creator>nathalie keunen</dc:creator>
  <cp:lastModifiedBy>nathalie keunen</cp:lastModifiedBy>
  <cp:revision>96</cp:revision>
  <dcterms:created xsi:type="dcterms:W3CDTF">2020-09-03T05:43:53Z</dcterms:created>
  <dcterms:modified xsi:type="dcterms:W3CDTF">2021-03-18T07:20:57Z</dcterms:modified>
</cp:coreProperties>
</file>