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0B804-2955-121A-9A3A-F7433D50B6C4}" v="118" dt="2021-02-09T20:20:11.311"/>
    <p1510:client id="{A197E73A-0FEE-4840-95D9-0F7479A36099}" v="662" dt="2021-02-04T20:38:23.082"/>
    <p1510:client id="{F556FA4B-3A8D-7258-2A07-3450DC75484B}" v="43" dt="2021-02-09T18:32:24.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an Ibrahim" userId="S::librahim1@st.noorderpoort.nl::d1fc4cbf-b22b-4d6b-b59d-0bc46f06ef18" providerId="AD" clId="Web-{A197E73A-0FEE-4840-95D9-0F7479A36099}"/>
    <pc:docChg chg="addSld modSld addMainMaster delMainMaster">
      <pc:chgData name="Loran Ibrahim" userId="S::librahim1@st.noorderpoort.nl::d1fc4cbf-b22b-4d6b-b59d-0bc46f06ef18" providerId="AD" clId="Web-{A197E73A-0FEE-4840-95D9-0F7479A36099}" dt="2021-02-04T20:38:23.082" v="325"/>
      <pc:docMkLst>
        <pc:docMk/>
      </pc:docMkLst>
      <pc:sldChg chg="addSp delSp modSp mod setBg modClrScheme setClrOvrMap chgLayout">
        <pc:chgData name="Loran Ibrahim" userId="S::librahim1@st.noorderpoort.nl::d1fc4cbf-b22b-4d6b-b59d-0bc46f06ef18" providerId="AD" clId="Web-{A197E73A-0FEE-4840-95D9-0F7479A36099}" dt="2021-02-04T20:09:32.495" v="14"/>
        <pc:sldMkLst>
          <pc:docMk/>
          <pc:sldMk cId="1823541577" sldId="256"/>
        </pc:sldMkLst>
        <pc:spChg chg="mod">
          <ac:chgData name="Loran Ibrahim" userId="S::librahim1@st.noorderpoort.nl::d1fc4cbf-b22b-4d6b-b59d-0bc46f06ef18" providerId="AD" clId="Web-{A197E73A-0FEE-4840-95D9-0F7479A36099}" dt="2021-02-04T20:09:32.495" v="14"/>
          <ac:spMkLst>
            <pc:docMk/>
            <pc:sldMk cId="1823541577" sldId="256"/>
            <ac:spMk id="2" creationId="{00000000-0000-0000-0000-000000000000}"/>
          </ac:spMkLst>
        </pc:spChg>
        <pc:spChg chg="mod">
          <ac:chgData name="Loran Ibrahim" userId="S::librahim1@st.noorderpoort.nl::d1fc4cbf-b22b-4d6b-b59d-0bc46f06ef18" providerId="AD" clId="Web-{A197E73A-0FEE-4840-95D9-0F7479A36099}" dt="2021-02-04T20:09:32.495" v="14"/>
          <ac:spMkLst>
            <pc:docMk/>
            <pc:sldMk cId="1823541577" sldId="256"/>
            <ac:spMk id="3" creationId="{00000000-0000-0000-0000-000000000000}"/>
          </ac:spMkLst>
        </pc:spChg>
        <pc:spChg chg="add del">
          <ac:chgData name="Loran Ibrahim" userId="S::librahim1@st.noorderpoort.nl::d1fc4cbf-b22b-4d6b-b59d-0bc46f06ef18" providerId="AD" clId="Web-{A197E73A-0FEE-4840-95D9-0F7479A36099}" dt="2021-02-04T20:09:32.495" v="14"/>
          <ac:spMkLst>
            <pc:docMk/>
            <pc:sldMk cId="1823541577" sldId="256"/>
            <ac:spMk id="9" creationId="{5A59F003-E00A-43F9-91DC-CC54E3B87466}"/>
          </ac:spMkLst>
        </pc:spChg>
        <pc:spChg chg="add del">
          <ac:chgData name="Loran Ibrahim" userId="S::librahim1@st.noorderpoort.nl::d1fc4cbf-b22b-4d6b-b59d-0bc46f06ef18" providerId="AD" clId="Web-{A197E73A-0FEE-4840-95D9-0F7479A36099}" dt="2021-02-04T20:09:32.495" v="14"/>
          <ac:spMkLst>
            <pc:docMk/>
            <pc:sldMk cId="1823541577" sldId="256"/>
            <ac:spMk id="11" creationId="{D74A4382-E3AD-430A-9A1F-DFA3E0E77A7D}"/>
          </ac:spMkLst>
        </pc:spChg>
        <pc:spChg chg="add del">
          <ac:chgData name="Loran Ibrahim" userId="S::librahim1@st.noorderpoort.nl::d1fc4cbf-b22b-4d6b-b59d-0bc46f06ef18" providerId="AD" clId="Web-{A197E73A-0FEE-4840-95D9-0F7479A36099}" dt="2021-02-04T20:09:32.495" v="14"/>
          <ac:spMkLst>
            <pc:docMk/>
            <pc:sldMk cId="1823541577" sldId="256"/>
            <ac:spMk id="13" creationId="{79F40191-0F44-4FD1-82CC-ACB507C14BE6}"/>
          </ac:spMkLst>
        </pc:spChg>
        <pc:spChg chg="add">
          <ac:chgData name="Loran Ibrahim" userId="S::librahim1@st.noorderpoort.nl::d1fc4cbf-b22b-4d6b-b59d-0bc46f06ef18" providerId="AD" clId="Web-{A197E73A-0FEE-4840-95D9-0F7479A36099}" dt="2021-02-04T20:09:32.495" v="14"/>
          <ac:spMkLst>
            <pc:docMk/>
            <pc:sldMk cId="1823541577" sldId="256"/>
            <ac:spMk id="18" creationId="{657F69E0-C4B0-4BEC-A689-4F8D877F05D4}"/>
          </ac:spMkLst>
        </pc:spChg>
        <pc:spChg chg="add">
          <ac:chgData name="Loran Ibrahim" userId="S::librahim1@st.noorderpoort.nl::d1fc4cbf-b22b-4d6b-b59d-0bc46f06ef18" providerId="AD" clId="Web-{A197E73A-0FEE-4840-95D9-0F7479A36099}" dt="2021-02-04T20:09:32.495" v="14"/>
          <ac:spMkLst>
            <pc:docMk/>
            <pc:sldMk cId="1823541577" sldId="256"/>
            <ac:spMk id="20" creationId="{9F6380B4-6A1C-481E-8408-B4E6C75B9B81}"/>
          </ac:spMkLst>
        </pc:spChg>
        <pc:picChg chg="add mod">
          <ac:chgData name="Loran Ibrahim" userId="S::librahim1@st.noorderpoort.nl::d1fc4cbf-b22b-4d6b-b59d-0bc46f06ef18" providerId="AD" clId="Web-{A197E73A-0FEE-4840-95D9-0F7479A36099}" dt="2021-02-04T20:09:32.495" v="14"/>
          <ac:picMkLst>
            <pc:docMk/>
            <pc:sldMk cId="1823541577" sldId="256"/>
            <ac:picMk id="4" creationId="{4B4022C4-0F49-437F-8627-ADC17F9595DB}"/>
          </ac:picMkLst>
        </pc:picChg>
      </pc:sldChg>
      <pc:sldChg chg="addSp modSp new mod setBg">
        <pc:chgData name="Loran Ibrahim" userId="S::librahim1@st.noorderpoort.nl::d1fc4cbf-b22b-4d6b-b59d-0bc46f06ef18" providerId="AD" clId="Web-{A197E73A-0FEE-4840-95D9-0F7479A36099}" dt="2021-02-04T20:37:49.004" v="324" actId="20577"/>
        <pc:sldMkLst>
          <pc:docMk/>
          <pc:sldMk cId="2415410549" sldId="257"/>
        </pc:sldMkLst>
        <pc:spChg chg="mod">
          <ac:chgData name="Loran Ibrahim" userId="S::librahim1@st.noorderpoort.nl::d1fc4cbf-b22b-4d6b-b59d-0bc46f06ef18" providerId="AD" clId="Web-{A197E73A-0FEE-4840-95D9-0F7479A36099}" dt="2021-02-04T20:37:42.519" v="323"/>
          <ac:spMkLst>
            <pc:docMk/>
            <pc:sldMk cId="2415410549" sldId="257"/>
            <ac:spMk id="2" creationId="{6F92E995-4711-40C7-A27F-282F59E18D2B}"/>
          </ac:spMkLst>
        </pc:spChg>
        <pc:spChg chg="mod">
          <ac:chgData name="Loran Ibrahim" userId="S::librahim1@st.noorderpoort.nl::d1fc4cbf-b22b-4d6b-b59d-0bc46f06ef18" providerId="AD" clId="Web-{A197E73A-0FEE-4840-95D9-0F7479A36099}" dt="2021-02-04T20:37:49.004" v="324" actId="20577"/>
          <ac:spMkLst>
            <pc:docMk/>
            <pc:sldMk cId="2415410549" sldId="257"/>
            <ac:spMk id="3" creationId="{A0946D26-78E5-4290-97E7-9CB69835CA3F}"/>
          </ac:spMkLst>
        </pc:spChg>
        <pc:spChg chg="add">
          <ac:chgData name="Loran Ibrahim" userId="S::librahim1@st.noorderpoort.nl::d1fc4cbf-b22b-4d6b-b59d-0bc46f06ef18" providerId="AD" clId="Web-{A197E73A-0FEE-4840-95D9-0F7479A36099}" dt="2021-02-04T20:37:42.519" v="323"/>
          <ac:spMkLst>
            <pc:docMk/>
            <pc:sldMk cId="2415410549" sldId="257"/>
            <ac:spMk id="8" creationId="{777A147A-9ED8-46B4-8660-1B3C2AA880B5}"/>
          </ac:spMkLst>
        </pc:spChg>
        <pc:spChg chg="add">
          <ac:chgData name="Loran Ibrahim" userId="S::librahim1@st.noorderpoort.nl::d1fc4cbf-b22b-4d6b-b59d-0bc46f06ef18" providerId="AD" clId="Web-{A197E73A-0FEE-4840-95D9-0F7479A36099}" dt="2021-02-04T20:37:42.519" v="323"/>
          <ac:spMkLst>
            <pc:docMk/>
            <pc:sldMk cId="2415410549" sldId="257"/>
            <ac:spMk id="10" creationId="{5D6C15A0-C087-4593-8414-2B4EC1CDC3DE}"/>
          </ac:spMkLst>
        </pc:spChg>
      </pc:sldChg>
      <pc:sldChg chg="new">
        <pc:chgData name="Loran Ibrahim" userId="S::librahim1@st.noorderpoort.nl::d1fc4cbf-b22b-4d6b-b59d-0bc46f06ef18" providerId="AD" clId="Web-{A197E73A-0FEE-4840-95D9-0F7479A36099}" dt="2021-02-04T20:38:23.082" v="325"/>
        <pc:sldMkLst>
          <pc:docMk/>
          <pc:sldMk cId="833826205" sldId="258"/>
        </pc:sldMkLst>
      </pc:sldChg>
      <pc:sldMasterChg chg="del delSldLayout">
        <pc:chgData name="Loran Ibrahim" userId="S::librahim1@st.noorderpoort.nl::d1fc4cbf-b22b-4d6b-b59d-0bc46f06ef18" providerId="AD" clId="Web-{A197E73A-0FEE-4840-95D9-0F7479A36099}" dt="2021-02-04T20:09:15.448" v="11"/>
        <pc:sldMasterMkLst>
          <pc:docMk/>
          <pc:sldMasterMk cId="0" sldId="2147483648"/>
        </pc:sldMasterMkLst>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49"/>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0"/>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2"/>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3"/>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4"/>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5"/>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6"/>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8"/>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59"/>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61"/>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62"/>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67"/>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68"/>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69"/>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70"/>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72"/>
          </pc:sldLayoutMkLst>
        </pc:sldLayoutChg>
        <pc:sldLayoutChg chg="del">
          <pc:chgData name="Loran Ibrahim" userId="S::librahim1@st.noorderpoort.nl::d1fc4cbf-b22b-4d6b-b59d-0bc46f06ef18" providerId="AD" clId="Web-{A197E73A-0FEE-4840-95D9-0F7479A36099}" dt="2021-02-04T20:09:15.448" v="11"/>
          <pc:sldLayoutMkLst>
            <pc:docMk/>
            <pc:sldMasterMk cId="0" sldId="2147483648"/>
            <pc:sldLayoutMk cId="0" sldId="2147483673"/>
          </pc:sldLayoutMkLst>
        </pc:sldLayoutChg>
      </pc:sldMasterChg>
      <pc:sldMasterChg chg="add del addSldLayout delSldLayout">
        <pc:chgData name="Loran Ibrahim" userId="S::librahim1@st.noorderpoort.nl::d1fc4cbf-b22b-4d6b-b59d-0bc46f06ef18" providerId="AD" clId="Web-{A197E73A-0FEE-4840-95D9-0F7479A36099}" dt="2021-02-04T20:09:32.495" v="14"/>
        <pc:sldMasterMkLst>
          <pc:docMk/>
          <pc:sldMasterMk cId="2243795002" sldId="2147483686"/>
        </pc:sldMasterMkLst>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1465027420" sldId="2147483675"/>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24863307" sldId="2147483676"/>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692731483" sldId="2147483677"/>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872010432" sldId="2147483678"/>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1414737777" sldId="2147483679"/>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1641202662" sldId="2147483680"/>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3457170878" sldId="2147483681"/>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3872188612" sldId="2147483682"/>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967735229" sldId="2147483683"/>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1711227263" sldId="2147483684"/>
          </pc:sldLayoutMkLst>
        </pc:sldLayoutChg>
        <pc:sldLayoutChg chg="add del">
          <pc:chgData name="Loran Ibrahim" userId="S::librahim1@st.noorderpoort.nl::d1fc4cbf-b22b-4d6b-b59d-0bc46f06ef18" providerId="AD" clId="Web-{A197E73A-0FEE-4840-95D9-0F7479A36099}" dt="2021-02-04T20:09:32.495" v="14"/>
          <pc:sldLayoutMkLst>
            <pc:docMk/>
            <pc:sldMasterMk cId="2243795002" sldId="2147483686"/>
            <pc:sldLayoutMk cId="833646199" sldId="2147483685"/>
          </pc:sldLayoutMkLst>
        </pc:sldLayoutChg>
      </pc:sldMasterChg>
      <pc:sldMasterChg chg="add addSldLayout">
        <pc:chgData name="Loran Ibrahim" userId="S::librahim1@st.noorderpoort.nl::d1fc4cbf-b22b-4d6b-b59d-0bc46f06ef18" providerId="AD" clId="Web-{A197E73A-0FEE-4840-95D9-0F7479A36099}" dt="2021-02-04T20:09:32.495" v="14"/>
        <pc:sldMasterMkLst>
          <pc:docMk/>
          <pc:sldMasterMk cId="3514355991" sldId="2147483723"/>
        </pc:sldMasterMkLst>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2074596841" sldId="2147483712"/>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1540037590" sldId="2147483713"/>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3034367400" sldId="2147483714"/>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3959381338" sldId="2147483715"/>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28359328" sldId="2147483716"/>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2512657352" sldId="2147483717"/>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734434409" sldId="2147483718"/>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2393521355" sldId="2147483719"/>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936451665" sldId="2147483720"/>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638342718" sldId="2147483721"/>
          </pc:sldLayoutMkLst>
        </pc:sldLayoutChg>
        <pc:sldLayoutChg chg="add">
          <pc:chgData name="Loran Ibrahim" userId="S::librahim1@st.noorderpoort.nl::d1fc4cbf-b22b-4d6b-b59d-0bc46f06ef18" providerId="AD" clId="Web-{A197E73A-0FEE-4840-95D9-0F7479A36099}" dt="2021-02-04T20:09:32.495" v="14"/>
          <pc:sldLayoutMkLst>
            <pc:docMk/>
            <pc:sldMasterMk cId="3514355991" sldId="2147483723"/>
            <pc:sldLayoutMk cId="2860635128" sldId="2147483722"/>
          </pc:sldLayoutMkLst>
        </pc:sldLayoutChg>
      </pc:sldMasterChg>
    </pc:docChg>
  </pc:docChgLst>
  <pc:docChgLst>
    <pc:chgData name="Loran Ibrahim" userId="S::librahim1@st.noorderpoort.nl::d1fc4cbf-b22b-4d6b-b59d-0bc46f06ef18" providerId="AD" clId="Web-{3500B804-2955-121A-9A3A-F7433D50B6C4}"/>
    <pc:docChg chg="addSld delSld modSld">
      <pc:chgData name="Loran Ibrahim" userId="S::librahim1@st.noorderpoort.nl::d1fc4cbf-b22b-4d6b-b59d-0bc46f06ef18" providerId="AD" clId="Web-{3500B804-2955-121A-9A3A-F7433D50B6C4}" dt="2021-02-09T20:20:15.218" v="80"/>
      <pc:docMkLst>
        <pc:docMk/>
      </pc:docMkLst>
      <pc:sldChg chg="addSp delSp modSp">
        <pc:chgData name="Loran Ibrahim" userId="S::librahim1@st.noorderpoort.nl::d1fc4cbf-b22b-4d6b-b59d-0bc46f06ef18" providerId="AD" clId="Web-{3500B804-2955-121A-9A3A-F7433D50B6C4}" dt="2021-02-09T19:55:48.009" v="0"/>
        <pc:sldMkLst>
          <pc:docMk/>
          <pc:sldMk cId="1823541577" sldId="256"/>
        </pc:sldMkLst>
        <pc:spChg chg="mod">
          <ac:chgData name="Loran Ibrahim" userId="S::librahim1@st.noorderpoort.nl::d1fc4cbf-b22b-4d6b-b59d-0bc46f06ef18" providerId="AD" clId="Web-{3500B804-2955-121A-9A3A-F7433D50B6C4}" dt="2021-02-09T19:55:48.009" v="0"/>
          <ac:spMkLst>
            <pc:docMk/>
            <pc:sldMk cId="1823541577" sldId="256"/>
            <ac:spMk id="2" creationId="{00000000-0000-0000-0000-000000000000}"/>
          </ac:spMkLst>
        </pc:spChg>
        <pc:spChg chg="mod">
          <ac:chgData name="Loran Ibrahim" userId="S::librahim1@st.noorderpoort.nl::d1fc4cbf-b22b-4d6b-b59d-0bc46f06ef18" providerId="AD" clId="Web-{3500B804-2955-121A-9A3A-F7433D50B6C4}" dt="2021-02-09T19:55:48.009" v="0"/>
          <ac:spMkLst>
            <pc:docMk/>
            <pc:sldMk cId="1823541577" sldId="256"/>
            <ac:spMk id="3" creationId="{00000000-0000-0000-0000-000000000000}"/>
          </ac:spMkLst>
        </pc:spChg>
        <pc:spChg chg="del">
          <ac:chgData name="Loran Ibrahim" userId="S::librahim1@st.noorderpoort.nl::d1fc4cbf-b22b-4d6b-b59d-0bc46f06ef18" providerId="AD" clId="Web-{3500B804-2955-121A-9A3A-F7433D50B6C4}" dt="2021-02-09T19:55:48.009" v="0"/>
          <ac:spMkLst>
            <pc:docMk/>
            <pc:sldMk cId="1823541577" sldId="256"/>
            <ac:spMk id="18" creationId="{657F69E0-C4B0-4BEC-A689-4F8D877F05D4}"/>
          </ac:spMkLst>
        </pc:spChg>
        <pc:spChg chg="del">
          <ac:chgData name="Loran Ibrahim" userId="S::librahim1@st.noorderpoort.nl::d1fc4cbf-b22b-4d6b-b59d-0bc46f06ef18" providerId="AD" clId="Web-{3500B804-2955-121A-9A3A-F7433D50B6C4}" dt="2021-02-09T19:55:48.009" v="0"/>
          <ac:spMkLst>
            <pc:docMk/>
            <pc:sldMk cId="1823541577" sldId="256"/>
            <ac:spMk id="20" creationId="{9F6380B4-6A1C-481E-8408-B4E6C75B9B81}"/>
          </ac:spMkLst>
        </pc:spChg>
        <pc:spChg chg="add">
          <ac:chgData name="Loran Ibrahim" userId="S::librahim1@st.noorderpoort.nl::d1fc4cbf-b22b-4d6b-b59d-0bc46f06ef18" providerId="AD" clId="Web-{3500B804-2955-121A-9A3A-F7433D50B6C4}" dt="2021-02-09T19:55:48.009" v="0"/>
          <ac:spMkLst>
            <pc:docMk/>
            <pc:sldMk cId="1823541577" sldId="256"/>
            <ac:spMk id="22" creationId="{AD35AE2F-5E3A-49D9-8DE1-8A333BA4088E}"/>
          </ac:spMkLst>
        </pc:spChg>
        <pc:spChg chg="add">
          <ac:chgData name="Loran Ibrahim" userId="S::librahim1@st.noorderpoort.nl::d1fc4cbf-b22b-4d6b-b59d-0bc46f06ef18" providerId="AD" clId="Web-{3500B804-2955-121A-9A3A-F7433D50B6C4}" dt="2021-02-09T19:55:48.009" v="0"/>
          <ac:spMkLst>
            <pc:docMk/>
            <pc:sldMk cId="1823541577" sldId="256"/>
            <ac:spMk id="23" creationId="{04D8AD8F-EF7F-481F-B99A-B8513897050A}"/>
          </ac:spMkLst>
        </pc:spChg>
        <pc:spChg chg="add">
          <ac:chgData name="Loran Ibrahim" userId="S::librahim1@st.noorderpoort.nl::d1fc4cbf-b22b-4d6b-b59d-0bc46f06ef18" providerId="AD" clId="Web-{3500B804-2955-121A-9A3A-F7433D50B6C4}" dt="2021-02-09T19:55:48.009" v="0"/>
          <ac:spMkLst>
            <pc:docMk/>
            <pc:sldMk cId="1823541577" sldId="256"/>
            <ac:spMk id="24" creationId="{79EB4626-023C-436D-9F57-9EB46080909D}"/>
          </ac:spMkLst>
        </pc:spChg>
        <pc:picChg chg="mod">
          <ac:chgData name="Loran Ibrahim" userId="S::librahim1@st.noorderpoort.nl::d1fc4cbf-b22b-4d6b-b59d-0bc46f06ef18" providerId="AD" clId="Web-{3500B804-2955-121A-9A3A-F7433D50B6C4}" dt="2021-02-09T19:55:48.009" v="0"/>
          <ac:picMkLst>
            <pc:docMk/>
            <pc:sldMk cId="1823541577" sldId="256"/>
            <ac:picMk id="4" creationId="{4B4022C4-0F49-437F-8627-ADC17F9595DB}"/>
          </ac:picMkLst>
        </pc:picChg>
      </pc:sldChg>
      <pc:sldChg chg="addSp modSp new mod setBg setClrOvrMap">
        <pc:chgData name="Loran Ibrahim" userId="S::librahim1@st.noorderpoort.nl::d1fc4cbf-b22b-4d6b-b59d-0bc46f06ef18" providerId="AD" clId="Web-{3500B804-2955-121A-9A3A-F7433D50B6C4}" dt="2021-02-09T20:09:25.295" v="28" actId="20577"/>
        <pc:sldMkLst>
          <pc:docMk/>
          <pc:sldMk cId="1241000701" sldId="257"/>
        </pc:sldMkLst>
        <pc:spChg chg="mod">
          <ac:chgData name="Loran Ibrahim" userId="S::librahim1@st.noorderpoort.nl::d1fc4cbf-b22b-4d6b-b59d-0bc46f06ef18" providerId="AD" clId="Web-{3500B804-2955-121A-9A3A-F7433D50B6C4}" dt="2021-02-09T20:09:01.779" v="26"/>
          <ac:spMkLst>
            <pc:docMk/>
            <pc:sldMk cId="1241000701" sldId="257"/>
            <ac:spMk id="2" creationId="{F2F2F8D5-43B5-4696-A78C-C3A9A4DD1FD2}"/>
          </ac:spMkLst>
        </pc:spChg>
        <pc:spChg chg="mod">
          <ac:chgData name="Loran Ibrahim" userId="S::librahim1@st.noorderpoort.nl::d1fc4cbf-b22b-4d6b-b59d-0bc46f06ef18" providerId="AD" clId="Web-{3500B804-2955-121A-9A3A-F7433D50B6C4}" dt="2021-02-09T20:09:25.295" v="28" actId="20577"/>
          <ac:spMkLst>
            <pc:docMk/>
            <pc:sldMk cId="1241000701" sldId="257"/>
            <ac:spMk id="3" creationId="{1F602A91-F415-42A5-A46A-54807D92467C}"/>
          </ac:spMkLst>
        </pc:spChg>
        <pc:spChg chg="add">
          <ac:chgData name="Loran Ibrahim" userId="S::librahim1@st.noorderpoort.nl::d1fc4cbf-b22b-4d6b-b59d-0bc46f06ef18" providerId="AD" clId="Web-{3500B804-2955-121A-9A3A-F7433D50B6C4}" dt="2021-02-09T20:09:01.779" v="26"/>
          <ac:spMkLst>
            <pc:docMk/>
            <pc:sldMk cId="1241000701" sldId="257"/>
            <ac:spMk id="9" creationId="{B72DE4C0-EE12-4CAC-98CF-A89349319A3F}"/>
          </ac:spMkLst>
        </pc:spChg>
        <pc:spChg chg="add">
          <ac:chgData name="Loran Ibrahim" userId="S::librahim1@st.noorderpoort.nl::d1fc4cbf-b22b-4d6b-b59d-0bc46f06ef18" providerId="AD" clId="Web-{3500B804-2955-121A-9A3A-F7433D50B6C4}" dt="2021-02-09T20:09:01.779" v="26"/>
          <ac:spMkLst>
            <pc:docMk/>
            <pc:sldMk cId="1241000701" sldId="257"/>
            <ac:spMk id="11" creationId="{029CF03F-5E6E-4B23-89A5-81548BA4C635}"/>
          </ac:spMkLst>
        </pc:spChg>
        <pc:spChg chg="add">
          <ac:chgData name="Loran Ibrahim" userId="S::librahim1@st.noorderpoort.nl::d1fc4cbf-b22b-4d6b-b59d-0bc46f06ef18" providerId="AD" clId="Web-{3500B804-2955-121A-9A3A-F7433D50B6C4}" dt="2021-02-09T20:09:01.779" v="26"/>
          <ac:spMkLst>
            <pc:docMk/>
            <pc:sldMk cId="1241000701" sldId="257"/>
            <ac:spMk id="13" creationId="{3FCFB1DE-0B7E-48CC-BA90-B2AB0889F9D6}"/>
          </ac:spMkLst>
        </pc:spChg>
        <pc:picChg chg="add mod">
          <ac:chgData name="Loran Ibrahim" userId="S::librahim1@st.noorderpoort.nl::d1fc4cbf-b22b-4d6b-b59d-0bc46f06ef18" providerId="AD" clId="Web-{3500B804-2955-121A-9A3A-F7433D50B6C4}" dt="2021-02-09T20:09:01.779" v="26"/>
          <ac:picMkLst>
            <pc:docMk/>
            <pc:sldMk cId="1241000701" sldId="257"/>
            <ac:picMk id="4" creationId="{0566B3A5-819D-42B3-AB47-F9AB1E9E2805}"/>
          </ac:picMkLst>
        </pc:picChg>
      </pc:sldChg>
      <pc:sldChg chg="del">
        <pc:chgData name="Loran Ibrahim" userId="S::librahim1@st.noorderpoort.nl::d1fc4cbf-b22b-4d6b-b59d-0bc46f06ef18" providerId="AD" clId="Web-{3500B804-2955-121A-9A3A-F7433D50B6C4}" dt="2021-02-09T19:55:56.056" v="1"/>
        <pc:sldMkLst>
          <pc:docMk/>
          <pc:sldMk cId="2415410549" sldId="257"/>
        </pc:sldMkLst>
      </pc:sldChg>
      <pc:sldChg chg="addSp modSp new mod setBg setClrOvrMap">
        <pc:chgData name="Loran Ibrahim" userId="S::librahim1@st.noorderpoort.nl::d1fc4cbf-b22b-4d6b-b59d-0bc46f06ef18" providerId="AD" clId="Web-{3500B804-2955-121A-9A3A-F7433D50B6C4}" dt="2021-02-09T20:11:16.657" v="36" actId="1076"/>
        <pc:sldMkLst>
          <pc:docMk/>
          <pc:sldMk cId="630687368" sldId="258"/>
        </pc:sldMkLst>
        <pc:spChg chg="mod">
          <ac:chgData name="Loran Ibrahim" userId="S::librahim1@st.noorderpoort.nl::d1fc4cbf-b22b-4d6b-b59d-0bc46f06ef18" providerId="AD" clId="Web-{3500B804-2955-121A-9A3A-F7433D50B6C4}" dt="2021-02-09T20:11:16.657" v="36" actId="1076"/>
          <ac:spMkLst>
            <pc:docMk/>
            <pc:sldMk cId="630687368" sldId="258"/>
            <ac:spMk id="2" creationId="{8D3D3923-BF1E-4D49-9F5F-14A7A1CD7C29}"/>
          </ac:spMkLst>
        </pc:spChg>
        <pc:spChg chg="mod">
          <ac:chgData name="Loran Ibrahim" userId="S::librahim1@st.noorderpoort.nl::d1fc4cbf-b22b-4d6b-b59d-0bc46f06ef18" providerId="AD" clId="Web-{3500B804-2955-121A-9A3A-F7433D50B6C4}" dt="2021-02-09T20:11:02.344" v="35"/>
          <ac:spMkLst>
            <pc:docMk/>
            <pc:sldMk cId="630687368" sldId="258"/>
            <ac:spMk id="3" creationId="{DCFC2916-CBAB-4753-B846-4FC99373B221}"/>
          </ac:spMkLst>
        </pc:spChg>
        <pc:spChg chg="add">
          <ac:chgData name="Loran Ibrahim" userId="S::librahim1@st.noorderpoort.nl::d1fc4cbf-b22b-4d6b-b59d-0bc46f06ef18" providerId="AD" clId="Web-{3500B804-2955-121A-9A3A-F7433D50B6C4}" dt="2021-02-09T20:11:02.344" v="35"/>
          <ac:spMkLst>
            <pc:docMk/>
            <pc:sldMk cId="630687368" sldId="258"/>
            <ac:spMk id="9" creationId="{1A9F7B4E-B03D-4F64-BE33-00D074458D45}"/>
          </ac:spMkLst>
        </pc:spChg>
        <pc:spChg chg="add">
          <ac:chgData name="Loran Ibrahim" userId="S::librahim1@st.noorderpoort.nl::d1fc4cbf-b22b-4d6b-b59d-0bc46f06ef18" providerId="AD" clId="Web-{3500B804-2955-121A-9A3A-F7433D50B6C4}" dt="2021-02-09T20:11:02.344" v="35"/>
          <ac:spMkLst>
            <pc:docMk/>
            <pc:sldMk cId="630687368" sldId="258"/>
            <ac:spMk id="11" creationId="{1CA8A97F-67F0-4D5F-A850-0C30727D1CE3}"/>
          </ac:spMkLst>
        </pc:spChg>
        <pc:picChg chg="add mod ord">
          <ac:chgData name="Loran Ibrahim" userId="S::librahim1@st.noorderpoort.nl::d1fc4cbf-b22b-4d6b-b59d-0bc46f06ef18" providerId="AD" clId="Web-{3500B804-2955-121A-9A3A-F7433D50B6C4}" dt="2021-02-09T20:11:02.344" v="35"/>
          <ac:picMkLst>
            <pc:docMk/>
            <pc:sldMk cId="630687368" sldId="258"/>
            <ac:picMk id="4" creationId="{C6B24A70-F47B-4EBA-84F8-9BEF531C026F}"/>
          </ac:picMkLst>
        </pc:picChg>
      </pc:sldChg>
      <pc:sldChg chg="del">
        <pc:chgData name="Loran Ibrahim" userId="S::librahim1@st.noorderpoort.nl::d1fc4cbf-b22b-4d6b-b59d-0bc46f06ef18" providerId="AD" clId="Web-{3500B804-2955-121A-9A3A-F7433D50B6C4}" dt="2021-02-09T19:56:01.290" v="3"/>
        <pc:sldMkLst>
          <pc:docMk/>
          <pc:sldMk cId="833826205" sldId="258"/>
        </pc:sldMkLst>
      </pc:sldChg>
      <pc:sldChg chg="addSp modSp new mod setBg setClrOvrMap">
        <pc:chgData name="Loran Ibrahim" userId="S::librahim1@st.noorderpoort.nl::d1fc4cbf-b22b-4d6b-b59d-0bc46f06ef18" providerId="AD" clId="Web-{3500B804-2955-121A-9A3A-F7433D50B6C4}" dt="2021-02-09T20:14:40.584" v="45" actId="1076"/>
        <pc:sldMkLst>
          <pc:docMk/>
          <pc:sldMk cId="289199416" sldId="259"/>
        </pc:sldMkLst>
        <pc:spChg chg="mod">
          <ac:chgData name="Loran Ibrahim" userId="S::librahim1@st.noorderpoort.nl::d1fc4cbf-b22b-4d6b-b59d-0bc46f06ef18" providerId="AD" clId="Web-{3500B804-2955-121A-9A3A-F7433D50B6C4}" dt="2021-02-09T20:14:40.584" v="45" actId="1076"/>
          <ac:spMkLst>
            <pc:docMk/>
            <pc:sldMk cId="289199416" sldId="259"/>
            <ac:spMk id="2" creationId="{E5AC2A58-D169-4D19-A416-399F8C1063C7}"/>
          </ac:spMkLst>
        </pc:spChg>
        <pc:spChg chg="mod">
          <ac:chgData name="Loran Ibrahim" userId="S::librahim1@st.noorderpoort.nl::d1fc4cbf-b22b-4d6b-b59d-0bc46f06ef18" providerId="AD" clId="Web-{3500B804-2955-121A-9A3A-F7433D50B6C4}" dt="2021-02-09T20:14:30.928" v="44"/>
          <ac:spMkLst>
            <pc:docMk/>
            <pc:sldMk cId="289199416" sldId="259"/>
            <ac:spMk id="3" creationId="{B7C38FB0-46DC-4A39-89E4-784886BE18A9}"/>
          </ac:spMkLst>
        </pc:spChg>
        <pc:spChg chg="add">
          <ac:chgData name="Loran Ibrahim" userId="S::librahim1@st.noorderpoort.nl::d1fc4cbf-b22b-4d6b-b59d-0bc46f06ef18" providerId="AD" clId="Web-{3500B804-2955-121A-9A3A-F7433D50B6C4}" dt="2021-02-09T20:14:30.928" v="44"/>
          <ac:spMkLst>
            <pc:docMk/>
            <pc:sldMk cId="289199416" sldId="259"/>
            <ac:spMk id="9" creationId="{1A9F7B4E-B03D-4F64-BE33-00D074458D45}"/>
          </ac:spMkLst>
        </pc:spChg>
        <pc:spChg chg="add">
          <ac:chgData name="Loran Ibrahim" userId="S::librahim1@st.noorderpoort.nl::d1fc4cbf-b22b-4d6b-b59d-0bc46f06ef18" providerId="AD" clId="Web-{3500B804-2955-121A-9A3A-F7433D50B6C4}" dt="2021-02-09T20:14:30.928" v="44"/>
          <ac:spMkLst>
            <pc:docMk/>
            <pc:sldMk cId="289199416" sldId="259"/>
            <ac:spMk id="11" creationId="{1CA8A97F-67F0-4D5F-A850-0C30727D1CE3}"/>
          </ac:spMkLst>
        </pc:spChg>
        <pc:picChg chg="add mod ord">
          <ac:chgData name="Loran Ibrahim" userId="S::librahim1@st.noorderpoort.nl::d1fc4cbf-b22b-4d6b-b59d-0bc46f06ef18" providerId="AD" clId="Web-{3500B804-2955-121A-9A3A-F7433D50B6C4}" dt="2021-02-09T20:14:30.928" v="44"/>
          <ac:picMkLst>
            <pc:docMk/>
            <pc:sldMk cId="289199416" sldId="259"/>
            <ac:picMk id="4" creationId="{8C8D7D1E-6A44-4488-8430-372FF26E52BD}"/>
          </ac:picMkLst>
        </pc:picChg>
      </pc:sldChg>
      <pc:sldChg chg="del">
        <pc:chgData name="Loran Ibrahim" userId="S::librahim1@st.noorderpoort.nl::d1fc4cbf-b22b-4d6b-b59d-0bc46f06ef18" providerId="AD" clId="Web-{3500B804-2955-121A-9A3A-F7433D50B6C4}" dt="2021-02-09T19:55:58.009" v="2"/>
        <pc:sldMkLst>
          <pc:docMk/>
          <pc:sldMk cId="3444998574" sldId="259"/>
        </pc:sldMkLst>
      </pc:sldChg>
      <pc:sldChg chg="addSp modSp new mod setBg">
        <pc:chgData name="Loran Ibrahim" userId="S::librahim1@st.noorderpoort.nl::d1fc4cbf-b22b-4d6b-b59d-0bc46f06ef18" providerId="AD" clId="Web-{3500B804-2955-121A-9A3A-F7433D50B6C4}" dt="2021-02-09T20:16:51.119" v="58" actId="1076"/>
        <pc:sldMkLst>
          <pc:docMk/>
          <pc:sldMk cId="2897033250" sldId="260"/>
        </pc:sldMkLst>
        <pc:spChg chg="mod">
          <ac:chgData name="Loran Ibrahim" userId="S::librahim1@st.noorderpoort.nl::d1fc4cbf-b22b-4d6b-b59d-0bc46f06ef18" providerId="AD" clId="Web-{3500B804-2955-121A-9A3A-F7433D50B6C4}" dt="2021-02-09T20:16:51.119" v="58" actId="1076"/>
          <ac:spMkLst>
            <pc:docMk/>
            <pc:sldMk cId="2897033250" sldId="260"/>
            <ac:spMk id="2" creationId="{99B7B961-647B-4FAA-8919-ABED7A126FA7}"/>
          </ac:spMkLst>
        </pc:spChg>
        <pc:spChg chg="mod">
          <ac:chgData name="Loran Ibrahim" userId="S::librahim1@st.noorderpoort.nl::d1fc4cbf-b22b-4d6b-b59d-0bc46f06ef18" providerId="AD" clId="Web-{3500B804-2955-121A-9A3A-F7433D50B6C4}" dt="2021-02-09T20:16:44.337" v="57" actId="20577"/>
          <ac:spMkLst>
            <pc:docMk/>
            <pc:sldMk cId="2897033250" sldId="260"/>
            <ac:spMk id="3" creationId="{243B18E8-1A90-46B7-B88B-9BF175E66CDF}"/>
          </ac:spMkLst>
        </pc:spChg>
        <pc:spChg chg="add">
          <ac:chgData name="Loran Ibrahim" userId="S::librahim1@st.noorderpoort.nl::d1fc4cbf-b22b-4d6b-b59d-0bc46f06ef18" providerId="AD" clId="Web-{3500B804-2955-121A-9A3A-F7433D50B6C4}" dt="2021-02-09T20:16:11.758" v="52"/>
          <ac:spMkLst>
            <pc:docMk/>
            <pc:sldMk cId="2897033250" sldId="260"/>
            <ac:spMk id="9" creationId="{743AA782-23D1-4521-8CAD-47662984AA08}"/>
          </ac:spMkLst>
        </pc:spChg>
        <pc:spChg chg="add">
          <ac:chgData name="Loran Ibrahim" userId="S::librahim1@st.noorderpoort.nl::d1fc4cbf-b22b-4d6b-b59d-0bc46f06ef18" providerId="AD" clId="Web-{3500B804-2955-121A-9A3A-F7433D50B6C4}" dt="2021-02-09T20:16:11.758" v="52"/>
          <ac:spMkLst>
            <pc:docMk/>
            <pc:sldMk cId="2897033250" sldId="260"/>
            <ac:spMk id="11" creationId="{3CE8AF5E-D374-4CF1-90CC-35CF73B81C3E}"/>
          </ac:spMkLst>
        </pc:spChg>
        <pc:spChg chg="add">
          <ac:chgData name="Loran Ibrahim" userId="S::librahim1@st.noorderpoort.nl::d1fc4cbf-b22b-4d6b-b59d-0bc46f06ef18" providerId="AD" clId="Web-{3500B804-2955-121A-9A3A-F7433D50B6C4}" dt="2021-02-09T20:16:33.290" v="55"/>
          <ac:spMkLst>
            <pc:docMk/>
            <pc:sldMk cId="2897033250" sldId="260"/>
            <ac:spMk id="15" creationId="{7B831B6F-405A-4B47-B9BB-5CA88F285844}"/>
          </ac:spMkLst>
        </pc:spChg>
        <pc:spChg chg="add">
          <ac:chgData name="Loran Ibrahim" userId="S::librahim1@st.noorderpoort.nl::d1fc4cbf-b22b-4d6b-b59d-0bc46f06ef18" providerId="AD" clId="Web-{3500B804-2955-121A-9A3A-F7433D50B6C4}" dt="2021-02-09T20:16:33.290" v="55"/>
          <ac:spMkLst>
            <pc:docMk/>
            <pc:sldMk cId="2897033250" sldId="260"/>
            <ac:spMk id="16" creationId="{3CE8AF5E-D374-4CF1-90CC-35CF73B81C3E}"/>
          </ac:spMkLst>
        </pc:spChg>
        <pc:picChg chg="add mod">
          <ac:chgData name="Loran Ibrahim" userId="S::librahim1@st.noorderpoort.nl::d1fc4cbf-b22b-4d6b-b59d-0bc46f06ef18" providerId="AD" clId="Web-{3500B804-2955-121A-9A3A-F7433D50B6C4}" dt="2021-02-09T20:16:33.290" v="55"/>
          <ac:picMkLst>
            <pc:docMk/>
            <pc:sldMk cId="2897033250" sldId="260"/>
            <ac:picMk id="4" creationId="{C6FAADE9-F9DE-4ECC-B590-F41D7F994D3B}"/>
          </ac:picMkLst>
        </pc:picChg>
        <pc:inkChg chg="add">
          <ac:chgData name="Loran Ibrahim" userId="S::librahim1@st.noorderpoort.nl::d1fc4cbf-b22b-4d6b-b59d-0bc46f06ef18" providerId="AD" clId="Web-{3500B804-2955-121A-9A3A-F7433D50B6C4}" dt="2021-02-09T20:16:11.758" v="52"/>
          <ac:inkMkLst>
            <pc:docMk/>
            <pc:sldMk cId="2897033250" sldId="260"/>
            <ac:inkMk id="13" creationId="{070477C5-0410-4E4F-97A1-F84C2465C187}"/>
          </ac:inkMkLst>
        </pc:inkChg>
        <pc:inkChg chg="add">
          <ac:chgData name="Loran Ibrahim" userId="S::librahim1@st.noorderpoort.nl::d1fc4cbf-b22b-4d6b-b59d-0bc46f06ef18" providerId="AD" clId="Web-{3500B804-2955-121A-9A3A-F7433D50B6C4}" dt="2021-02-09T20:16:33.290" v="55"/>
          <ac:inkMkLst>
            <pc:docMk/>
            <pc:sldMk cId="2897033250" sldId="260"/>
            <ac:inkMk id="17" creationId="{070477C5-0410-4E4F-97A1-F84C2465C187}"/>
          </ac:inkMkLst>
        </pc:inkChg>
      </pc:sldChg>
      <pc:sldChg chg="addSp modSp new mod setBg setClrOvrMap">
        <pc:chgData name="Loran Ibrahim" userId="S::librahim1@st.noorderpoort.nl::d1fc4cbf-b22b-4d6b-b59d-0bc46f06ef18" providerId="AD" clId="Web-{3500B804-2955-121A-9A3A-F7433D50B6C4}" dt="2021-02-09T20:18:28.606" v="68" actId="1076"/>
        <pc:sldMkLst>
          <pc:docMk/>
          <pc:sldMk cId="1283180240" sldId="261"/>
        </pc:sldMkLst>
        <pc:spChg chg="mod">
          <ac:chgData name="Loran Ibrahim" userId="S::librahim1@st.noorderpoort.nl::d1fc4cbf-b22b-4d6b-b59d-0bc46f06ef18" providerId="AD" clId="Web-{3500B804-2955-121A-9A3A-F7433D50B6C4}" dt="2021-02-09T20:18:28.606" v="68" actId="1076"/>
          <ac:spMkLst>
            <pc:docMk/>
            <pc:sldMk cId="1283180240" sldId="261"/>
            <ac:spMk id="2" creationId="{EE1E52B9-2E6B-4918-8B31-408BBCA5A744}"/>
          </ac:spMkLst>
        </pc:spChg>
        <pc:spChg chg="mod">
          <ac:chgData name="Loran Ibrahim" userId="S::librahim1@st.noorderpoort.nl::d1fc4cbf-b22b-4d6b-b59d-0bc46f06ef18" providerId="AD" clId="Web-{3500B804-2955-121A-9A3A-F7433D50B6C4}" dt="2021-02-09T20:18:02.652" v="66"/>
          <ac:spMkLst>
            <pc:docMk/>
            <pc:sldMk cId="1283180240" sldId="261"/>
            <ac:spMk id="3" creationId="{188A1D5C-4AC4-4507-A3A6-313110AB008C}"/>
          </ac:spMkLst>
        </pc:spChg>
        <pc:spChg chg="add">
          <ac:chgData name="Loran Ibrahim" userId="S::librahim1@st.noorderpoort.nl::d1fc4cbf-b22b-4d6b-b59d-0bc46f06ef18" providerId="AD" clId="Web-{3500B804-2955-121A-9A3A-F7433D50B6C4}" dt="2021-02-09T20:18:02.652" v="66"/>
          <ac:spMkLst>
            <pc:docMk/>
            <pc:sldMk cId="1283180240" sldId="261"/>
            <ac:spMk id="9" creationId="{1A9F7B4E-B03D-4F64-BE33-00D074458D45}"/>
          </ac:spMkLst>
        </pc:spChg>
        <pc:spChg chg="add">
          <ac:chgData name="Loran Ibrahim" userId="S::librahim1@st.noorderpoort.nl::d1fc4cbf-b22b-4d6b-b59d-0bc46f06ef18" providerId="AD" clId="Web-{3500B804-2955-121A-9A3A-F7433D50B6C4}" dt="2021-02-09T20:18:02.652" v="66"/>
          <ac:spMkLst>
            <pc:docMk/>
            <pc:sldMk cId="1283180240" sldId="261"/>
            <ac:spMk id="11" creationId="{1CA8A97F-67F0-4D5F-A850-0C30727D1CE3}"/>
          </ac:spMkLst>
        </pc:spChg>
        <pc:picChg chg="add mod ord">
          <ac:chgData name="Loran Ibrahim" userId="S::librahim1@st.noorderpoort.nl::d1fc4cbf-b22b-4d6b-b59d-0bc46f06ef18" providerId="AD" clId="Web-{3500B804-2955-121A-9A3A-F7433D50B6C4}" dt="2021-02-09T20:18:15.902" v="67" actId="1076"/>
          <ac:picMkLst>
            <pc:docMk/>
            <pc:sldMk cId="1283180240" sldId="261"/>
            <ac:picMk id="4" creationId="{20FD5C85-354D-447F-A5D0-EE46EFED3432}"/>
          </ac:picMkLst>
        </pc:picChg>
      </pc:sldChg>
      <pc:sldChg chg="new del">
        <pc:chgData name="Loran Ibrahim" userId="S::librahim1@st.noorderpoort.nl::d1fc4cbf-b22b-4d6b-b59d-0bc46f06ef18" providerId="AD" clId="Web-{3500B804-2955-121A-9A3A-F7433D50B6C4}" dt="2021-02-09T20:19:26.529" v="70"/>
        <pc:sldMkLst>
          <pc:docMk/>
          <pc:sldMk cId="2169886605" sldId="262"/>
        </pc:sldMkLst>
      </pc:sldChg>
      <pc:sldChg chg="addSp delSp modSp new mod setBg">
        <pc:chgData name="Loran Ibrahim" userId="S::librahim1@st.noorderpoort.nl::d1fc4cbf-b22b-4d6b-b59d-0bc46f06ef18" providerId="AD" clId="Web-{3500B804-2955-121A-9A3A-F7433D50B6C4}" dt="2021-02-09T20:20:15.218" v="80"/>
        <pc:sldMkLst>
          <pc:docMk/>
          <pc:sldMk cId="4181576548" sldId="262"/>
        </pc:sldMkLst>
        <pc:spChg chg="mod">
          <ac:chgData name="Loran Ibrahim" userId="S::librahim1@st.noorderpoort.nl::d1fc4cbf-b22b-4d6b-b59d-0bc46f06ef18" providerId="AD" clId="Web-{3500B804-2955-121A-9A3A-F7433D50B6C4}" dt="2021-02-09T20:20:15.218" v="80"/>
          <ac:spMkLst>
            <pc:docMk/>
            <pc:sldMk cId="4181576548" sldId="262"/>
            <ac:spMk id="2" creationId="{56BAC2E8-ACC2-459E-B098-BB07C9A6B05A}"/>
          </ac:spMkLst>
        </pc:spChg>
        <pc:spChg chg="add del">
          <ac:chgData name="Loran Ibrahim" userId="S::librahim1@st.noorderpoort.nl::d1fc4cbf-b22b-4d6b-b59d-0bc46f06ef18" providerId="AD" clId="Web-{3500B804-2955-121A-9A3A-F7433D50B6C4}" dt="2021-02-09T20:20:15.218" v="80"/>
          <ac:spMkLst>
            <pc:docMk/>
            <pc:sldMk cId="4181576548" sldId="262"/>
            <ac:spMk id="8" creationId="{DA381740-063A-41A4-836D-85D14980EEF0}"/>
          </ac:spMkLst>
        </pc:spChg>
        <pc:spChg chg="add del">
          <ac:chgData name="Loran Ibrahim" userId="S::librahim1@st.noorderpoort.nl::d1fc4cbf-b22b-4d6b-b59d-0bc46f06ef18" providerId="AD" clId="Web-{3500B804-2955-121A-9A3A-F7433D50B6C4}" dt="2021-02-09T20:20:15.218" v="80"/>
          <ac:spMkLst>
            <pc:docMk/>
            <pc:sldMk cId="4181576548" sldId="262"/>
            <ac:spMk id="10" creationId="{D2306AB6-9D65-4F8E-9FD7-C3F3A3DE395D}"/>
          </ac:spMkLst>
        </pc:spChg>
        <pc:spChg chg="add del">
          <ac:chgData name="Loran Ibrahim" userId="S::librahim1@st.noorderpoort.nl::d1fc4cbf-b22b-4d6b-b59d-0bc46f06ef18" providerId="AD" clId="Web-{3500B804-2955-121A-9A3A-F7433D50B6C4}" dt="2021-02-09T20:20:15.218" v="80"/>
          <ac:spMkLst>
            <pc:docMk/>
            <pc:sldMk cId="4181576548" sldId="262"/>
            <ac:spMk id="12" creationId="{284C940E-7A1D-418E-A9E8-C9852CA8EE57}"/>
          </ac:spMkLst>
        </pc:spChg>
        <pc:spChg chg="add del">
          <ac:chgData name="Loran Ibrahim" userId="S::librahim1@st.noorderpoort.nl::d1fc4cbf-b22b-4d6b-b59d-0bc46f06ef18" providerId="AD" clId="Web-{3500B804-2955-121A-9A3A-F7433D50B6C4}" dt="2021-02-09T20:20:15.218" v="80"/>
          <ac:spMkLst>
            <pc:docMk/>
            <pc:sldMk cId="4181576548" sldId="262"/>
            <ac:spMk id="14" creationId="{72E0F698-EDF5-464C-B466-8D34B8AF17C7}"/>
          </ac:spMkLst>
        </pc:spChg>
        <pc:spChg chg="add">
          <ac:chgData name="Loran Ibrahim" userId="S::librahim1@st.noorderpoort.nl::d1fc4cbf-b22b-4d6b-b59d-0bc46f06ef18" providerId="AD" clId="Web-{3500B804-2955-121A-9A3A-F7433D50B6C4}" dt="2021-02-09T20:20:15.218" v="80"/>
          <ac:spMkLst>
            <pc:docMk/>
            <pc:sldMk cId="4181576548" sldId="262"/>
            <ac:spMk id="19" creationId="{DA381740-063A-41A4-836D-85D14980EEF0}"/>
          </ac:spMkLst>
        </pc:spChg>
        <pc:spChg chg="add">
          <ac:chgData name="Loran Ibrahim" userId="S::librahim1@st.noorderpoort.nl::d1fc4cbf-b22b-4d6b-b59d-0bc46f06ef18" providerId="AD" clId="Web-{3500B804-2955-121A-9A3A-F7433D50B6C4}" dt="2021-02-09T20:20:15.218" v="80"/>
          <ac:spMkLst>
            <pc:docMk/>
            <pc:sldMk cId="4181576548" sldId="262"/>
            <ac:spMk id="21" creationId="{657F69E0-C4B0-4BEC-A689-4F8D877F05D4}"/>
          </ac:spMkLst>
        </pc:spChg>
        <pc:spChg chg="add">
          <ac:chgData name="Loran Ibrahim" userId="S::librahim1@st.noorderpoort.nl::d1fc4cbf-b22b-4d6b-b59d-0bc46f06ef18" providerId="AD" clId="Web-{3500B804-2955-121A-9A3A-F7433D50B6C4}" dt="2021-02-09T20:20:15.218" v="80"/>
          <ac:spMkLst>
            <pc:docMk/>
            <pc:sldMk cId="4181576548" sldId="262"/>
            <ac:spMk id="23" creationId="{8F51725E-A483-43B2-A6F2-C44F502FE033}"/>
          </ac:spMkLst>
        </pc:spChg>
        <pc:spChg chg="add">
          <ac:chgData name="Loran Ibrahim" userId="S::librahim1@st.noorderpoort.nl::d1fc4cbf-b22b-4d6b-b59d-0bc46f06ef18" providerId="AD" clId="Web-{3500B804-2955-121A-9A3A-F7433D50B6C4}" dt="2021-02-09T20:20:15.218" v="80"/>
          <ac:spMkLst>
            <pc:docMk/>
            <pc:sldMk cId="4181576548" sldId="262"/>
            <ac:spMk id="25" creationId="{9F6380B4-6A1C-481E-8408-B4E6C75B9B81}"/>
          </ac:spMkLst>
        </pc:spChg>
        <pc:picChg chg="add mod">
          <ac:chgData name="Loran Ibrahim" userId="S::librahim1@st.noorderpoort.nl::d1fc4cbf-b22b-4d6b-b59d-0bc46f06ef18" providerId="AD" clId="Web-{3500B804-2955-121A-9A3A-F7433D50B6C4}" dt="2021-02-09T20:20:15.218" v="80"/>
          <ac:picMkLst>
            <pc:docMk/>
            <pc:sldMk cId="4181576548" sldId="262"/>
            <ac:picMk id="4" creationId="{45073FFA-E74C-40CF-8267-2B9F60E4A41D}"/>
          </ac:picMkLst>
        </pc:picChg>
      </pc:sldChg>
    </pc:docChg>
  </pc:docChgLst>
  <pc:docChgLst>
    <pc:chgData name="Loran Ibrahim" userId="S::librahim1@st.noorderpoort.nl::d1fc4cbf-b22b-4d6b-b59d-0bc46f06ef18" providerId="AD" clId="Web-{F556FA4B-3A8D-7258-2A07-3450DC75484B}"/>
    <pc:docChg chg="mod addSld modSld modMainMaster setSldSz">
      <pc:chgData name="Loran Ibrahim" userId="S::librahim1@st.noorderpoort.nl::d1fc4cbf-b22b-4d6b-b59d-0bc46f06ef18" providerId="AD" clId="Web-{F556FA4B-3A8D-7258-2A07-3450DC75484B}" dt="2021-02-09T18:32:24.837" v="34"/>
      <pc:docMkLst>
        <pc:docMk/>
      </pc:docMkLst>
      <pc:sldChg chg="addSp delSp modSp mod">
        <pc:chgData name="Loran Ibrahim" userId="S::librahim1@st.noorderpoort.nl::d1fc4cbf-b22b-4d6b-b59d-0bc46f06ef18" providerId="AD" clId="Web-{F556FA4B-3A8D-7258-2A07-3450DC75484B}" dt="2021-02-09T18:30:43.132" v="31"/>
        <pc:sldMkLst>
          <pc:docMk/>
          <pc:sldMk cId="1823541577" sldId="256"/>
        </pc:sldMkLst>
        <pc:spChg chg="mod">
          <ac:chgData name="Loran Ibrahim" userId="S::librahim1@st.noorderpoort.nl::d1fc4cbf-b22b-4d6b-b59d-0bc46f06ef18" providerId="AD" clId="Web-{F556FA4B-3A8D-7258-2A07-3450DC75484B}" dt="2021-02-09T18:17:36.316" v="25"/>
          <ac:spMkLst>
            <pc:docMk/>
            <pc:sldMk cId="1823541577" sldId="256"/>
            <ac:spMk id="2" creationId="{00000000-0000-0000-0000-000000000000}"/>
          </ac:spMkLst>
        </pc:spChg>
        <pc:spChg chg="mod">
          <ac:chgData name="Loran Ibrahim" userId="S::librahim1@st.noorderpoort.nl::d1fc4cbf-b22b-4d6b-b59d-0bc46f06ef18" providerId="AD" clId="Web-{F556FA4B-3A8D-7258-2A07-3450DC75484B}" dt="2021-02-09T18:17:36.316" v="25"/>
          <ac:spMkLst>
            <pc:docMk/>
            <pc:sldMk cId="1823541577" sldId="256"/>
            <ac:spMk id="3" creationId="{00000000-0000-0000-0000-000000000000}"/>
          </ac:spMkLst>
        </pc:spChg>
        <pc:spChg chg="add del mod">
          <ac:chgData name="Loran Ibrahim" userId="S::librahim1@st.noorderpoort.nl::d1fc4cbf-b22b-4d6b-b59d-0bc46f06ef18" providerId="AD" clId="Web-{F556FA4B-3A8D-7258-2A07-3450DC75484B}" dt="2021-02-09T18:17:36.316" v="25"/>
          <ac:spMkLst>
            <pc:docMk/>
            <pc:sldMk cId="1823541577" sldId="256"/>
            <ac:spMk id="18" creationId="{657F69E0-C4B0-4BEC-A689-4F8D877F05D4}"/>
          </ac:spMkLst>
        </pc:spChg>
        <pc:spChg chg="add del mod">
          <ac:chgData name="Loran Ibrahim" userId="S::librahim1@st.noorderpoort.nl::d1fc4cbf-b22b-4d6b-b59d-0bc46f06ef18" providerId="AD" clId="Web-{F556FA4B-3A8D-7258-2A07-3450DC75484B}" dt="2021-02-09T18:17:36.316" v="25"/>
          <ac:spMkLst>
            <pc:docMk/>
            <pc:sldMk cId="1823541577" sldId="256"/>
            <ac:spMk id="20" creationId="{9F6380B4-6A1C-481E-8408-B4E6C75B9B81}"/>
          </ac:spMkLst>
        </pc:spChg>
        <pc:spChg chg="add del">
          <ac:chgData name="Loran Ibrahim" userId="S::librahim1@st.noorderpoort.nl::d1fc4cbf-b22b-4d6b-b59d-0bc46f06ef18" providerId="AD" clId="Web-{F556FA4B-3A8D-7258-2A07-3450DC75484B}" dt="2021-02-09T18:17:33.566" v="23"/>
          <ac:spMkLst>
            <pc:docMk/>
            <pc:sldMk cId="1823541577" sldId="256"/>
            <ac:spMk id="25" creationId="{AD35AE2F-5E3A-49D9-8DE1-8A333BA4088E}"/>
          </ac:spMkLst>
        </pc:spChg>
        <pc:spChg chg="add del">
          <ac:chgData name="Loran Ibrahim" userId="S::librahim1@st.noorderpoort.nl::d1fc4cbf-b22b-4d6b-b59d-0bc46f06ef18" providerId="AD" clId="Web-{F556FA4B-3A8D-7258-2A07-3450DC75484B}" dt="2021-02-09T18:17:33.566" v="23"/>
          <ac:spMkLst>
            <pc:docMk/>
            <pc:sldMk cId="1823541577" sldId="256"/>
            <ac:spMk id="27" creationId="{04D8AD8F-EF7F-481F-B99A-B8513897050A}"/>
          </ac:spMkLst>
        </pc:spChg>
        <pc:spChg chg="add del">
          <ac:chgData name="Loran Ibrahim" userId="S::librahim1@st.noorderpoort.nl::d1fc4cbf-b22b-4d6b-b59d-0bc46f06ef18" providerId="AD" clId="Web-{F556FA4B-3A8D-7258-2A07-3450DC75484B}" dt="2021-02-09T18:17:33.566" v="23"/>
          <ac:spMkLst>
            <pc:docMk/>
            <pc:sldMk cId="1823541577" sldId="256"/>
            <ac:spMk id="29" creationId="{79EB4626-023C-436D-9F57-9EB46080909D}"/>
          </ac:spMkLst>
        </pc:spChg>
        <pc:picChg chg="mod">
          <ac:chgData name="Loran Ibrahim" userId="S::librahim1@st.noorderpoort.nl::d1fc4cbf-b22b-4d6b-b59d-0bc46f06ef18" providerId="AD" clId="Web-{F556FA4B-3A8D-7258-2A07-3450DC75484B}" dt="2021-02-09T18:17:36.316" v="25"/>
          <ac:picMkLst>
            <pc:docMk/>
            <pc:sldMk cId="1823541577" sldId="256"/>
            <ac:picMk id="4" creationId="{4B4022C4-0F49-437F-8627-ADC17F9595DB}"/>
          </ac:picMkLst>
        </pc:picChg>
      </pc:sldChg>
      <pc:sldChg chg="modSp mod">
        <pc:chgData name="Loran Ibrahim" userId="S::librahim1@st.noorderpoort.nl::d1fc4cbf-b22b-4d6b-b59d-0bc46f06ef18" providerId="AD" clId="Web-{F556FA4B-3A8D-7258-2A07-3450DC75484B}" dt="2021-02-09T18:30:43.132" v="31"/>
        <pc:sldMkLst>
          <pc:docMk/>
          <pc:sldMk cId="2415410549" sldId="257"/>
        </pc:sldMkLst>
        <pc:spChg chg="mod">
          <ac:chgData name="Loran Ibrahim" userId="S::librahim1@st.noorderpoort.nl::d1fc4cbf-b22b-4d6b-b59d-0bc46f06ef18" providerId="AD" clId="Web-{F556FA4B-3A8D-7258-2A07-3450DC75484B}" dt="2021-02-09T18:17:36.316" v="25"/>
          <ac:spMkLst>
            <pc:docMk/>
            <pc:sldMk cId="2415410549" sldId="257"/>
            <ac:spMk id="2" creationId="{6F92E995-4711-40C7-A27F-282F59E18D2B}"/>
          </ac:spMkLst>
        </pc:spChg>
        <pc:spChg chg="mod">
          <ac:chgData name="Loran Ibrahim" userId="S::librahim1@st.noorderpoort.nl::d1fc4cbf-b22b-4d6b-b59d-0bc46f06ef18" providerId="AD" clId="Web-{F556FA4B-3A8D-7258-2A07-3450DC75484B}" dt="2021-02-09T18:17:36.316" v="25"/>
          <ac:spMkLst>
            <pc:docMk/>
            <pc:sldMk cId="2415410549" sldId="257"/>
            <ac:spMk id="3" creationId="{A0946D26-78E5-4290-97E7-9CB69835CA3F}"/>
          </ac:spMkLst>
        </pc:spChg>
        <pc:spChg chg="mod">
          <ac:chgData name="Loran Ibrahim" userId="S::librahim1@st.noorderpoort.nl::d1fc4cbf-b22b-4d6b-b59d-0bc46f06ef18" providerId="AD" clId="Web-{F556FA4B-3A8D-7258-2A07-3450DC75484B}" dt="2021-02-09T18:17:36.316" v="25"/>
          <ac:spMkLst>
            <pc:docMk/>
            <pc:sldMk cId="2415410549" sldId="257"/>
            <ac:spMk id="8" creationId="{777A147A-9ED8-46B4-8660-1B3C2AA880B5}"/>
          </ac:spMkLst>
        </pc:spChg>
        <pc:spChg chg="mod">
          <ac:chgData name="Loran Ibrahim" userId="S::librahim1@st.noorderpoort.nl::d1fc4cbf-b22b-4d6b-b59d-0bc46f06ef18" providerId="AD" clId="Web-{F556FA4B-3A8D-7258-2A07-3450DC75484B}" dt="2021-02-09T18:17:36.316" v="25"/>
          <ac:spMkLst>
            <pc:docMk/>
            <pc:sldMk cId="2415410549" sldId="257"/>
            <ac:spMk id="10" creationId="{5D6C15A0-C087-4593-8414-2B4EC1CDC3DE}"/>
          </ac:spMkLst>
        </pc:spChg>
      </pc:sldChg>
      <pc:sldChg chg="modSp mod modTransition setBg">
        <pc:chgData name="Loran Ibrahim" userId="S::librahim1@st.noorderpoort.nl::d1fc4cbf-b22b-4d6b-b59d-0bc46f06ef18" providerId="AD" clId="Web-{F556FA4B-3A8D-7258-2A07-3450DC75484B}" dt="2021-02-09T18:30:43.132" v="31"/>
        <pc:sldMkLst>
          <pc:docMk/>
          <pc:sldMk cId="833826205" sldId="258"/>
        </pc:sldMkLst>
        <pc:spChg chg="mod">
          <ac:chgData name="Loran Ibrahim" userId="S::librahim1@st.noorderpoort.nl::d1fc4cbf-b22b-4d6b-b59d-0bc46f06ef18" providerId="AD" clId="Web-{F556FA4B-3A8D-7258-2A07-3450DC75484B}" dt="2021-02-09T18:09:27.882" v="7" actId="20577"/>
          <ac:spMkLst>
            <pc:docMk/>
            <pc:sldMk cId="833826205" sldId="258"/>
            <ac:spMk id="2" creationId="{91974469-7022-4952-A8A0-91305F6335A2}"/>
          </ac:spMkLst>
        </pc:spChg>
        <pc:spChg chg="mod">
          <ac:chgData name="Loran Ibrahim" userId="S::librahim1@st.noorderpoort.nl::d1fc4cbf-b22b-4d6b-b59d-0bc46f06ef18" providerId="AD" clId="Web-{F556FA4B-3A8D-7258-2A07-3450DC75484B}" dt="2021-02-09T18:17:36.316" v="25"/>
          <ac:spMkLst>
            <pc:docMk/>
            <pc:sldMk cId="833826205" sldId="258"/>
            <ac:spMk id="3" creationId="{E0079938-2CDC-4F77-8D86-D95FD526D074}"/>
          </ac:spMkLst>
        </pc:spChg>
      </pc:sldChg>
      <pc:sldChg chg="new mod setBg">
        <pc:chgData name="Loran Ibrahim" userId="S::librahim1@st.noorderpoort.nl::d1fc4cbf-b22b-4d6b-b59d-0bc46f06ef18" providerId="AD" clId="Web-{F556FA4B-3A8D-7258-2A07-3450DC75484B}" dt="2021-02-09T18:32:24.837" v="34"/>
        <pc:sldMkLst>
          <pc:docMk/>
          <pc:sldMk cId="3444998574" sldId="259"/>
        </pc:sldMkLst>
      </pc:sldChg>
      <pc:sldMasterChg chg="modSp mod setBg modSldLayout">
        <pc:chgData name="Loran Ibrahim" userId="S::librahim1@st.noorderpoort.nl::d1fc4cbf-b22b-4d6b-b59d-0bc46f06ef18" providerId="AD" clId="Web-{F556FA4B-3A8D-7258-2A07-3450DC75484B}" dt="2021-02-09T18:30:43.132" v="31"/>
        <pc:sldMasterMkLst>
          <pc:docMk/>
          <pc:sldMasterMk cId="3514355991" sldId="2147483723"/>
        </pc:sldMasterMkLst>
        <pc:spChg chg="mod">
          <ac:chgData name="Loran Ibrahim" userId="S::librahim1@st.noorderpoort.nl::d1fc4cbf-b22b-4d6b-b59d-0bc46f06ef18" providerId="AD" clId="Web-{F556FA4B-3A8D-7258-2A07-3450DC75484B}" dt="2021-02-09T18:17:36.316" v="25"/>
          <ac:spMkLst>
            <pc:docMk/>
            <pc:sldMasterMk cId="3514355991" sldId="2147483723"/>
            <ac:spMk id="2" creationId="{FF72D13B-FFCB-4650-AD3C-CB503735257E}"/>
          </ac:spMkLst>
        </pc:spChg>
        <pc:spChg chg="mod">
          <ac:chgData name="Loran Ibrahim" userId="S::librahim1@st.noorderpoort.nl::d1fc4cbf-b22b-4d6b-b59d-0bc46f06ef18" providerId="AD" clId="Web-{F556FA4B-3A8D-7258-2A07-3450DC75484B}" dt="2021-02-09T18:17:36.316" v="25"/>
          <ac:spMkLst>
            <pc:docMk/>
            <pc:sldMasterMk cId="3514355991" sldId="2147483723"/>
            <ac:spMk id="3" creationId="{D0CA9470-DF15-46A1-BF0E-8A5367A4B0F3}"/>
          </ac:spMkLst>
        </pc:spChg>
        <pc:spChg chg="mod">
          <ac:chgData name="Loran Ibrahim" userId="S::librahim1@st.noorderpoort.nl::d1fc4cbf-b22b-4d6b-b59d-0bc46f06ef18" providerId="AD" clId="Web-{F556FA4B-3A8D-7258-2A07-3450DC75484B}" dt="2021-02-09T18:17:36.316" v="25"/>
          <ac:spMkLst>
            <pc:docMk/>
            <pc:sldMasterMk cId="3514355991" sldId="2147483723"/>
            <ac:spMk id="4" creationId="{263047CB-E94D-482F-BACA-681E96C0EC2F}"/>
          </ac:spMkLst>
        </pc:spChg>
        <pc:spChg chg="mod">
          <ac:chgData name="Loran Ibrahim" userId="S::librahim1@st.noorderpoort.nl::d1fc4cbf-b22b-4d6b-b59d-0bc46f06ef18" providerId="AD" clId="Web-{F556FA4B-3A8D-7258-2A07-3450DC75484B}" dt="2021-02-09T18:17:36.316" v="25"/>
          <ac:spMkLst>
            <pc:docMk/>
            <pc:sldMasterMk cId="3514355991" sldId="2147483723"/>
            <ac:spMk id="5" creationId="{2CFDA4B5-E797-42FC-8B7A-2294DF24A3D9}"/>
          </ac:spMkLst>
        </pc:spChg>
        <pc:spChg chg="mod">
          <ac:chgData name="Loran Ibrahim" userId="S::librahim1@st.noorderpoort.nl::d1fc4cbf-b22b-4d6b-b59d-0bc46f06ef18" providerId="AD" clId="Web-{F556FA4B-3A8D-7258-2A07-3450DC75484B}" dt="2021-02-09T18:17:36.316" v="25"/>
          <ac:spMkLst>
            <pc:docMk/>
            <pc:sldMasterMk cId="3514355991" sldId="2147483723"/>
            <ac:spMk id="6" creationId="{678ED201-6D0E-422C-B4EC-566A3DC2980E}"/>
          </ac:spMkLst>
        </pc:spChg>
        <pc:sldLayoutChg chg="mod">
          <pc:chgData name="Loran Ibrahim" userId="S::librahim1@st.noorderpoort.nl::d1fc4cbf-b22b-4d6b-b59d-0bc46f06ef18" providerId="AD" clId="Web-{F556FA4B-3A8D-7258-2A07-3450DC75484B}" dt="2021-02-09T18:30:43.132" v="31"/>
          <pc:sldLayoutMkLst>
            <pc:docMk/>
            <pc:sldMasterMk cId="3514355991" sldId="2147483723"/>
            <pc:sldLayoutMk cId="2074596841" sldId="2147483712"/>
          </pc:sldLayoutMkLst>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1540037590" sldId="2147483713"/>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1540037590" sldId="2147483713"/>
              <ac:spMk id="2" creationId="{F9A1C48E-F751-45A2-9010-208B81EDBE69}"/>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1540037590" sldId="2147483713"/>
              <ac:spMk id="3" creationId="{59D501F6-8430-4758-8636-74D68E990EC3}"/>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1540037590" sldId="2147483713"/>
              <ac:spMk id="4" creationId="{2E79DC39-A29C-494C-98B6-999746C5F38A}"/>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1540037590" sldId="2147483713"/>
              <ac:spMk id="8" creationId="{B9F96F3A-E64D-4401-B02C-BCD5CAA97CFF}"/>
            </ac:spMkLst>
          </pc:spChg>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3034367400" sldId="2147483714"/>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3034367400" sldId="2147483714"/>
              <ac:spMk id="2" creationId="{DE237704-80BD-41B0-8395-41618EC3AFBC}"/>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3034367400" sldId="2147483714"/>
              <ac:spMk id="3" creationId="{14DA4032-EC66-4974-BD30-898B60E4B562}"/>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3034367400" sldId="2147483714"/>
              <ac:spMk id="4" creationId="{921802D0-5574-4631-BA49-92362F8E40DC}"/>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3034367400" sldId="2147483714"/>
              <ac:spMk id="8" creationId="{FE511AB6-FEAF-4549-BA88-0764BD10B63D}"/>
            </ac:spMkLst>
          </pc:spChg>
        </pc:sldLayoutChg>
        <pc:sldLayoutChg chg="mod">
          <pc:chgData name="Loran Ibrahim" userId="S::librahim1@st.noorderpoort.nl::d1fc4cbf-b22b-4d6b-b59d-0bc46f06ef18" providerId="AD" clId="Web-{F556FA4B-3A8D-7258-2A07-3450DC75484B}" dt="2021-02-09T18:30:43.132" v="31"/>
          <pc:sldLayoutMkLst>
            <pc:docMk/>
            <pc:sldMasterMk cId="3514355991" sldId="2147483723"/>
            <pc:sldLayoutMk cId="3959381338" sldId="2147483715"/>
          </pc:sldLayoutMkLst>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28359328" sldId="2147483716"/>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28359328" sldId="2147483716"/>
              <ac:spMk id="2" creationId="{79EE9AC0-40CD-4451-BF00-5E2FC7B7451B}"/>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8359328" sldId="2147483716"/>
              <ac:spMk id="6" creationId="{17F03060-85EC-4182-8C18-C6EE0D373E4B}"/>
            </ac:spMkLst>
          </pc:spChg>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2512657352" sldId="2147483717"/>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2512657352" sldId="2147483717"/>
              <ac:spMk id="2" creationId="{220E3CB6-3025-40BF-A04B-A7B0CB4C01F3}"/>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512657352" sldId="2147483717"/>
              <ac:spMk id="3" creationId="{3EDD5CB3-8B24-48C7-89D3-8DCAD36A453D}"/>
            </ac:spMkLst>
          </pc:spChg>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734434409" sldId="2147483718"/>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734434409" sldId="2147483718"/>
              <ac:spMk id="2" creationId="{24EF9DF8-704A-44AE-8850-307DDACC9387}"/>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734434409" sldId="2147483718"/>
              <ac:spMk id="3" creationId="{3CC72E09-06F3-48B9-9B95-DE15EC98017B}"/>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734434409" sldId="2147483718"/>
              <ac:spMk id="7" creationId="{DA381740-063A-41A4-836D-85D14980EEF0}"/>
            </ac:spMkLst>
          </pc:spChg>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2393521355" sldId="2147483719"/>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2393521355" sldId="2147483719"/>
              <ac:spMk id="3" creationId="{48E9219E-EE74-4093-94D6-F663E059C504}"/>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393521355" sldId="2147483719"/>
              <ac:spMk id="8" creationId="{EBDD1931-9E86-4402-9A68-33A2D9EFB198}"/>
            </ac:spMkLst>
          </pc:spChg>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936451665" sldId="2147483720"/>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936451665" sldId="2147483720"/>
              <ac:spMk id="2" creationId="{63C218C0-6540-400C-BB51-353D5FD5CB00}"/>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936451665" sldId="2147483720"/>
              <ac:spMk id="3" creationId="{AA81CD69-43B3-4FF7-AA41-30C36C957E65}"/>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936451665" sldId="2147483720"/>
              <ac:spMk id="7" creationId="{417A8947-4521-4FE1-8E44-27363435CE1B}"/>
            </ac:spMkLst>
          </pc:spChg>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638342718" sldId="2147483721"/>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638342718" sldId="2147483721"/>
              <ac:spMk id="3" creationId="{E4B9A1B8-2F1B-46AA-858A-CFFF5AF7CEB0}"/>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638342718" sldId="2147483721"/>
              <ac:spMk id="4" creationId="{6E6B9631-18C0-43BD-8AF3-9137D6D4C234}"/>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638342718" sldId="2147483721"/>
              <ac:spMk id="9" creationId="{2FAAC677-2D37-4F63-9C4B-711A2988EE02}"/>
            </ac:spMkLst>
          </pc:spChg>
        </pc:sldLayoutChg>
        <pc:sldLayoutChg chg="modSp mod">
          <pc:chgData name="Loran Ibrahim" userId="S::librahim1@st.noorderpoort.nl::d1fc4cbf-b22b-4d6b-b59d-0bc46f06ef18" providerId="AD" clId="Web-{F556FA4B-3A8D-7258-2A07-3450DC75484B}" dt="2021-02-09T18:30:43.132" v="31"/>
          <pc:sldLayoutMkLst>
            <pc:docMk/>
            <pc:sldMasterMk cId="3514355991" sldId="2147483723"/>
            <pc:sldLayoutMk cId="2860635128" sldId="2147483722"/>
          </pc:sldLayoutMkLst>
          <pc:spChg chg="mod">
            <ac:chgData name="Loran Ibrahim" userId="S::librahim1@st.noorderpoort.nl::d1fc4cbf-b22b-4d6b-b59d-0bc46f06ef18" providerId="AD" clId="Web-{F556FA4B-3A8D-7258-2A07-3450DC75484B}" dt="2021-02-09T18:17:36.316" v="25"/>
            <ac:spMkLst>
              <pc:docMk/>
              <pc:sldMasterMk cId="3514355991" sldId="2147483723"/>
              <pc:sldLayoutMk cId="2860635128" sldId="2147483722"/>
              <ac:spMk id="2" creationId="{328AE282-8875-4F49-AB21-E1C2BCAEA1F6}"/>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860635128" sldId="2147483722"/>
              <ac:spMk id="3" creationId="{81712EA2-EF8C-4F18-BECF-AD121F72816A}"/>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860635128" sldId="2147483722"/>
              <ac:spMk id="4" creationId="{7D7B59D4-E93F-40C1-A1A2-F1867830C678}"/>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860635128" sldId="2147483722"/>
              <ac:spMk id="5" creationId="{6E810616-1C77-42AE-8449-D0B64E2B8475}"/>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860635128" sldId="2147483722"/>
              <ac:spMk id="6" creationId="{BA74E172-AFE8-48E4-BBB0-CA6D4EC1127C}"/>
            </ac:spMkLst>
          </pc:spChg>
          <pc:spChg chg="mod">
            <ac:chgData name="Loran Ibrahim" userId="S::librahim1@st.noorderpoort.nl::d1fc4cbf-b22b-4d6b-b59d-0bc46f06ef18" providerId="AD" clId="Web-{F556FA4B-3A8D-7258-2A07-3450DC75484B}" dt="2021-02-09T18:17:36.316" v="25"/>
            <ac:spMkLst>
              <pc:docMk/>
              <pc:sldMasterMk cId="3514355991" sldId="2147483723"/>
              <pc:sldLayoutMk cId="2860635128" sldId="2147483722"/>
              <ac:spMk id="11" creationId="{F634C457-AEBF-47D7-9200-BAD05D138B12}"/>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9T20:16:04.44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9T20:16:04.43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2/9/2021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73443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95938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1"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51265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39352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93645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63834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9" y="1938528"/>
            <a:ext cx="5157787"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9"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1" y="1938528"/>
            <a:ext cx="5183188"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1"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86063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58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7"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835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07459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45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4003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45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2/9/2021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3436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2/9/2021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35143559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16" r:id="rId6"/>
    <p:sldLayoutId id="2147483712" r:id="rId7"/>
    <p:sldLayoutId id="2147483713" r:id="rId8"/>
    <p:sldLayoutId id="2147483714" r:id="rId9"/>
    <p:sldLayoutId id="2147483715" r:id="rId10"/>
    <p:sldLayoutId id="214748371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otitieblok">
            <a:extLst>
              <a:ext uri="{FF2B5EF4-FFF2-40B4-BE49-F238E27FC236}">
                <a16:creationId xmlns:a16="http://schemas.microsoft.com/office/drawing/2014/main" id="{4B4022C4-0F49-437F-8627-ADC17F9595DB}"/>
              </a:ext>
            </a:extLst>
          </p:cNvPr>
          <p:cNvPicPr>
            <a:picLocks noChangeAspect="1"/>
          </p:cNvPicPr>
          <p:nvPr/>
        </p:nvPicPr>
        <p:blipFill rotWithShape="1">
          <a:blip r:embed="rId2">
            <a:alphaModFix amt="50000"/>
          </a:blip>
          <a:srcRect t="8419" r="-1" b="7289"/>
          <a:stretch/>
        </p:blipFill>
        <p:spPr>
          <a:xfrm>
            <a:off x="20" y="10"/>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pPr algn="ctr"/>
            <a:r>
              <a:rPr lang="en-US" sz="9600"/>
              <a:t>Ik-Boek</a:t>
            </a:r>
          </a:p>
        </p:txBody>
      </p:sp>
      <p:sp>
        <p:nvSpPr>
          <p:cNvPr id="3" name="Subtitle 2"/>
          <p:cNvSpPr>
            <a:spLocks noGrp="1"/>
          </p:cNvSpPr>
          <p:nvPr>
            <p:ph type="subTitle" idx="1"/>
          </p:nvPr>
        </p:nvSpPr>
        <p:spPr>
          <a:xfrm>
            <a:off x="1524000" y="4599432"/>
            <a:ext cx="9144000" cy="1225296"/>
          </a:xfrm>
        </p:spPr>
        <p:txBody>
          <a:bodyPr>
            <a:normAutofit/>
          </a:bodyPr>
          <a:lstStyle/>
          <a:p>
            <a:pPr algn="ctr"/>
            <a:r>
              <a:rPr lang="en-US" sz="3200"/>
              <a:t>Loran Ibrahim</a:t>
            </a:r>
          </a:p>
        </p:txBody>
      </p:sp>
      <p:sp>
        <p:nvSpPr>
          <p:cNvPr id="23"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54157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DE4C0-EE12-4CAC-98CF-A8934931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CF03F-5E6E-4B23-89A5-81548BA4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59A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F2F8D5-43B5-4696-A78C-C3A9A4DD1FD2}"/>
              </a:ext>
            </a:extLst>
          </p:cNvPr>
          <p:cNvSpPr>
            <a:spLocks noGrp="1"/>
          </p:cNvSpPr>
          <p:nvPr>
            <p:ph type="title"/>
          </p:nvPr>
        </p:nvSpPr>
        <p:spPr>
          <a:xfrm>
            <a:off x="4654296" y="329184"/>
            <a:ext cx="6894576" cy="1783080"/>
          </a:xfrm>
        </p:spPr>
        <p:txBody>
          <a:bodyPr anchor="b">
            <a:normAutofit/>
          </a:bodyPr>
          <a:lstStyle/>
          <a:p>
            <a:r>
              <a:rPr lang="nl-NL" sz="7200">
                <a:ea typeface="+mj-lt"/>
                <a:cs typeface="+mj-lt"/>
              </a:rPr>
              <a:t>MIJN BABY- EN KINDERTIJD </a:t>
            </a:r>
            <a:endParaRPr lang="nl-NL" sz="7200"/>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F602A91-F415-42A5-A46A-54807D92467C}"/>
              </a:ext>
            </a:extLst>
          </p:cNvPr>
          <p:cNvSpPr>
            <a:spLocks noGrp="1"/>
          </p:cNvSpPr>
          <p:nvPr>
            <p:ph idx="1"/>
          </p:nvPr>
        </p:nvSpPr>
        <p:spPr>
          <a:xfrm>
            <a:off x="4654296" y="2706624"/>
            <a:ext cx="6894576" cy="3483864"/>
          </a:xfrm>
        </p:spPr>
        <p:txBody>
          <a:bodyPr vert="horz" lIns="91440" tIns="45720" rIns="91440" bIns="45720" rtlCol="0" anchor="t">
            <a:normAutofit/>
          </a:bodyPr>
          <a:lstStyle/>
          <a:p>
            <a:r>
              <a:rPr lang="nl-NL" sz="1500" dirty="0">
                <a:ea typeface="+mn-lt"/>
                <a:cs typeface="+mn-lt"/>
              </a:rPr>
              <a:t>Ik ben geboren in de lente van 1999, als oudste van het gezin. Mijn moeder was nog heel jong en mijn vader was veel ouder van zij. Na twee jaar werd mijn zusje geboren. In de voorgaande periode, zuigelingentijd, had ik voornamelijk contact met mijn familie, vader, moeder, opa moederskant en oma’s van beide kanten en mijn ooms en tantes. Wij hadden een grote familie. Mijn ooms van de kant van mijn moeder waren toen nog niet getrouwd. Ik vertrouwde deze mensen, het was alsof wij één waren.</a:t>
            </a:r>
            <a:endParaRPr lang="nl-NL" sz="1500"/>
          </a:p>
          <a:p>
            <a:r>
              <a:rPr lang="nl-NL" sz="1500" dirty="0">
                <a:ea typeface="+mn-lt"/>
                <a:cs typeface="+mn-lt"/>
              </a:rPr>
              <a:t>Mijn peuter en kleutertijd waren niet bijzonder behalve dat er eigenlijk alleen maar leuke dingen waren. Wel twijfelde ik heel erg aan mijzelf. Wanneer wij op bezoek gingen schaamde ik mij heel erg. Wanneer ik daar vaker kwam veranderde dat. Eén van mijn ooms vertrok in deze tijd naar Europa omdat hij problemen met het leger had.</a:t>
            </a:r>
            <a:endParaRPr lang="nl-NL" sz="1500"/>
          </a:p>
          <a:p>
            <a:r>
              <a:rPr lang="nl-NL" sz="1500" dirty="0">
                <a:ea typeface="+mn-lt"/>
                <a:cs typeface="+mn-lt"/>
              </a:rPr>
              <a:t>Zeven jaar nadat ik ben geboren werd mijn jongste zusje geboren. Op dat moment ging ik al naar de basisschool.</a:t>
            </a:r>
            <a:endParaRPr lang="nl-NL" sz="1500" dirty="0"/>
          </a:p>
          <a:p>
            <a:endParaRPr lang="nl-NL" sz="1600" dirty="0"/>
          </a:p>
        </p:txBody>
      </p:sp>
      <p:pic>
        <p:nvPicPr>
          <p:cNvPr id="4" name="Afbeelding 4" descr="Afbeelding met persoon, binnen, rood&#10;&#10;Automatisch gegenereerde beschrijving">
            <a:extLst>
              <a:ext uri="{FF2B5EF4-FFF2-40B4-BE49-F238E27FC236}">
                <a16:creationId xmlns:a16="http://schemas.microsoft.com/office/drawing/2014/main" id="{0566B3A5-819D-42B3-AB47-F9AB1E9E2805}"/>
              </a:ext>
            </a:extLst>
          </p:cNvPr>
          <p:cNvPicPr>
            <a:picLocks noChangeAspect="1"/>
          </p:cNvPicPr>
          <p:nvPr/>
        </p:nvPicPr>
        <p:blipFill rotWithShape="1">
          <a:blip r:embed="rId2"/>
          <a:srcRect l="14726" r="32226"/>
          <a:stretch/>
        </p:blipFill>
        <p:spPr>
          <a:xfrm>
            <a:off x="20" y="10"/>
            <a:ext cx="4053550" cy="6857989"/>
          </a:xfrm>
          <a:custGeom>
            <a:avLst/>
            <a:gdLst/>
            <a:ahLst/>
            <a:cxnLst/>
            <a:rect l="l" t="t" r="r" b="b"/>
            <a:pathLst>
              <a:path w="4053570" h="6857999">
                <a:moveTo>
                  <a:pt x="0" y="0"/>
                </a:moveTo>
                <a:lnTo>
                  <a:pt x="4022851" y="0"/>
                </a:lnTo>
                <a:lnTo>
                  <a:pt x="4023684" y="7069"/>
                </a:lnTo>
                <a:cubicBezTo>
                  <a:pt x="4038634" y="90834"/>
                  <a:pt x="4036100" y="175741"/>
                  <a:pt x="4040154" y="260014"/>
                </a:cubicBezTo>
                <a:cubicBezTo>
                  <a:pt x="4044969" y="363071"/>
                  <a:pt x="4038888" y="466508"/>
                  <a:pt x="4036607" y="569818"/>
                </a:cubicBezTo>
                <a:cubicBezTo>
                  <a:pt x="4034833" y="657771"/>
                  <a:pt x="4026091" y="745598"/>
                  <a:pt x="4028752" y="833678"/>
                </a:cubicBezTo>
                <a:cubicBezTo>
                  <a:pt x="4028942" y="836724"/>
                  <a:pt x="4028942" y="839770"/>
                  <a:pt x="4028752" y="842816"/>
                </a:cubicBezTo>
                <a:cubicBezTo>
                  <a:pt x="4020643" y="939653"/>
                  <a:pt x="4020643" y="1036998"/>
                  <a:pt x="4028752" y="1133836"/>
                </a:cubicBezTo>
                <a:cubicBezTo>
                  <a:pt x="4031324" y="1174144"/>
                  <a:pt x="4030602" y="1214593"/>
                  <a:pt x="4026598" y="1254787"/>
                </a:cubicBezTo>
                <a:cubicBezTo>
                  <a:pt x="4022797" y="1305935"/>
                  <a:pt x="4010634" y="1357844"/>
                  <a:pt x="4019376" y="1408610"/>
                </a:cubicBezTo>
                <a:cubicBezTo>
                  <a:pt x="4025065" y="1450430"/>
                  <a:pt x="4028194" y="1492566"/>
                  <a:pt x="4028752" y="1534766"/>
                </a:cubicBezTo>
                <a:cubicBezTo>
                  <a:pt x="4033186" y="1629192"/>
                  <a:pt x="4029005" y="1724125"/>
                  <a:pt x="4027358" y="1818805"/>
                </a:cubicBezTo>
                <a:cubicBezTo>
                  <a:pt x="4025584" y="1929096"/>
                  <a:pt x="4028372" y="2039387"/>
                  <a:pt x="4019503" y="2149804"/>
                </a:cubicBezTo>
                <a:cubicBezTo>
                  <a:pt x="4014625" y="2239001"/>
                  <a:pt x="4014625" y="2328401"/>
                  <a:pt x="4019503" y="2417598"/>
                </a:cubicBezTo>
                <a:cubicBezTo>
                  <a:pt x="4021910" y="2499333"/>
                  <a:pt x="4034200" y="2580306"/>
                  <a:pt x="4032173" y="2662929"/>
                </a:cubicBezTo>
                <a:cubicBezTo>
                  <a:pt x="4029765" y="2759258"/>
                  <a:pt x="4018363" y="2855334"/>
                  <a:pt x="4021910" y="2951918"/>
                </a:cubicBezTo>
                <a:cubicBezTo>
                  <a:pt x="4023557" y="2997989"/>
                  <a:pt x="4023684" y="3044060"/>
                  <a:pt x="4024571" y="3090130"/>
                </a:cubicBezTo>
                <a:cubicBezTo>
                  <a:pt x="4025711" y="3145593"/>
                  <a:pt x="4035720" y="3200928"/>
                  <a:pt x="4030145" y="3256264"/>
                </a:cubicBezTo>
                <a:cubicBezTo>
                  <a:pt x="4020897" y="3348533"/>
                  <a:pt x="3996951" y="3439278"/>
                  <a:pt x="4011901" y="3533831"/>
                </a:cubicBezTo>
                <a:cubicBezTo>
                  <a:pt x="4020136" y="3585867"/>
                  <a:pt x="4029385" y="3638030"/>
                  <a:pt x="4034200" y="3690573"/>
                </a:cubicBezTo>
                <a:cubicBezTo>
                  <a:pt x="4038381" y="3737532"/>
                  <a:pt x="4048896" y="3785253"/>
                  <a:pt x="4040914" y="3831958"/>
                </a:cubicBezTo>
                <a:cubicBezTo>
                  <a:pt x="4034073" y="3871937"/>
                  <a:pt x="4037620" y="3911916"/>
                  <a:pt x="4032299" y="3951895"/>
                </a:cubicBezTo>
                <a:cubicBezTo>
                  <a:pt x="4025331" y="4004311"/>
                  <a:pt x="4021657" y="4057616"/>
                  <a:pt x="4016336" y="4110414"/>
                </a:cubicBezTo>
                <a:cubicBezTo>
                  <a:pt x="4011648" y="4158261"/>
                  <a:pt x="4007974" y="4205982"/>
                  <a:pt x="4020643" y="4250911"/>
                </a:cubicBezTo>
                <a:cubicBezTo>
                  <a:pt x="4051684" y="4363994"/>
                  <a:pt x="4034707" y="4476442"/>
                  <a:pt x="4023051" y="4588763"/>
                </a:cubicBezTo>
                <a:cubicBezTo>
                  <a:pt x="4017349" y="4643337"/>
                  <a:pt x="4008987" y="4701084"/>
                  <a:pt x="4021657" y="4751090"/>
                </a:cubicBezTo>
                <a:cubicBezTo>
                  <a:pt x="4044969" y="4839804"/>
                  <a:pt x="4026725" y="4924077"/>
                  <a:pt x="4016589" y="5009238"/>
                </a:cubicBezTo>
                <a:cubicBezTo>
                  <a:pt x="4004363" y="5092546"/>
                  <a:pt x="4006124" y="5177301"/>
                  <a:pt x="4021784" y="5260026"/>
                </a:cubicBezTo>
                <a:cubicBezTo>
                  <a:pt x="4034200" y="5318407"/>
                  <a:pt x="4034200" y="5377804"/>
                  <a:pt x="4035720" y="5436566"/>
                </a:cubicBezTo>
                <a:cubicBezTo>
                  <a:pt x="4036607" y="5473373"/>
                  <a:pt x="4023051" y="5510813"/>
                  <a:pt x="4014055" y="5547492"/>
                </a:cubicBezTo>
                <a:cubicBezTo>
                  <a:pt x="3997965" y="5613743"/>
                  <a:pt x="3992137" y="5681008"/>
                  <a:pt x="4014055" y="5745609"/>
                </a:cubicBezTo>
                <a:cubicBezTo>
                  <a:pt x="4044589" y="5835085"/>
                  <a:pt x="4062073" y="5924561"/>
                  <a:pt x="4049403" y="6019242"/>
                </a:cubicBezTo>
                <a:cubicBezTo>
                  <a:pt x="4042055" y="6077623"/>
                  <a:pt x="4040408" y="6137274"/>
                  <a:pt x="4029385" y="6194894"/>
                </a:cubicBezTo>
                <a:cubicBezTo>
                  <a:pt x="4011268" y="6290463"/>
                  <a:pt x="4017729" y="6385396"/>
                  <a:pt x="4032173" y="6479568"/>
                </a:cubicBezTo>
                <a:cubicBezTo>
                  <a:pt x="4042321" y="6558257"/>
                  <a:pt x="4043423" y="6637846"/>
                  <a:pt x="4035467" y="6716775"/>
                </a:cubicBezTo>
                <a:lnTo>
                  <a:pt x="4025707" y="6857999"/>
                </a:lnTo>
                <a:lnTo>
                  <a:pt x="0" y="6857999"/>
                </a:lnTo>
                <a:close/>
              </a:path>
            </a:pathLst>
          </a:custGeom>
        </p:spPr>
      </p:pic>
    </p:spTree>
    <p:extLst>
      <p:ext uri="{BB962C8B-B14F-4D97-AF65-F5344CB8AC3E}">
        <p14:creationId xmlns:p14="http://schemas.microsoft.com/office/powerpoint/2010/main" val="12410007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a:extLst>
              <a:ext uri="{FF2B5EF4-FFF2-40B4-BE49-F238E27FC236}">
                <a16:creationId xmlns:a16="http://schemas.microsoft.com/office/drawing/2014/main" id="{C6B24A70-F47B-4EBA-84F8-9BEF531C026F}"/>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itel 1">
            <a:extLst>
              <a:ext uri="{FF2B5EF4-FFF2-40B4-BE49-F238E27FC236}">
                <a16:creationId xmlns:a16="http://schemas.microsoft.com/office/drawing/2014/main" id="{8D3D3923-BF1E-4D49-9F5F-14A7A1CD7C29}"/>
              </a:ext>
            </a:extLst>
          </p:cNvPr>
          <p:cNvSpPr>
            <a:spLocks noGrp="1"/>
          </p:cNvSpPr>
          <p:nvPr>
            <p:ph type="title"/>
          </p:nvPr>
        </p:nvSpPr>
        <p:spPr>
          <a:xfrm>
            <a:off x="968298" y="969149"/>
            <a:ext cx="10515600" cy="1325563"/>
          </a:xfrm>
        </p:spPr>
        <p:txBody>
          <a:bodyPr>
            <a:normAutofit/>
          </a:bodyPr>
          <a:lstStyle/>
          <a:p>
            <a:r>
              <a:rPr lang="nl-NL" sz="7200">
                <a:ea typeface="+mj-lt"/>
                <a:cs typeface="+mj-lt"/>
              </a:rPr>
              <a:t>MIJN TIJD ALS SCHOOLKIND</a:t>
            </a:r>
            <a:endParaRPr lang="nl-NL" sz="7200"/>
          </a:p>
          <a:p>
            <a:endParaRPr lang="nl-NL" sz="7200"/>
          </a:p>
        </p:txBody>
      </p:sp>
      <p:sp>
        <p:nvSpPr>
          <p:cNvPr id="11"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CFC2916-CBAB-4753-B846-4FC99373B221}"/>
              </a:ext>
            </a:extLst>
          </p:cNvPr>
          <p:cNvSpPr>
            <a:spLocks noGrp="1"/>
          </p:cNvSpPr>
          <p:nvPr>
            <p:ph idx="1"/>
          </p:nvPr>
        </p:nvSpPr>
        <p:spPr>
          <a:xfrm>
            <a:off x="838200" y="2004446"/>
            <a:ext cx="10515600" cy="4176897"/>
          </a:xfrm>
        </p:spPr>
        <p:txBody>
          <a:bodyPr vert="horz" lIns="91440" tIns="45720" rIns="91440" bIns="45720" rtlCol="0">
            <a:normAutofit/>
          </a:bodyPr>
          <a:lstStyle/>
          <a:p>
            <a:r>
              <a:rPr lang="nl-NL" dirty="0">
                <a:ea typeface="+mn-lt"/>
                <a:cs typeface="+mn-lt"/>
              </a:rPr>
              <a:t>Vanaf mijn zevende ging ik naar de basisschool. Op school vond ik het heel erg leuk. Wel had ik niet veel zelfvertrouwen. Ik was bang om geen goede cijfers, veel van mijn klasgenootjes hadden dat ook. Ik vond het vooral moeilijk wanneer ik minder presteerde dan mijn vader verwachtte. In mijn cultuur moet je alles altijd heel goed doen. Gelukkig is dat nu niet meer zo erg.</a:t>
            </a:r>
            <a:endParaRPr lang="nl-NL" dirty="0"/>
          </a:p>
          <a:p>
            <a:r>
              <a:rPr lang="nl-NL" dirty="0">
                <a:ea typeface="+mn-lt"/>
                <a:cs typeface="+mn-lt"/>
              </a:rPr>
              <a:t>Toen ik negen was werd mijn oom heel erg ziek. In Damascus is hij behandeld maar dat hielp niet. Hij is toen vertrokken naar mijn oom in Oostenrijk om daar behandeld te worden. Jammer genoeg is hij toch overleden toen ik toen was. Daar had ik veel moeite mee. Toen werd ik ook minder zeker van mij zelf, dat heeft ongeveer geduurd tot in naar de middelbare school ging.</a:t>
            </a:r>
            <a:endParaRPr lang="nl-NL" dirty="0"/>
          </a:p>
          <a:p>
            <a:endParaRPr lang="nl-NL" dirty="0"/>
          </a:p>
        </p:txBody>
      </p:sp>
    </p:spTree>
    <p:extLst>
      <p:ext uri="{BB962C8B-B14F-4D97-AF65-F5344CB8AC3E}">
        <p14:creationId xmlns:p14="http://schemas.microsoft.com/office/powerpoint/2010/main" val="6306873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descr="Afbeelding met lucht, buiten, scène, haven&#10;&#10;Automatisch gegenereerde beschrijving">
            <a:extLst>
              <a:ext uri="{FF2B5EF4-FFF2-40B4-BE49-F238E27FC236}">
                <a16:creationId xmlns:a16="http://schemas.microsoft.com/office/drawing/2014/main" id="{8C8D7D1E-6A44-4488-8430-372FF26E52BD}"/>
              </a:ext>
            </a:extLst>
          </p:cNvPr>
          <p:cNvPicPr>
            <a:picLocks noChangeAspect="1"/>
          </p:cNvPicPr>
          <p:nvPr/>
        </p:nvPicPr>
        <p:blipFill rotWithShape="1">
          <a:blip r:embed="rId2">
            <a:alphaModFix amt="40000"/>
          </a:blip>
          <a:srcRect/>
          <a:stretch/>
        </p:blipFill>
        <p:spPr>
          <a:xfrm>
            <a:off x="20" y="10"/>
            <a:ext cx="12191979" cy="6857990"/>
          </a:xfrm>
          <a:prstGeom prst="rect">
            <a:avLst/>
          </a:prstGeom>
        </p:spPr>
      </p:pic>
      <p:sp>
        <p:nvSpPr>
          <p:cNvPr id="2" name="Titel 1">
            <a:extLst>
              <a:ext uri="{FF2B5EF4-FFF2-40B4-BE49-F238E27FC236}">
                <a16:creationId xmlns:a16="http://schemas.microsoft.com/office/drawing/2014/main" id="{E5AC2A58-D169-4D19-A416-399F8C1063C7}"/>
              </a:ext>
            </a:extLst>
          </p:cNvPr>
          <p:cNvSpPr>
            <a:spLocks noGrp="1"/>
          </p:cNvSpPr>
          <p:nvPr>
            <p:ph type="title"/>
          </p:nvPr>
        </p:nvSpPr>
        <p:spPr>
          <a:xfrm>
            <a:off x="903249" y="997027"/>
            <a:ext cx="10515600" cy="1325563"/>
          </a:xfrm>
        </p:spPr>
        <p:txBody>
          <a:bodyPr>
            <a:normAutofit/>
          </a:bodyPr>
          <a:lstStyle/>
          <a:p>
            <a:r>
              <a:rPr lang="nl-NL" sz="7200">
                <a:ea typeface="+mj-lt"/>
                <a:cs typeface="+mj-lt"/>
              </a:rPr>
              <a:t>MIJN ADOLESCENTIE</a:t>
            </a:r>
            <a:endParaRPr lang="nl-NL" sz="7200"/>
          </a:p>
          <a:p>
            <a:endParaRPr lang="nl-NL" sz="7200"/>
          </a:p>
        </p:txBody>
      </p:sp>
      <p:sp>
        <p:nvSpPr>
          <p:cNvPr id="11"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7C38FB0-46DC-4A39-89E4-784886BE18A9}"/>
              </a:ext>
            </a:extLst>
          </p:cNvPr>
          <p:cNvSpPr>
            <a:spLocks noGrp="1"/>
          </p:cNvSpPr>
          <p:nvPr>
            <p:ph idx="1"/>
          </p:nvPr>
        </p:nvSpPr>
        <p:spPr>
          <a:xfrm>
            <a:off x="838200" y="2004446"/>
            <a:ext cx="10515600" cy="4176897"/>
          </a:xfrm>
        </p:spPr>
        <p:txBody>
          <a:bodyPr vert="horz" lIns="91440" tIns="45720" rIns="91440" bIns="45720" rtlCol="0">
            <a:normAutofit/>
          </a:bodyPr>
          <a:lstStyle/>
          <a:p>
            <a:r>
              <a:rPr lang="nl-NL">
                <a:ea typeface="+mn-lt"/>
                <a:cs typeface="+mn-lt"/>
              </a:rPr>
              <a:t>Toen ik naar de middelbare school ging begon de oorlog in Syrië zo ongeveer.  In die tijd had ik het overlijden van mijn oom ongeveer een plekje gegeven, ik miste hem wel heel erg omdat wij een speciale band hadden. Die had ik met mijn andere ooms niet. </a:t>
            </a:r>
            <a:endParaRPr lang="nl-NL"/>
          </a:p>
          <a:p>
            <a:r>
              <a:rPr lang="nl-NL">
                <a:ea typeface="+mn-lt"/>
                <a:cs typeface="+mn-lt"/>
              </a:rPr>
              <a:t>Omdat wij met de volledige klas naar de middelbare school had ik gelukkig nog wel dezelfde vrienden. Dat was maar goed ook want in 2012 zijn mijn grootouders ook naar Europa vertrokken. Dat was erg moeilijk omdat zij een deel van mij waren, het voelde echt alsof er stuk van mij miste. Mijn moeder was erg verdrietig. In die tijd begon ik te denken aan vertrekken zodat wij weer bij hen zouden kunnen zijn. </a:t>
            </a:r>
            <a:endParaRPr lang="nl-NL"/>
          </a:p>
          <a:p>
            <a:r>
              <a:rPr lang="nl-NL">
                <a:ea typeface="+mn-lt"/>
                <a:cs typeface="+mn-lt"/>
              </a:rPr>
              <a:t>Het was moeilijk  omdat mijn vader eigenlijk niet wilde dat ik alleen zou gaan. Dat had veel invloed op mij. Ik werd dwars en deed mijn best niet meer op school. Eigenlijk maakte niks me meer uit. De hele familie was al weg dus waarom wij niet.</a:t>
            </a:r>
            <a:endParaRPr lang="nl-NL"/>
          </a:p>
          <a:p>
            <a:endParaRPr lang="nl-NL"/>
          </a:p>
        </p:txBody>
      </p:sp>
    </p:spTree>
    <p:extLst>
      <p:ext uri="{BB962C8B-B14F-4D97-AF65-F5344CB8AC3E}">
        <p14:creationId xmlns:p14="http://schemas.microsoft.com/office/powerpoint/2010/main" val="2891994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9B7B961-647B-4FAA-8919-ABED7A126FA7}"/>
              </a:ext>
            </a:extLst>
          </p:cNvPr>
          <p:cNvSpPr>
            <a:spLocks noGrp="1"/>
          </p:cNvSpPr>
          <p:nvPr>
            <p:ph type="title"/>
          </p:nvPr>
        </p:nvSpPr>
        <p:spPr>
          <a:xfrm>
            <a:off x="6497518" y="1493016"/>
            <a:ext cx="4818888" cy="1476801"/>
          </a:xfrm>
        </p:spPr>
        <p:txBody>
          <a:bodyPr anchor="b">
            <a:normAutofit/>
          </a:bodyPr>
          <a:lstStyle/>
          <a:p>
            <a:r>
              <a:rPr lang="nl-NL" sz="5600">
                <a:ea typeface="+mj-lt"/>
                <a:cs typeface="+mj-lt"/>
              </a:rPr>
              <a:t>    MIJN ADOLESCENTIE</a:t>
            </a:r>
            <a:endParaRPr lang="nl-NL" sz="5600"/>
          </a:p>
          <a:p>
            <a:endParaRPr lang="nl-NL" sz="5600"/>
          </a:p>
        </p:txBody>
      </p:sp>
      <p:sp>
        <p:nvSpPr>
          <p:cNvPr id="1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4C2B"/>
          </a:solidFill>
          <a:ln w="38100" cap="rnd">
            <a:solidFill>
              <a:srgbClr val="FF4C2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4C2B"/>
          </a:solidFill>
          <a:ln w="38100" cap="rnd">
            <a:solidFill>
              <a:srgbClr val="FF4C2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43B18E8-1A90-46B7-B88B-9BF175E66CDF}"/>
              </a:ext>
            </a:extLst>
          </p:cNvPr>
          <p:cNvSpPr>
            <a:spLocks noGrp="1"/>
          </p:cNvSpPr>
          <p:nvPr>
            <p:ph idx="1"/>
          </p:nvPr>
        </p:nvSpPr>
        <p:spPr>
          <a:xfrm>
            <a:off x="6739128" y="2664886"/>
            <a:ext cx="4818888" cy="3550789"/>
          </a:xfrm>
        </p:spPr>
        <p:txBody>
          <a:bodyPr vert="horz" lIns="91440" tIns="45720" rIns="91440" bIns="45720" rtlCol="0" anchor="t">
            <a:normAutofit/>
          </a:bodyPr>
          <a:lstStyle/>
          <a:p>
            <a:pPr>
              <a:lnSpc>
                <a:spcPct val="100000"/>
              </a:lnSpc>
            </a:pPr>
            <a:r>
              <a:rPr lang="nl-NL" sz="1200" dirty="0">
                <a:ea typeface="+mn-lt"/>
                <a:cs typeface="+mn-lt"/>
              </a:rPr>
              <a:t>Eerst geprobeerd om mijn moeder te sturen. Dat lukte niet. In die tijd droomde ik nog wel om voetballer te worden. Een paar keer wanneer ik van de training kwam werd ik aangesproken door militairen. Gelukkig was ik nog niet oud genoeg. Mijn ouders werden toen bang en dat is de reden dat mijn vader toestemming gaf om te gaan.</a:t>
            </a:r>
            <a:endParaRPr lang="nl-NL" sz="1200"/>
          </a:p>
          <a:p>
            <a:pPr>
              <a:lnSpc>
                <a:spcPct val="100000"/>
              </a:lnSpc>
            </a:pPr>
            <a:r>
              <a:rPr lang="nl-NL" sz="1200" dirty="0">
                <a:ea typeface="+mn-lt"/>
                <a:cs typeface="+mn-lt"/>
              </a:rPr>
              <a:t>Op mijn 16-de ben ik vertrokken naar Turkije om daar vandaan naar Europa te reizen. Toen ik eenmaal onderweg was voelde ik mij heel goed en was heel zeker dat het goed zou gaan. Dat was heel anders dan de tijd ervoor. Ik wist dat dit goed was.</a:t>
            </a:r>
            <a:endParaRPr lang="nl-NL" sz="1200"/>
          </a:p>
          <a:p>
            <a:pPr>
              <a:lnSpc>
                <a:spcPct val="100000"/>
              </a:lnSpc>
            </a:pPr>
            <a:r>
              <a:rPr lang="nl-NL" sz="1200" dirty="0">
                <a:ea typeface="+mn-lt"/>
                <a:cs typeface="+mn-lt"/>
              </a:rPr>
              <a:t>Uiteindelijk kwam ik in Nederland bij mijn opa en oma. Dat was moeilijk, ik wilde lol maken en zij waren erg streng. </a:t>
            </a:r>
            <a:endParaRPr lang="nl-NL" sz="1200"/>
          </a:p>
          <a:p>
            <a:pPr>
              <a:lnSpc>
                <a:spcPct val="100000"/>
              </a:lnSpc>
            </a:pPr>
            <a:r>
              <a:rPr lang="nl-NL" sz="1200" dirty="0">
                <a:ea typeface="+mn-lt"/>
                <a:cs typeface="+mn-lt"/>
              </a:rPr>
              <a:t>Ruim een jaar later kwam de rest van de familie en daar was ik heel blij mee. Niet veel later bleek dat mijn vader ziek was.</a:t>
            </a:r>
            <a:endParaRPr lang="nl-NL" sz="1200"/>
          </a:p>
          <a:p>
            <a:pPr>
              <a:lnSpc>
                <a:spcPct val="100000"/>
              </a:lnSpc>
            </a:pPr>
            <a:endParaRPr lang="nl-NL" sz="1600"/>
          </a:p>
        </p:txBody>
      </p:sp>
      <mc:AlternateContent xmlns:mc="http://schemas.openxmlformats.org/markup-compatibility/2006">
        <mc:Choice xmlns:p14="http://schemas.microsoft.com/office/powerpoint/2010/main" Requires="p14">
          <p:contentPart p14:bwMode="auto" r:id="rId2">
            <p14:nvContentPartPr>
              <p14:cNvPr id="17"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p:pic>
            <p:nvPicPr>
              <p:cNvPr id="17"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418237" y="1956150"/>
                <a:ext cx="36000" cy="3270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Afbeelding 4" descr="Afbeelding met kaart&#10;&#10;Automatisch gegenereerde beschrijving">
            <a:extLst>
              <a:ext uri="{FF2B5EF4-FFF2-40B4-BE49-F238E27FC236}">
                <a16:creationId xmlns:a16="http://schemas.microsoft.com/office/drawing/2014/main" id="{C6FAADE9-F9DE-4ECC-B590-F41D7F994D3B}"/>
              </a:ext>
            </a:extLst>
          </p:cNvPr>
          <p:cNvPicPr>
            <a:picLocks noChangeAspect="1"/>
          </p:cNvPicPr>
          <p:nvPr/>
        </p:nvPicPr>
        <p:blipFill>
          <a:blip r:embed="rId5"/>
          <a:stretch>
            <a:fillRect/>
          </a:stretch>
        </p:blipFill>
        <p:spPr>
          <a:xfrm>
            <a:off x="630936" y="1941431"/>
            <a:ext cx="5458968" cy="2975137"/>
          </a:xfrm>
          <a:prstGeom prst="rect">
            <a:avLst/>
          </a:prstGeom>
        </p:spPr>
      </p:pic>
    </p:spTree>
    <p:extLst>
      <p:ext uri="{BB962C8B-B14F-4D97-AF65-F5344CB8AC3E}">
        <p14:creationId xmlns:p14="http://schemas.microsoft.com/office/powerpoint/2010/main" val="289703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descr="Afbeelding met buiten, boom, gras, grond&#10;&#10;Automatisch gegenereerde beschrijving">
            <a:extLst>
              <a:ext uri="{FF2B5EF4-FFF2-40B4-BE49-F238E27FC236}">
                <a16:creationId xmlns:a16="http://schemas.microsoft.com/office/drawing/2014/main" id="{20FD5C85-354D-447F-A5D0-EE46EFED3432}"/>
              </a:ext>
            </a:extLst>
          </p:cNvPr>
          <p:cNvPicPr>
            <a:picLocks noChangeAspect="1"/>
          </p:cNvPicPr>
          <p:nvPr/>
        </p:nvPicPr>
        <p:blipFill rotWithShape="1">
          <a:blip r:embed="rId2">
            <a:alphaModFix amt="40000"/>
          </a:blip>
          <a:srcRect t="30800" b="27012"/>
          <a:stretch/>
        </p:blipFill>
        <p:spPr>
          <a:xfrm>
            <a:off x="27898" y="10"/>
            <a:ext cx="12191979" cy="6857990"/>
          </a:xfrm>
          <a:prstGeom prst="rect">
            <a:avLst/>
          </a:prstGeom>
        </p:spPr>
      </p:pic>
      <p:sp>
        <p:nvSpPr>
          <p:cNvPr id="2" name="Titel 1">
            <a:extLst>
              <a:ext uri="{FF2B5EF4-FFF2-40B4-BE49-F238E27FC236}">
                <a16:creationId xmlns:a16="http://schemas.microsoft.com/office/drawing/2014/main" id="{EE1E52B9-2E6B-4918-8B31-408BBCA5A744}"/>
              </a:ext>
            </a:extLst>
          </p:cNvPr>
          <p:cNvSpPr>
            <a:spLocks noGrp="1"/>
          </p:cNvSpPr>
          <p:nvPr>
            <p:ph type="title"/>
          </p:nvPr>
        </p:nvSpPr>
        <p:spPr>
          <a:xfrm>
            <a:off x="838200" y="597442"/>
            <a:ext cx="10515600" cy="1325563"/>
          </a:xfrm>
        </p:spPr>
        <p:txBody>
          <a:bodyPr>
            <a:normAutofit/>
          </a:bodyPr>
          <a:lstStyle/>
          <a:p>
            <a:pPr>
              <a:lnSpc>
                <a:spcPct val="90000"/>
              </a:lnSpc>
            </a:pPr>
            <a:endParaRPr lang="nl-NL" sz="4000"/>
          </a:p>
          <a:p>
            <a:pPr>
              <a:lnSpc>
                <a:spcPct val="90000"/>
              </a:lnSpc>
            </a:pPr>
            <a:r>
              <a:rPr lang="nl-NL" sz="4000">
                <a:ea typeface="+mj-lt"/>
                <a:cs typeface="+mj-lt"/>
              </a:rPr>
              <a:t>                                MIJN VROEGE VOLWASSENHEID</a:t>
            </a:r>
            <a:endParaRPr lang="nl-NL" sz="4000"/>
          </a:p>
          <a:p>
            <a:pPr>
              <a:lnSpc>
                <a:spcPct val="90000"/>
              </a:lnSpc>
            </a:pPr>
            <a:endParaRPr lang="nl-NL" sz="4000"/>
          </a:p>
        </p:txBody>
      </p:sp>
      <p:sp>
        <p:nvSpPr>
          <p:cNvPr id="11"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88A1D5C-4AC4-4507-A3A6-313110AB008C}"/>
              </a:ext>
            </a:extLst>
          </p:cNvPr>
          <p:cNvSpPr>
            <a:spLocks noGrp="1"/>
          </p:cNvSpPr>
          <p:nvPr>
            <p:ph idx="1"/>
          </p:nvPr>
        </p:nvSpPr>
        <p:spPr>
          <a:xfrm>
            <a:off x="838200" y="2004446"/>
            <a:ext cx="10515600" cy="4176897"/>
          </a:xfrm>
        </p:spPr>
        <p:txBody>
          <a:bodyPr vert="horz" lIns="91440" tIns="45720" rIns="91440" bIns="45720" rtlCol="0">
            <a:normAutofit/>
          </a:bodyPr>
          <a:lstStyle/>
          <a:p>
            <a:r>
              <a:rPr lang="nl-NL" dirty="0">
                <a:ea typeface="+mn-lt"/>
                <a:cs typeface="+mn-lt"/>
              </a:rPr>
              <a:t>Toen mijn vader en moeder naar hier kwamen bleek al heel snel dat mijn vader ziek was. Dat was heel moeilijk voor mij. Ik wist dat hij kanker had maar dat wilde ik niet accepteren. Ik voelde mij geïsoleerd en niemand begreep mij. Dit werd erger toen ik eindelijk zag dat hij niet meer beter zou worden. Niet lang daarna is hij overleden en voelde ik mij van de hele wereld afgesloten. Dit resulteerde in slecht slapen, omgekeerd dag-nachtritme en me afsluiten voor veel mensen.</a:t>
            </a:r>
            <a:endParaRPr lang="nl-NL" dirty="0"/>
          </a:p>
          <a:p>
            <a:r>
              <a:rPr lang="nl-NL" dirty="0">
                <a:ea typeface="+mn-lt"/>
                <a:cs typeface="+mn-lt"/>
              </a:rPr>
              <a:t>Aan het eind van 2019 heb ik met een vriendin gesproken en zij adviseerde me naar een psycholoog te gaan. Dat heb ik gedaan, deze zei dat ik PTSS had en we hebben gesprekken gehad. Ik ben nu meer open, niet altijd, maar ik kan nu wel over diepere dingen praten.</a:t>
            </a:r>
            <a:endParaRPr lang="nl-NL" dirty="0"/>
          </a:p>
          <a:p>
            <a:endParaRPr lang="nl-NL" dirty="0"/>
          </a:p>
        </p:txBody>
      </p:sp>
    </p:spTree>
    <p:extLst>
      <p:ext uri="{BB962C8B-B14F-4D97-AF65-F5344CB8AC3E}">
        <p14:creationId xmlns:p14="http://schemas.microsoft.com/office/powerpoint/2010/main" val="12831802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2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up van de hartvormige bladzijden van een boek">
            <a:extLst>
              <a:ext uri="{FF2B5EF4-FFF2-40B4-BE49-F238E27FC236}">
                <a16:creationId xmlns:a16="http://schemas.microsoft.com/office/drawing/2014/main" id="{45073FFA-E74C-40CF-8267-2B9F60E4A41D}"/>
              </a:ext>
            </a:extLst>
          </p:cNvPr>
          <p:cNvPicPr>
            <a:picLocks noChangeAspect="1"/>
          </p:cNvPicPr>
          <p:nvPr/>
        </p:nvPicPr>
        <p:blipFill rotWithShape="1">
          <a:blip r:embed="rId2">
            <a:alphaModFix/>
          </a:blip>
          <a:srcRect t="15709" r="-1" b="-1"/>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BAC2E8-ACC2-459E-B098-BB07C9A6B05A}"/>
              </a:ext>
            </a:extLst>
          </p:cNvPr>
          <p:cNvSpPr>
            <a:spLocks noGrp="1"/>
          </p:cNvSpPr>
          <p:nvPr>
            <p:ph type="title"/>
          </p:nvPr>
        </p:nvSpPr>
        <p:spPr>
          <a:xfrm>
            <a:off x="1524000" y="1122363"/>
            <a:ext cx="9144000" cy="3063240"/>
          </a:xfrm>
        </p:spPr>
        <p:txBody>
          <a:bodyPr vert="horz" lIns="91440" tIns="45720" rIns="91440" bIns="45720" rtlCol="0" anchor="b">
            <a:normAutofit/>
          </a:bodyPr>
          <a:lstStyle/>
          <a:p>
            <a:r>
              <a:rPr lang="en-US" sz="10800">
                <a:solidFill>
                  <a:schemeClr val="bg1"/>
                </a:solidFill>
              </a:rPr>
              <a:t>The end</a:t>
            </a:r>
          </a:p>
        </p:txBody>
      </p:sp>
      <p:sp>
        <p:nvSpPr>
          <p:cNvPr id="25"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7654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0</Words>
  <Application>Microsoft Office PowerPoint</Application>
  <PresentationFormat>Breedbeeld</PresentationFormat>
  <Paragraphs>0</Paragraphs>
  <Slides>7</Slides>
  <Notes>0</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SketchyVTI</vt:lpstr>
      <vt:lpstr>Ik-Boek</vt:lpstr>
      <vt:lpstr>MIJN BABY- EN KINDERTIJD </vt:lpstr>
      <vt:lpstr>MIJN TIJD ALS SCHOOLKIND </vt:lpstr>
      <vt:lpstr>MIJN ADOLESCENTIE </vt:lpstr>
      <vt:lpstr>    MIJN ADOLESCENTIE </vt:lpstr>
      <vt:lpstr>                                 MIJN VROEGE VOLWASSENHEID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168</cp:revision>
  <dcterms:created xsi:type="dcterms:W3CDTF">2021-02-04T20:08:11Z</dcterms:created>
  <dcterms:modified xsi:type="dcterms:W3CDTF">2021-02-09T20:20:24Z</dcterms:modified>
</cp:coreProperties>
</file>