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10" r:id="rId2"/>
    <p:sldId id="338" r:id="rId3"/>
    <p:sldId id="335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4828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208023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55150"/>
            <a:ext cx="9052560" cy="61456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 err="1"/>
              <a:t>Requirements</a:t>
            </a:r>
            <a:r>
              <a:rPr lang="nl-NL" sz="3600" b="1" dirty="0"/>
              <a:t> </a:t>
            </a:r>
            <a:r>
              <a:rPr lang="nl-NL" sz="3600" b="1" dirty="0" err="1"/>
              <a:t>for</a:t>
            </a:r>
            <a:r>
              <a:rPr lang="nl-NL" sz="3600" b="1" dirty="0"/>
              <a:t> </a:t>
            </a:r>
            <a:r>
              <a:rPr lang="nl-NL" sz="3600" b="1" dirty="0" err="1"/>
              <a:t>exam</a:t>
            </a:r>
            <a:r>
              <a:rPr lang="nl-NL" sz="3600" b="1" dirty="0"/>
              <a:t>:</a:t>
            </a:r>
          </a:p>
          <a:p>
            <a:pPr>
              <a:lnSpc>
                <a:spcPct val="100000"/>
              </a:lnSpc>
            </a:pPr>
            <a:endParaRPr lang="nl-NL" sz="3000" dirty="0"/>
          </a:p>
          <a:p>
            <a:pPr>
              <a:lnSpc>
                <a:spcPct val="100000"/>
              </a:lnSpc>
            </a:pPr>
            <a:r>
              <a:rPr lang="nl-NL" sz="3000" dirty="0"/>
              <a:t>For </a:t>
            </a:r>
            <a:r>
              <a:rPr lang="nl-NL" sz="3000" dirty="0" err="1"/>
              <a:t>taking</a:t>
            </a:r>
            <a:r>
              <a:rPr lang="nl-NL" sz="3000" dirty="0"/>
              <a:t>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exam</a:t>
            </a:r>
            <a:r>
              <a:rPr lang="nl-NL" sz="3000" dirty="0"/>
              <a:t>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3000" dirty="0" err="1"/>
              <a:t>Conversation</a:t>
            </a:r>
            <a:r>
              <a:rPr lang="nl-NL" sz="3000" dirty="0"/>
              <a:t> test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3000" dirty="0" err="1"/>
              <a:t>Writing</a:t>
            </a:r>
            <a:r>
              <a:rPr lang="nl-NL" sz="3000" dirty="0"/>
              <a:t> test</a:t>
            </a:r>
          </a:p>
          <a:p>
            <a:pPr>
              <a:lnSpc>
                <a:spcPct val="100000"/>
              </a:lnSpc>
            </a:pPr>
            <a:endParaRPr lang="nl-NL" sz="3000" dirty="0"/>
          </a:p>
          <a:p>
            <a:pPr>
              <a:lnSpc>
                <a:spcPct val="100000"/>
              </a:lnSpc>
            </a:pPr>
            <a:r>
              <a:rPr lang="nl-NL" sz="3000" dirty="0" err="1"/>
              <a:t>Additional</a:t>
            </a:r>
            <a:r>
              <a:rPr lang="nl-NL" sz="3000" dirty="0"/>
              <a:t> </a:t>
            </a:r>
            <a:r>
              <a:rPr lang="nl-NL" sz="3000" dirty="0" err="1"/>
              <a:t>requirements</a:t>
            </a:r>
            <a:r>
              <a:rPr lang="nl-NL" sz="3000" dirty="0"/>
              <a:t> </a:t>
            </a:r>
            <a:r>
              <a:rPr lang="nl-NL" sz="3000" dirty="0" err="1"/>
              <a:t>for</a:t>
            </a:r>
            <a:r>
              <a:rPr lang="nl-NL" sz="3000" dirty="0"/>
              <a:t> </a:t>
            </a:r>
            <a:r>
              <a:rPr lang="nl-NL" sz="3000" dirty="0" err="1"/>
              <a:t>taking</a:t>
            </a:r>
            <a:r>
              <a:rPr lang="nl-NL" sz="3000" dirty="0"/>
              <a:t>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exam</a:t>
            </a:r>
            <a:r>
              <a:rPr lang="nl-NL" sz="3000" dirty="0"/>
              <a:t> at B1 level:</a:t>
            </a:r>
          </a:p>
          <a:p>
            <a:pPr>
              <a:lnSpc>
                <a:spcPct val="100000"/>
              </a:lnSpc>
            </a:pPr>
            <a:r>
              <a:rPr lang="nl-NL" sz="3000" dirty="0"/>
              <a:t>Independent </a:t>
            </a:r>
            <a:r>
              <a:rPr lang="nl-NL" sz="3000" dirty="0" err="1"/>
              <a:t>activity</a:t>
            </a:r>
            <a:r>
              <a:rPr lang="nl-NL" sz="3000" dirty="0"/>
              <a:t> 1 (Wiki – week 2)</a:t>
            </a:r>
          </a:p>
          <a:p>
            <a:pPr>
              <a:lnSpc>
                <a:spcPct val="100000"/>
              </a:lnSpc>
            </a:pPr>
            <a:r>
              <a:rPr lang="nl-NL" sz="3000" dirty="0"/>
              <a:t>Independent </a:t>
            </a:r>
            <a:r>
              <a:rPr lang="nl-NL" sz="3000" dirty="0" err="1"/>
              <a:t>activity</a:t>
            </a:r>
            <a:r>
              <a:rPr lang="nl-NL" sz="3000" dirty="0"/>
              <a:t> 2 (Wiki – week 3)</a:t>
            </a:r>
          </a:p>
          <a:p>
            <a:pPr>
              <a:lnSpc>
                <a:spcPct val="100000"/>
              </a:lnSpc>
            </a:pP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98727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55150"/>
            <a:ext cx="9052560" cy="61456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Independent </a:t>
            </a:r>
            <a:r>
              <a:rPr lang="nl-NL" sz="3600" b="1" dirty="0" err="1"/>
              <a:t>activity</a:t>
            </a:r>
            <a:r>
              <a:rPr lang="nl-NL" sz="3600" b="1" dirty="0"/>
              <a:t> 3 – deadline 11 </a:t>
            </a:r>
            <a:r>
              <a:rPr lang="nl-NL" sz="3600" b="1" dirty="0" err="1"/>
              <a:t>March</a:t>
            </a:r>
            <a:r>
              <a:rPr lang="nl-NL" sz="3600" b="1" dirty="0"/>
              <a:t>:</a:t>
            </a:r>
          </a:p>
          <a:p>
            <a:pPr>
              <a:lnSpc>
                <a:spcPct val="100000"/>
              </a:lnSpc>
            </a:pPr>
            <a:endParaRPr lang="nl-NL" sz="3000" dirty="0"/>
          </a:p>
          <a:p>
            <a:pPr>
              <a:lnSpc>
                <a:spcPct val="100000"/>
              </a:lnSpc>
            </a:pPr>
            <a:r>
              <a:rPr lang="nl-NL" sz="3000" dirty="0"/>
              <a:t>1. Read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text</a:t>
            </a:r>
            <a:r>
              <a:rPr lang="nl-NL" sz="3000" dirty="0"/>
              <a:t> </a:t>
            </a:r>
            <a:r>
              <a:rPr lang="nl-NL" sz="3000" dirty="0" err="1"/>
              <a:t>Shark</a:t>
            </a:r>
            <a:r>
              <a:rPr lang="nl-NL" sz="3000" dirty="0"/>
              <a:t> </a:t>
            </a:r>
            <a:r>
              <a:rPr lang="nl-NL" sz="3000" dirty="0" err="1"/>
              <a:t>encounter</a:t>
            </a:r>
            <a:r>
              <a:rPr lang="nl-NL" sz="3000" dirty="0"/>
              <a:t> </a:t>
            </a:r>
            <a:r>
              <a:rPr lang="nl-NL" sz="3000" dirty="0" err="1"/>
              <a:t>and</a:t>
            </a:r>
            <a:r>
              <a:rPr lang="nl-NL" sz="3000" dirty="0"/>
              <a:t> </a:t>
            </a:r>
            <a:r>
              <a:rPr lang="nl-NL" sz="3000" dirty="0" err="1"/>
              <a:t>underline</a:t>
            </a:r>
            <a:r>
              <a:rPr lang="nl-NL" sz="3000" dirty="0"/>
              <a:t> 5 </a:t>
            </a:r>
            <a:r>
              <a:rPr lang="nl-NL" sz="3000" dirty="0" err="1"/>
              <a:t>words</a:t>
            </a:r>
            <a:r>
              <a:rPr lang="nl-NL" sz="3000" dirty="0"/>
              <a:t> </a:t>
            </a:r>
            <a:r>
              <a:rPr lang="nl-NL" sz="3000" dirty="0" err="1"/>
              <a:t>you</a:t>
            </a:r>
            <a:r>
              <a:rPr lang="nl-NL" sz="3000" dirty="0"/>
              <a:t> </a:t>
            </a:r>
            <a:r>
              <a:rPr lang="nl-NL" sz="3000" dirty="0" err="1"/>
              <a:t>don’t</a:t>
            </a:r>
            <a:r>
              <a:rPr lang="nl-NL" sz="3000" dirty="0"/>
              <a:t> </a:t>
            </a:r>
            <a:r>
              <a:rPr lang="nl-NL" sz="3000" dirty="0" err="1"/>
              <a:t>know</a:t>
            </a:r>
            <a:r>
              <a:rPr lang="nl-NL" sz="3000" dirty="0"/>
              <a:t>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meaning</a:t>
            </a:r>
            <a:r>
              <a:rPr lang="nl-NL" sz="3000" dirty="0"/>
              <a:t> of. Guess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meaning</a:t>
            </a:r>
            <a:r>
              <a:rPr lang="nl-NL" sz="3000" dirty="0"/>
              <a:t> </a:t>
            </a:r>
            <a:r>
              <a:rPr lang="nl-NL" sz="3000" dirty="0" err="1"/>
              <a:t>from</a:t>
            </a:r>
            <a:r>
              <a:rPr lang="nl-NL" sz="3000" dirty="0"/>
              <a:t> </a:t>
            </a:r>
            <a:r>
              <a:rPr lang="nl-NL" sz="3000" dirty="0" err="1"/>
              <a:t>the</a:t>
            </a:r>
            <a:r>
              <a:rPr lang="nl-NL" sz="3000" dirty="0"/>
              <a:t> context. Write down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meaning</a:t>
            </a:r>
            <a:r>
              <a:rPr lang="nl-NL" sz="3000" dirty="0"/>
              <a:t> </a:t>
            </a:r>
            <a:r>
              <a:rPr lang="nl-NL" sz="3000" dirty="0" err="1"/>
              <a:t>and</a:t>
            </a:r>
            <a:r>
              <a:rPr lang="nl-NL" sz="3000" dirty="0"/>
              <a:t> </a:t>
            </a:r>
            <a:r>
              <a:rPr lang="nl-NL" sz="3000" dirty="0" err="1"/>
              <a:t>your</a:t>
            </a:r>
            <a:r>
              <a:rPr lang="nl-NL" sz="3000" dirty="0"/>
              <a:t> </a:t>
            </a:r>
            <a:r>
              <a:rPr lang="nl-NL" sz="3000" dirty="0" err="1"/>
              <a:t>reasoning</a:t>
            </a:r>
            <a:r>
              <a:rPr lang="nl-NL" sz="3000" dirty="0"/>
              <a:t> </a:t>
            </a:r>
            <a:r>
              <a:rPr lang="nl-NL" sz="3000" dirty="0" err="1"/>
              <a:t>behind</a:t>
            </a:r>
            <a:r>
              <a:rPr lang="nl-NL" sz="3000" dirty="0"/>
              <a:t> it.</a:t>
            </a:r>
          </a:p>
          <a:p>
            <a:pPr>
              <a:lnSpc>
                <a:spcPct val="100000"/>
              </a:lnSpc>
            </a:pPr>
            <a:endParaRPr lang="nl-NL" sz="3000" dirty="0"/>
          </a:p>
          <a:p>
            <a:pPr>
              <a:lnSpc>
                <a:spcPct val="100000"/>
              </a:lnSpc>
            </a:pPr>
            <a:r>
              <a:rPr lang="nl-NL" sz="3000" dirty="0"/>
              <a:t>2. </a:t>
            </a:r>
            <a:r>
              <a:rPr lang="nl-NL" sz="3000" dirty="0" err="1"/>
              <a:t>Create</a:t>
            </a:r>
            <a:r>
              <a:rPr lang="nl-NL" sz="3000" dirty="0"/>
              <a:t> 3 multiple </a:t>
            </a:r>
            <a:r>
              <a:rPr lang="nl-NL" sz="3000" dirty="0" err="1"/>
              <a:t>choice</a:t>
            </a:r>
            <a:r>
              <a:rPr lang="nl-NL" sz="3000" dirty="0"/>
              <a:t> </a:t>
            </a:r>
            <a:r>
              <a:rPr lang="nl-NL" sz="3000" dirty="0" err="1"/>
              <a:t>questions</a:t>
            </a:r>
            <a:r>
              <a:rPr lang="nl-NL" sz="3000" dirty="0"/>
              <a:t> </a:t>
            </a:r>
            <a:r>
              <a:rPr lang="nl-NL" sz="3000" dirty="0" err="1"/>
              <a:t>about</a:t>
            </a:r>
            <a:r>
              <a:rPr lang="nl-NL" sz="3000" dirty="0"/>
              <a:t>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text</a:t>
            </a:r>
            <a:r>
              <a:rPr lang="nl-NL" sz="3000" dirty="0"/>
              <a:t> </a:t>
            </a:r>
            <a:r>
              <a:rPr lang="nl-NL" sz="3000" dirty="0" err="1"/>
              <a:t>with</a:t>
            </a:r>
            <a:r>
              <a:rPr lang="nl-NL" sz="3000" dirty="0"/>
              <a:t> 3 </a:t>
            </a:r>
            <a:r>
              <a:rPr lang="nl-NL" sz="3000" dirty="0" err="1"/>
              <a:t>answers</a:t>
            </a:r>
            <a:r>
              <a:rPr lang="nl-NL" sz="3000" dirty="0"/>
              <a:t> </a:t>
            </a:r>
            <a:r>
              <a:rPr lang="nl-NL" sz="3000" dirty="0" err="1"/>
              <a:t>each</a:t>
            </a:r>
            <a:r>
              <a:rPr lang="nl-NL" sz="3000" dirty="0"/>
              <a:t>. </a:t>
            </a:r>
          </a:p>
          <a:p>
            <a:pPr>
              <a:lnSpc>
                <a:spcPct val="100000"/>
              </a:lnSpc>
            </a:pP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965451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21656</TotalTime>
  <Words>100</Words>
  <Application>Microsoft Macintosh PowerPoint</Application>
  <PresentationFormat>Breedbeeld</PresentationFormat>
  <Paragraphs>15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Rockwell</vt:lpstr>
      <vt:lpstr>Rockwell Condensed</vt:lpstr>
      <vt:lpstr>Rockwell Extra Bold</vt:lpstr>
      <vt:lpstr>Wingdings</vt:lpstr>
      <vt:lpstr>Houttype</vt:lpstr>
      <vt:lpstr>Reading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85</cp:revision>
  <dcterms:created xsi:type="dcterms:W3CDTF">2020-09-03T05:43:53Z</dcterms:created>
  <dcterms:modified xsi:type="dcterms:W3CDTF">2021-03-04T08:55:27Z</dcterms:modified>
</cp:coreProperties>
</file>