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310" r:id="rId2"/>
    <p:sldId id="338" r:id="rId3"/>
    <p:sldId id="335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4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88"/>
    <p:restoredTop sz="94828"/>
  </p:normalViewPr>
  <p:slideViewPr>
    <p:cSldViewPr snapToGrid="0" snapToObjects="1">
      <p:cViewPr varScale="1">
        <p:scale>
          <a:sx n="104" d="100"/>
          <a:sy n="104" d="100"/>
        </p:scale>
        <p:origin x="816" y="200"/>
      </p:cViewPr>
      <p:guideLst/>
    </p:cSldViewPr>
  </p:slideViewPr>
  <p:outlineViewPr>
    <p:cViewPr>
      <p:scale>
        <a:sx n="33" d="100"/>
        <a:sy n="33" d="100"/>
      </p:scale>
      <p:origin x="0" y="-754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02-03-2021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173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02-03-2021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9860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02-03-2021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307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02-03-2021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074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41E54C8-836F-A447-8F53-1D7FF0DE8B4B}" type="datetimeFigureOut">
              <a:rPr lang="nl-NL" smtClean="0"/>
              <a:t>02-03-2021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nl-NL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160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02-03-2021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076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02-03-2021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7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02-03-2021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02-03-2021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0655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02-03-2021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137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02-03-2021</a:t>
            </a:fld>
            <a:endParaRPr lang="nl-NL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050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41E54C8-836F-A447-8F53-1D7FF0DE8B4B}" type="datetimeFigureOut">
              <a:rPr lang="nl-NL" smtClean="0"/>
              <a:t>02-03-2021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47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FA5C3E-D953-EA46-ACED-690FD0F300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Reading</a:t>
            </a:r>
          </a:p>
        </p:txBody>
      </p:sp>
    </p:spTree>
    <p:extLst>
      <p:ext uri="{BB962C8B-B14F-4D97-AF65-F5344CB8AC3E}">
        <p14:creationId xmlns:p14="http://schemas.microsoft.com/office/powerpoint/2010/main" val="208023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87289" y="255150"/>
            <a:ext cx="9052560" cy="614564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l-NL" sz="3600" b="1" dirty="0" err="1"/>
              <a:t>Requirements</a:t>
            </a:r>
            <a:r>
              <a:rPr lang="nl-NL" sz="3600" b="1" dirty="0"/>
              <a:t> </a:t>
            </a:r>
            <a:r>
              <a:rPr lang="nl-NL" sz="3600" b="1" dirty="0" err="1"/>
              <a:t>for</a:t>
            </a:r>
            <a:r>
              <a:rPr lang="nl-NL" sz="3600" b="1" dirty="0"/>
              <a:t> </a:t>
            </a:r>
            <a:r>
              <a:rPr lang="nl-NL" sz="3600" b="1" dirty="0" err="1"/>
              <a:t>exam</a:t>
            </a:r>
            <a:r>
              <a:rPr lang="nl-NL" sz="3600" b="1" dirty="0"/>
              <a:t>:</a:t>
            </a:r>
          </a:p>
          <a:p>
            <a:pPr>
              <a:lnSpc>
                <a:spcPct val="100000"/>
              </a:lnSpc>
            </a:pPr>
            <a:endParaRPr lang="nl-NL" sz="3000" dirty="0"/>
          </a:p>
          <a:p>
            <a:pPr>
              <a:lnSpc>
                <a:spcPct val="100000"/>
              </a:lnSpc>
            </a:pPr>
            <a:r>
              <a:rPr lang="nl-NL" sz="3000" dirty="0"/>
              <a:t>For </a:t>
            </a:r>
            <a:r>
              <a:rPr lang="nl-NL" sz="3000" dirty="0" err="1"/>
              <a:t>taking</a:t>
            </a:r>
            <a:r>
              <a:rPr lang="nl-NL" sz="3000" dirty="0"/>
              <a:t> </a:t>
            </a:r>
            <a:r>
              <a:rPr lang="nl-NL" sz="3000" dirty="0" err="1"/>
              <a:t>the</a:t>
            </a:r>
            <a:r>
              <a:rPr lang="nl-NL" sz="3000" dirty="0"/>
              <a:t> </a:t>
            </a:r>
            <a:r>
              <a:rPr lang="nl-NL" sz="3000" dirty="0" err="1"/>
              <a:t>exam</a:t>
            </a:r>
            <a:r>
              <a:rPr lang="nl-NL" sz="3000" dirty="0"/>
              <a:t>: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3000" dirty="0" err="1"/>
              <a:t>Conversation</a:t>
            </a:r>
            <a:r>
              <a:rPr lang="nl-NL" sz="3000" dirty="0"/>
              <a:t> test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3000" dirty="0" err="1"/>
              <a:t>Writing</a:t>
            </a:r>
            <a:r>
              <a:rPr lang="nl-NL" sz="3000" dirty="0"/>
              <a:t> test</a:t>
            </a:r>
          </a:p>
          <a:p>
            <a:pPr>
              <a:lnSpc>
                <a:spcPct val="100000"/>
              </a:lnSpc>
            </a:pPr>
            <a:endParaRPr lang="nl-NL" sz="3000" dirty="0"/>
          </a:p>
          <a:p>
            <a:pPr>
              <a:lnSpc>
                <a:spcPct val="100000"/>
              </a:lnSpc>
            </a:pPr>
            <a:r>
              <a:rPr lang="nl-NL" sz="3000" dirty="0" err="1"/>
              <a:t>Additional</a:t>
            </a:r>
            <a:r>
              <a:rPr lang="nl-NL" sz="3000" dirty="0"/>
              <a:t> </a:t>
            </a:r>
            <a:r>
              <a:rPr lang="nl-NL" sz="3000" dirty="0" err="1"/>
              <a:t>requirements</a:t>
            </a:r>
            <a:r>
              <a:rPr lang="nl-NL" sz="3000" dirty="0"/>
              <a:t> </a:t>
            </a:r>
            <a:r>
              <a:rPr lang="nl-NL" sz="3000" dirty="0" err="1"/>
              <a:t>for</a:t>
            </a:r>
            <a:r>
              <a:rPr lang="nl-NL" sz="3000" dirty="0"/>
              <a:t> </a:t>
            </a:r>
            <a:r>
              <a:rPr lang="nl-NL" sz="3000" dirty="0" err="1"/>
              <a:t>taking</a:t>
            </a:r>
            <a:r>
              <a:rPr lang="nl-NL" sz="3000" dirty="0"/>
              <a:t> </a:t>
            </a:r>
            <a:r>
              <a:rPr lang="nl-NL" sz="3000" dirty="0" err="1"/>
              <a:t>the</a:t>
            </a:r>
            <a:r>
              <a:rPr lang="nl-NL" sz="3000" dirty="0"/>
              <a:t> </a:t>
            </a:r>
            <a:r>
              <a:rPr lang="nl-NL" sz="3000" dirty="0" err="1"/>
              <a:t>exam</a:t>
            </a:r>
            <a:r>
              <a:rPr lang="nl-NL" sz="3000" dirty="0"/>
              <a:t> at B1 level:</a:t>
            </a:r>
          </a:p>
          <a:p>
            <a:pPr>
              <a:lnSpc>
                <a:spcPct val="100000"/>
              </a:lnSpc>
            </a:pPr>
            <a:r>
              <a:rPr lang="nl-NL" sz="3000" dirty="0"/>
              <a:t>Independent </a:t>
            </a:r>
            <a:r>
              <a:rPr lang="nl-NL" sz="3000" dirty="0" err="1"/>
              <a:t>activity</a:t>
            </a:r>
            <a:r>
              <a:rPr lang="nl-NL" sz="3000" dirty="0"/>
              <a:t> 1 (Wiki – week 2)</a:t>
            </a:r>
          </a:p>
          <a:p>
            <a:pPr>
              <a:lnSpc>
                <a:spcPct val="100000"/>
              </a:lnSpc>
            </a:pPr>
            <a:r>
              <a:rPr lang="nl-NL" sz="3000" dirty="0"/>
              <a:t>Independent </a:t>
            </a:r>
            <a:r>
              <a:rPr lang="nl-NL" sz="3000" dirty="0" err="1"/>
              <a:t>activity</a:t>
            </a:r>
            <a:r>
              <a:rPr lang="nl-NL" sz="3000" dirty="0"/>
              <a:t> 2 (Wiki – week 3)</a:t>
            </a:r>
          </a:p>
          <a:p>
            <a:pPr>
              <a:lnSpc>
                <a:spcPct val="100000"/>
              </a:lnSpc>
            </a:pP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1987272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87289" y="255150"/>
            <a:ext cx="9052560" cy="614564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l-NL" sz="3600" b="1" dirty="0"/>
              <a:t>Independent </a:t>
            </a:r>
            <a:r>
              <a:rPr lang="nl-NL" sz="3600" b="1" dirty="0" err="1"/>
              <a:t>activity</a:t>
            </a:r>
            <a:r>
              <a:rPr lang="nl-NL" sz="3600" b="1" dirty="0"/>
              <a:t> 3 – deadline 11 </a:t>
            </a:r>
            <a:r>
              <a:rPr lang="nl-NL" sz="3600" b="1" dirty="0" err="1"/>
              <a:t>March</a:t>
            </a:r>
            <a:r>
              <a:rPr lang="nl-NL" sz="3600" b="1" dirty="0"/>
              <a:t>:</a:t>
            </a:r>
          </a:p>
          <a:p>
            <a:pPr>
              <a:lnSpc>
                <a:spcPct val="100000"/>
              </a:lnSpc>
            </a:pPr>
            <a:endParaRPr lang="nl-NL" sz="3000" dirty="0"/>
          </a:p>
          <a:p>
            <a:pPr>
              <a:lnSpc>
                <a:spcPct val="100000"/>
              </a:lnSpc>
            </a:pPr>
            <a:r>
              <a:rPr lang="nl-NL" sz="3000" dirty="0"/>
              <a:t>1. Read </a:t>
            </a:r>
            <a:r>
              <a:rPr lang="nl-NL" sz="3000" dirty="0" err="1"/>
              <a:t>the</a:t>
            </a:r>
            <a:r>
              <a:rPr lang="nl-NL" sz="3000" dirty="0"/>
              <a:t> </a:t>
            </a:r>
            <a:r>
              <a:rPr lang="nl-NL" sz="3000" dirty="0" err="1"/>
              <a:t>text</a:t>
            </a:r>
            <a:r>
              <a:rPr lang="nl-NL" sz="3000" dirty="0"/>
              <a:t> </a:t>
            </a:r>
            <a:r>
              <a:rPr lang="nl-NL" sz="3000" dirty="0" err="1"/>
              <a:t>Shark</a:t>
            </a:r>
            <a:r>
              <a:rPr lang="nl-NL" sz="3000" dirty="0"/>
              <a:t> </a:t>
            </a:r>
            <a:r>
              <a:rPr lang="nl-NL" sz="3000" dirty="0" err="1"/>
              <a:t>encounter</a:t>
            </a:r>
            <a:r>
              <a:rPr lang="nl-NL" sz="3000" dirty="0"/>
              <a:t> </a:t>
            </a:r>
            <a:r>
              <a:rPr lang="nl-NL" sz="3000" dirty="0" err="1"/>
              <a:t>and</a:t>
            </a:r>
            <a:r>
              <a:rPr lang="nl-NL" sz="3000" dirty="0"/>
              <a:t> </a:t>
            </a:r>
            <a:r>
              <a:rPr lang="nl-NL" sz="3000" dirty="0" err="1"/>
              <a:t>underline</a:t>
            </a:r>
            <a:r>
              <a:rPr lang="nl-NL" sz="3000" dirty="0"/>
              <a:t> 5 </a:t>
            </a:r>
            <a:r>
              <a:rPr lang="nl-NL" sz="3000" dirty="0" err="1"/>
              <a:t>words</a:t>
            </a:r>
            <a:r>
              <a:rPr lang="nl-NL" sz="3000" dirty="0"/>
              <a:t> </a:t>
            </a:r>
            <a:r>
              <a:rPr lang="nl-NL" sz="3000" dirty="0" err="1"/>
              <a:t>you</a:t>
            </a:r>
            <a:r>
              <a:rPr lang="nl-NL" sz="3000" dirty="0"/>
              <a:t> </a:t>
            </a:r>
            <a:r>
              <a:rPr lang="nl-NL" sz="3000" dirty="0" err="1"/>
              <a:t>don’t</a:t>
            </a:r>
            <a:r>
              <a:rPr lang="nl-NL" sz="3000" dirty="0"/>
              <a:t> </a:t>
            </a:r>
            <a:r>
              <a:rPr lang="nl-NL" sz="3000" dirty="0" err="1"/>
              <a:t>know</a:t>
            </a:r>
            <a:r>
              <a:rPr lang="nl-NL" sz="3000" dirty="0"/>
              <a:t> </a:t>
            </a:r>
            <a:r>
              <a:rPr lang="nl-NL" sz="3000" dirty="0" err="1"/>
              <a:t>the</a:t>
            </a:r>
            <a:r>
              <a:rPr lang="nl-NL" sz="3000" dirty="0"/>
              <a:t> </a:t>
            </a:r>
            <a:r>
              <a:rPr lang="nl-NL" sz="3000" dirty="0" err="1"/>
              <a:t>meaning</a:t>
            </a:r>
            <a:r>
              <a:rPr lang="nl-NL" sz="3000" dirty="0"/>
              <a:t> of. Guess </a:t>
            </a:r>
            <a:r>
              <a:rPr lang="nl-NL" sz="3000" dirty="0" err="1"/>
              <a:t>the</a:t>
            </a:r>
            <a:r>
              <a:rPr lang="nl-NL" sz="3000" dirty="0"/>
              <a:t> </a:t>
            </a:r>
            <a:r>
              <a:rPr lang="nl-NL" sz="3000" dirty="0" err="1"/>
              <a:t>meaning</a:t>
            </a:r>
            <a:r>
              <a:rPr lang="nl-NL" sz="3000" dirty="0"/>
              <a:t> </a:t>
            </a:r>
            <a:r>
              <a:rPr lang="nl-NL" sz="3000" dirty="0" err="1"/>
              <a:t>from</a:t>
            </a:r>
            <a:r>
              <a:rPr lang="nl-NL" sz="3000" dirty="0"/>
              <a:t> </a:t>
            </a:r>
            <a:r>
              <a:rPr lang="nl-NL" sz="3000" dirty="0" err="1"/>
              <a:t>the</a:t>
            </a:r>
            <a:r>
              <a:rPr lang="nl-NL" sz="3000" dirty="0"/>
              <a:t> context. Write down </a:t>
            </a:r>
            <a:r>
              <a:rPr lang="nl-NL" sz="3000" dirty="0" err="1"/>
              <a:t>the</a:t>
            </a:r>
            <a:r>
              <a:rPr lang="nl-NL" sz="3000" dirty="0"/>
              <a:t> </a:t>
            </a:r>
            <a:r>
              <a:rPr lang="nl-NL" sz="3000" dirty="0" err="1"/>
              <a:t>meaning</a:t>
            </a:r>
            <a:r>
              <a:rPr lang="nl-NL" sz="3000" dirty="0"/>
              <a:t> </a:t>
            </a:r>
            <a:r>
              <a:rPr lang="nl-NL" sz="3000" dirty="0" err="1"/>
              <a:t>and</a:t>
            </a:r>
            <a:r>
              <a:rPr lang="nl-NL" sz="3000" dirty="0"/>
              <a:t> </a:t>
            </a:r>
            <a:r>
              <a:rPr lang="nl-NL" sz="3000" dirty="0" err="1"/>
              <a:t>your</a:t>
            </a:r>
            <a:r>
              <a:rPr lang="nl-NL" sz="3000" dirty="0"/>
              <a:t> </a:t>
            </a:r>
            <a:r>
              <a:rPr lang="nl-NL" sz="3000" dirty="0" err="1"/>
              <a:t>reasoning</a:t>
            </a:r>
            <a:r>
              <a:rPr lang="nl-NL" sz="3000" dirty="0"/>
              <a:t> </a:t>
            </a:r>
            <a:r>
              <a:rPr lang="nl-NL" sz="3000" dirty="0" err="1"/>
              <a:t>behind</a:t>
            </a:r>
            <a:r>
              <a:rPr lang="nl-NL" sz="3000" dirty="0"/>
              <a:t> it.</a:t>
            </a:r>
          </a:p>
          <a:p>
            <a:pPr>
              <a:lnSpc>
                <a:spcPct val="100000"/>
              </a:lnSpc>
            </a:pPr>
            <a:endParaRPr lang="nl-NL" sz="3000" dirty="0"/>
          </a:p>
          <a:p>
            <a:pPr>
              <a:lnSpc>
                <a:spcPct val="100000"/>
              </a:lnSpc>
            </a:pPr>
            <a:r>
              <a:rPr lang="nl-NL" sz="3000" dirty="0"/>
              <a:t>2. </a:t>
            </a:r>
            <a:r>
              <a:rPr lang="nl-NL" sz="3000" dirty="0" err="1"/>
              <a:t>Create</a:t>
            </a:r>
            <a:r>
              <a:rPr lang="nl-NL" sz="3000" dirty="0"/>
              <a:t> 3 multiple </a:t>
            </a:r>
            <a:r>
              <a:rPr lang="nl-NL" sz="3000" dirty="0" err="1"/>
              <a:t>choice</a:t>
            </a:r>
            <a:r>
              <a:rPr lang="nl-NL" sz="3000" dirty="0"/>
              <a:t> </a:t>
            </a:r>
            <a:r>
              <a:rPr lang="nl-NL" sz="3000" dirty="0" err="1"/>
              <a:t>questions</a:t>
            </a:r>
            <a:r>
              <a:rPr lang="nl-NL" sz="3000" dirty="0"/>
              <a:t> </a:t>
            </a:r>
            <a:r>
              <a:rPr lang="nl-NL" sz="3000" dirty="0" err="1"/>
              <a:t>about</a:t>
            </a:r>
            <a:r>
              <a:rPr lang="nl-NL" sz="3000" dirty="0"/>
              <a:t> </a:t>
            </a:r>
            <a:r>
              <a:rPr lang="nl-NL" sz="3000" dirty="0" err="1"/>
              <a:t>the</a:t>
            </a:r>
            <a:r>
              <a:rPr lang="nl-NL" sz="3000" dirty="0"/>
              <a:t> </a:t>
            </a:r>
            <a:r>
              <a:rPr lang="nl-NL" sz="3000" dirty="0" err="1"/>
              <a:t>text</a:t>
            </a:r>
            <a:r>
              <a:rPr lang="nl-NL" sz="3000" dirty="0"/>
              <a:t> </a:t>
            </a:r>
            <a:r>
              <a:rPr lang="nl-NL" sz="3000" dirty="0" err="1"/>
              <a:t>with</a:t>
            </a:r>
            <a:r>
              <a:rPr lang="nl-NL" sz="3000" dirty="0"/>
              <a:t> 3 </a:t>
            </a:r>
            <a:r>
              <a:rPr lang="nl-NL" sz="3000" dirty="0" err="1"/>
              <a:t>answers</a:t>
            </a:r>
            <a:r>
              <a:rPr lang="nl-NL" sz="3000" dirty="0"/>
              <a:t> </a:t>
            </a:r>
            <a:r>
              <a:rPr lang="nl-NL" sz="3000" dirty="0" err="1"/>
              <a:t>each</a:t>
            </a:r>
            <a:r>
              <a:rPr lang="nl-NL" sz="3000" dirty="0"/>
              <a:t>. </a:t>
            </a:r>
          </a:p>
          <a:p>
            <a:pPr>
              <a:lnSpc>
                <a:spcPct val="100000"/>
              </a:lnSpc>
            </a:pP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39654517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uttype">
  <a:themeElements>
    <a:clrScheme name="Hout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out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out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{1B678C7F-9105-AF4C-B176-01BE2461D364}tf10001070</Template>
  <TotalTime>21656</TotalTime>
  <Words>100</Words>
  <Application>Microsoft Macintosh PowerPoint</Application>
  <PresentationFormat>Breedbeeld</PresentationFormat>
  <Paragraphs>15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10" baseType="lpstr">
      <vt:lpstr>Arial</vt:lpstr>
      <vt:lpstr>Calibri</vt:lpstr>
      <vt:lpstr>Rockwell</vt:lpstr>
      <vt:lpstr>Rockwell Condensed</vt:lpstr>
      <vt:lpstr>Rockwell Extra Bold</vt:lpstr>
      <vt:lpstr>Wingdings</vt:lpstr>
      <vt:lpstr>Houttype</vt:lpstr>
      <vt:lpstr>Reading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2 - Thursday</dc:title>
  <dc:creator>nathalie keunen</dc:creator>
  <cp:lastModifiedBy>nathalie keunen</cp:lastModifiedBy>
  <cp:revision>85</cp:revision>
  <dcterms:created xsi:type="dcterms:W3CDTF">2020-09-03T05:43:53Z</dcterms:created>
  <dcterms:modified xsi:type="dcterms:W3CDTF">2021-03-04T08:55:27Z</dcterms:modified>
</cp:coreProperties>
</file>