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446" r:id="rId2"/>
    <p:sldId id="451" r:id="rId3"/>
    <p:sldId id="447" r:id="rId4"/>
    <p:sldId id="495" r:id="rId5"/>
    <p:sldId id="493" r:id="rId6"/>
    <p:sldId id="501" r:id="rId7"/>
    <p:sldId id="494" r:id="rId8"/>
    <p:sldId id="483" r:id="rId9"/>
    <p:sldId id="496" r:id="rId10"/>
    <p:sldId id="489" r:id="rId11"/>
    <p:sldId id="497" r:id="rId12"/>
    <p:sldId id="488" r:id="rId13"/>
    <p:sldId id="462" r:id="rId14"/>
    <p:sldId id="487" r:id="rId15"/>
    <p:sldId id="498" r:id="rId16"/>
    <p:sldId id="482" r:id="rId17"/>
    <p:sldId id="259" r:id="rId18"/>
    <p:sldId id="256" r:id="rId19"/>
    <p:sldId id="502" r:id="rId20"/>
    <p:sldId id="4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58673-3CAA-4709-8D17-2905D19A0F42}" v="173" dt="2021-03-03T09:39:27.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8586" autoAdjust="0"/>
  </p:normalViewPr>
  <p:slideViewPr>
    <p:cSldViewPr snapToGrid="0">
      <p:cViewPr>
        <p:scale>
          <a:sx n="50" d="100"/>
          <a:sy n="50" d="100"/>
        </p:scale>
        <p:origin x="1709" y="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3BB58673-3CAA-4709-8D17-2905D19A0F42}"/>
    <pc:docChg chg="undo custSel addSld delSld modSld sldOrd delMainMaster">
      <pc:chgData name="Gerjan de Ruiter" userId="a2531a62-2f4d-4e73-a7da-0a31b077d76f" providerId="ADAL" clId="{3BB58673-3CAA-4709-8D17-2905D19A0F42}" dt="2021-03-03T10:07:58.999" v="3088" actId="732"/>
      <pc:docMkLst>
        <pc:docMk/>
      </pc:docMkLst>
      <pc:sldChg chg="addSp delSp del mod">
        <pc:chgData name="Gerjan de Ruiter" userId="a2531a62-2f4d-4e73-a7da-0a31b077d76f" providerId="ADAL" clId="{3BB58673-3CAA-4709-8D17-2905D19A0F42}" dt="2021-03-02T11:53:38.284" v="2" actId="47"/>
        <pc:sldMkLst>
          <pc:docMk/>
          <pc:sldMk cId="109857222" sldId="256"/>
        </pc:sldMkLst>
        <pc:spChg chg="add del">
          <ac:chgData name="Gerjan de Ruiter" userId="a2531a62-2f4d-4e73-a7da-0a31b077d76f" providerId="ADAL" clId="{3BB58673-3CAA-4709-8D17-2905D19A0F42}" dt="2021-03-02T11:53:01.327" v="1" actId="22"/>
          <ac:spMkLst>
            <pc:docMk/>
            <pc:sldMk cId="109857222" sldId="256"/>
            <ac:spMk id="5" creationId="{B74A8CC1-CA05-41B4-88DE-55F5C9D33E35}"/>
          </ac:spMkLst>
        </pc:spChg>
      </pc:sldChg>
      <pc:sldChg chg="modSp add mod modAnim">
        <pc:chgData name="Gerjan de Ruiter" userId="a2531a62-2f4d-4e73-a7da-0a31b077d76f" providerId="ADAL" clId="{3BB58673-3CAA-4709-8D17-2905D19A0F42}" dt="2021-03-03T09:39:27.425" v="2889"/>
        <pc:sldMkLst>
          <pc:docMk/>
          <pc:sldMk cId="1922645862" sldId="256"/>
        </pc:sldMkLst>
        <pc:spChg chg="mod">
          <ac:chgData name="Gerjan de Ruiter" userId="a2531a62-2f4d-4e73-a7da-0a31b077d76f" providerId="ADAL" clId="{3BB58673-3CAA-4709-8D17-2905D19A0F42}" dt="2021-03-03T09:34:42.539" v="2548" actId="20577"/>
          <ac:spMkLst>
            <pc:docMk/>
            <pc:sldMk cId="1922645862" sldId="256"/>
            <ac:spMk id="5" creationId="{7740075E-8051-4C7D-A193-3B86153D442A}"/>
          </ac:spMkLst>
        </pc:spChg>
        <pc:picChg chg="mod">
          <ac:chgData name="Gerjan de Ruiter" userId="a2531a62-2f4d-4e73-a7da-0a31b077d76f" providerId="ADAL" clId="{3BB58673-3CAA-4709-8D17-2905D19A0F42}" dt="2021-03-03T09:39:27.425" v="2889"/>
          <ac:picMkLst>
            <pc:docMk/>
            <pc:sldMk cId="1922645862" sldId="256"/>
            <ac:picMk id="1026" creationId="{231DF553-3ED1-4B9A-A2C1-C1668A2B4B2D}"/>
          </ac:picMkLst>
        </pc:picChg>
      </pc:sldChg>
      <pc:sldChg chg="modSp add del mod">
        <pc:chgData name="Gerjan de Ruiter" userId="a2531a62-2f4d-4e73-a7da-0a31b077d76f" providerId="ADAL" clId="{3BB58673-3CAA-4709-8D17-2905D19A0F42}" dt="2021-03-03T09:39:11.924" v="2888" actId="47"/>
        <pc:sldMkLst>
          <pc:docMk/>
          <pc:sldMk cId="1257894781" sldId="257"/>
        </pc:sldMkLst>
        <pc:spChg chg="mod">
          <ac:chgData name="Gerjan de Ruiter" userId="a2531a62-2f4d-4e73-a7da-0a31b077d76f" providerId="ADAL" clId="{3BB58673-3CAA-4709-8D17-2905D19A0F42}" dt="2021-03-03T09:33:58.197" v="2489" actId="122"/>
          <ac:spMkLst>
            <pc:docMk/>
            <pc:sldMk cId="1257894781" sldId="257"/>
            <ac:spMk id="5" creationId="{F995EC34-BDEE-45E5-8D5D-3321813BF91B}"/>
          </ac:spMkLst>
        </pc:spChg>
        <pc:picChg chg="mod">
          <ac:chgData name="Gerjan de Ruiter" userId="a2531a62-2f4d-4e73-a7da-0a31b077d76f" providerId="ADAL" clId="{3BB58673-3CAA-4709-8D17-2905D19A0F42}" dt="2021-03-03T09:34:15.905" v="2495" actId="1076"/>
          <ac:picMkLst>
            <pc:docMk/>
            <pc:sldMk cId="1257894781" sldId="257"/>
            <ac:picMk id="8" creationId="{328C3BDB-E8D0-4C51-AAF0-1DC0C78493CC}"/>
          </ac:picMkLst>
        </pc:picChg>
      </pc:sldChg>
      <pc:sldChg chg="modSp add mod">
        <pc:chgData name="Gerjan de Ruiter" userId="a2531a62-2f4d-4e73-a7da-0a31b077d76f" providerId="ADAL" clId="{3BB58673-3CAA-4709-8D17-2905D19A0F42}" dt="2021-03-03T10:04:43.642" v="3029" actId="403"/>
        <pc:sldMkLst>
          <pc:docMk/>
          <pc:sldMk cId="512290064" sldId="259"/>
        </pc:sldMkLst>
        <pc:spChg chg="mod">
          <ac:chgData name="Gerjan de Ruiter" userId="a2531a62-2f4d-4e73-a7da-0a31b077d76f" providerId="ADAL" clId="{3BB58673-3CAA-4709-8D17-2905D19A0F42}" dt="2021-03-03T10:04:43.642" v="3029" actId="403"/>
          <ac:spMkLst>
            <pc:docMk/>
            <pc:sldMk cId="512290064" sldId="259"/>
            <ac:spMk id="4" creationId="{3E3E7246-C1F8-4BA3-B8E9-1795D48E59D0}"/>
          </ac:spMkLst>
        </pc:spChg>
      </pc:sldChg>
      <pc:sldChg chg="addSp delSp modSp new mod modClrScheme chgLayout">
        <pc:chgData name="Gerjan de Ruiter" userId="a2531a62-2f4d-4e73-a7da-0a31b077d76f" providerId="ADAL" clId="{3BB58673-3CAA-4709-8D17-2905D19A0F42}" dt="2021-03-02T13:19:17.986" v="1269" actId="1076"/>
        <pc:sldMkLst>
          <pc:docMk/>
          <pc:sldMk cId="814275118" sldId="447"/>
        </pc:sldMkLst>
        <pc:spChg chg="del mod ord">
          <ac:chgData name="Gerjan de Ruiter" userId="a2531a62-2f4d-4e73-a7da-0a31b077d76f" providerId="ADAL" clId="{3BB58673-3CAA-4709-8D17-2905D19A0F42}" dt="2021-03-02T11:53:42.727" v="4" actId="700"/>
          <ac:spMkLst>
            <pc:docMk/>
            <pc:sldMk cId="814275118" sldId="447"/>
            <ac:spMk id="2" creationId="{268372F2-EDEE-49DA-A9A3-0855896C739A}"/>
          </ac:spMkLst>
        </pc:spChg>
        <pc:spChg chg="del mod ord">
          <ac:chgData name="Gerjan de Ruiter" userId="a2531a62-2f4d-4e73-a7da-0a31b077d76f" providerId="ADAL" clId="{3BB58673-3CAA-4709-8D17-2905D19A0F42}" dt="2021-03-02T11:53:42.727" v="4" actId="700"/>
          <ac:spMkLst>
            <pc:docMk/>
            <pc:sldMk cId="814275118" sldId="447"/>
            <ac:spMk id="3" creationId="{9F867A8B-E74B-49EE-B301-1D9AE37A7D6B}"/>
          </ac:spMkLst>
        </pc:spChg>
        <pc:spChg chg="add mod ord">
          <ac:chgData name="Gerjan de Ruiter" userId="a2531a62-2f4d-4e73-a7da-0a31b077d76f" providerId="ADAL" clId="{3BB58673-3CAA-4709-8D17-2905D19A0F42}" dt="2021-03-02T12:23:24.578" v="24" actId="20577"/>
          <ac:spMkLst>
            <pc:docMk/>
            <pc:sldMk cId="814275118" sldId="447"/>
            <ac:spMk id="4" creationId="{A8364E79-8C8B-4E24-8E01-F5195CBE41DA}"/>
          </ac:spMkLst>
        </pc:spChg>
        <pc:spChg chg="add del mod ord">
          <ac:chgData name="Gerjan de Ruiter" userId="a2531a62-2f4d-4e73-a7da-0a31b077d76f" providerId="ADAL" clId="{3BB58673-3CAA-4709-8D17-2905D19A0F42}" dt="2021-03-02T12:18:00.038" v="10"/>
          <ac:spMkLst>
            <pc:docMk/>
            <pc:sldMk cId="814275118" sldId="447"/>
            <ac:spMk id="5" creationId="{57DCBCDD-A163-45E0-9A13-BB02524286E9}"/>
          </ac:spMkLst>
        </pc:spChg>
        <pc:spChg chg="add mod ord">
          <ac:chgData name="Gerjan de Ruiter" userId="a2531a62-2f4d-4e73-a7da-0a31b077d76f" providerId="ADAL" clId="{3BB58673-3CAA-4709-8D17-2905D19A0F42}" dt="2021-03-02T12:26:10.369" v="570" actId="20577"/>
          <ac:spMkLst>
            <pc:docMk/>
            <pc:sldMk cId="814275118" sldId="447"/>
            <ac:spMk id="6" creationId="{BD9B26DA-4AA8-42D4-A713-1BD58742EA26}"/>
          </ac:spMkLst>
        </pc:spChg>
        <pc:spChg chg="add del mod">
          <ac:chgData name="Gerjan de Ruiter" userId="a2531a62-2f4d-4e73-a7da-0a31b077d76f" providerId="ADAL" clId="{3BB58673-3CAA-4709-8D17-2905D19A0F42}" dt="2021-03-02T12:18:38.630" v="17"/>
          <ac:spMkLst>
            <pc:docMk/>
            <pc:sldMk cId="814275118" sldId="447"/>
            <ac:spMk id="11" creationId="{F06AE3ED-87EA-4A8C-B3D3-C0CBF4309D8E}"/>
          </ac:spMkLst>
        </pc:spChg>
        <pc:spChg chg="add del mod">
          <ac:chgData name="Gerjan de Ruiter" userId="a2531a62-2f4d-4e73-a7da-0a31b077d76f" providerId="ADAL" clId="{3BB58673-3CAA-4709-8D17-2905D19A0F42}" dt="2021-03-02T13:19:11.159" v="1266"/>
          <ac:spMkLst>
            <pc:docMk/>
            <pc:sldMk cId="814275118" sldId="447"/>
            <ac:spMk id="14" creationId="{22474D35-D2A0-45FF-9C29-5E42CA46D4DB}"/>
          </ac:spMkLst>
        </pc:spChg>
        <pc:picChg chg="add del mod modCrop">
          <ac:chgData name="Gerjan de Ruiter" userId="a2531a62-2f4d-4e73-a7da-0a31b077d76f" providerId="ADAL" clId="{3BB58673-3CAA-4709-8D17-2905D19A0F42}" dt="2021-03-02T12:18:01.519" v="11" actId="478"/>
          <ac:picMkLst>
            <pc:docMk/>
            <pc:sldMk cId="814275118" sldId="447"/>
            <ac:picMk id="8" creationId="{1959E9E3-702A-4DB7-B05B-A2046D245A1E}"/>
          </ac:picMkLst>
        </pc:picChg>
        <pc:picChg chg="add del mod modCrop">
          <ac:chgData name="Gerjan de Ruiter" userId="a2531a62-2f4d-4e73-a7da-0a31b077d76f" providerId="ADAL" clId="{3BB58673-3CAA-4709-8D17-2905D19A0F42}" dt="2021-03-02T12:18:37.231" v="16" actId="478"/>
          <ac:picMkLst>
            <pc:docMk/>
            <pc:sldMk cId="814275118" sldId="447"/>
            <ac:picMk id="9" creationId="{4C5AE471-F727-40C1-B476-5E12EF6B2CC8}"/>
          </ac:picMkLst>
        </pc:picChg>
        <pc:picChg chg="add del mod">
          <ac:chgData name="Gerjan de Ruiter" userId="a2531a62-2f4d-4e73-a7da-0a31b077d76f" providerId="ADAL" clId="{3BB58673-3CAA-4709-8D17-2905D19A0F42}" dt="2021-03-02T12:26:02.022" v="568" actId="478"/>
          <ac:picMkLst>
            <pc:docMk/>
            <pc:sldMk cId="814275118" sldId="447"/>
            <ac:picMk id="12" creationId="{EA89C04F-A881-4E2F-9A4C-AAE2637DDE9C}"/>
          </ac:picMkLst>
        </pc:picChg>
        <pc:picChg chg="add mod">
          <ac:chgData name="Gerjan de Ruiter" userId="a2531a62-2f4d-4e73-a7da-0a31b077d76f" providerId="ADAL" clId="{3BB58673-3CAA-4709-8D17-2905D19A0F42}" dt="2021-03-02T13:19:17.986" v="1269" actId="1076"/>
          <ac:picMkLst>
            <pc:docMk/>
            <pc:sldMk cId="814275118" sldId="447"/>
            <ac:picMk id="3074" creationId="{EBC2C3A8-3E0B-4E24-9A71-FF2D159CA917}"/>
          </ac:picMkLst>
        </pc:picChg>
      </pc:sldChg>
      <pc:sldChg chg="modSp add mod">
        <pc:chgData name="Gerjan de Ruiter" userId="a2531a62-2f4d-4e73-a7da-0a31b077d76f" providerId="ADAL" clId="{3BB58673-3CAA-4709-8D17-2905D19A0F42}" dt="2021-03-03T09:39:51.277" v="2916" actId="20577"/>
        <pc:sldMkLst>
          <pc:docMk/>
          <pc:sldMk cId="4213487157" sldId="451"/>
        </pc:sldMkLst>
        <pc:graphicFrameChg chg="modGraphic">
          <ac:chgData name="Gerjan de Ruiter" userId="a2531a62-2f4d-4e73-a7da-0a31b077d76f" providerId="ADAL" clId="{3BB58673-3CAA-4709-8D17-2905D19A0F42}" dt="2021-03-03T09:39:51.277" v="2916" actId="20577"/>
          <ac:graphicFrameMkLst>
            <pc:docMk/>
            <pc:sldMk cId="4213487157" sldId="451"/>
            <ac:graphicFrameMk id="2" creationId="{E0DAF8ED-3BC2-4AFC-8D99-37C54CE1CCFF}"/>
          </ac:graphicFrameMkLst>
        </pc:graphicFrameChg>
      </pc:sldChg>
      <pc:sldChg chg="add modNotesTx">
        <pc:chgData name="Gerjan de Ruiter" userId="a2531a62-2f4d-4e73-a7da-0a31b077d76f" providerId="ADAL" clId="{3BB58673-3CAA-4709-8D17-2905D19A0F42}" dt="2021-03-02T13:51:55.538" v="1847" actId="20577"/>
        <pc:sldMkLst>
          <pc:docMk/>
          <pc:sldMk cId="289962591" sldId="462"/>
        </pc:sldMkLst>
      </pc:sldChg>
      <pc:sldChg chg="addSp delSp modSp add mod modNotesTx">
        <pc:chgData name="Gerjan de Ruiter" userId="a2531a62-2f4d-4e73-a7da-0a31b077d76f" providerId="ADAL" clId="{3BB58673-3CAA-4709-8D17-2905D19A0F42}" dt="2021-03-03T09:32:47.402" v="2411" actId="20577"/>
        <pc:sldMkLst>
          <pc:docMk/>
          <pc:sldMk cId="555946742" sldId="482"/>
        </pc:sldMkLst>
        <pc:picChg chg="add mod">
          <ac:chgData name="Gerjan de Ruiter" userId="a2531a62-2f4d-4e73-a7da-0a31b077d76f" providerId="ADAL" clId="{3BB58673-3CAA-4709-8D17-2905D19A0F42}" dt="2021-03-03T09:30:04.153" v="2365" actId="1076"/>
          <ac:picMkLst>
            <pc:docMk/>
            <pc:sldMk cId="555946742" sldId="482"/>
            <ac:picMk id="2" creationId="{30582F10-D015-440E-AB61-654FAB216722}"/>
          </ac:picMkLst>
        </pc:picChg>
        <pc:picChg chg="del mod">
          <ac:chgData name="Gerjan de Ruiter" userId="a2531a62-2f4d-4e73-a7da-0a31b077d76f" providerId="ADAL" clId="{3BB58673-3CAA-4709-8D17-2905D19A0F42}" dt="2021-03-03T09:32:04.305" v="2370" actId="478"/>
          <ac:picMkLst>
            <pc:docMk/>
            <pc:sldMk cId="555946742" sldId="482"/>
            <ac:picMk id="4" creationId="{3AF8FD15-0EDB-4300-BF61-614A8FF0E34E}"/>
          </ac:picMkLst>
        </pc:picChg>
        <pc:picChg chg="add mod">
          <ac:chgData name="Gerjan de Ruiter" userId="a2531a62-2f4d-4e73-a7da-0a31b077d76f" providerId="ADAL" clId="{3BB58673-3CAA-4709-8D17-2905D19A0F42}" dt="2021-03-03T09:32:11.177" v="2375" actId="14100"/>
          <ac:picMkLst>
            <pc:docMk/>
            <pc:sldMk cId="555946742" sldId="482"/>
            <ac:picMk id="1026" creationId="{629242D0-24B6-44B6-BB9B-FDFEE9E18401}"/>
          </ac:picMkLst>
        </pc:picChg>
      </pc:sldChg>
      <pc:sldChg chg="addSp modSp add mod ord modAnim modNotesTx">
        <pc:chgData name="Gerjan de Ruiter" userId="a2531a62-2f4d-4e73-a7da-0a31b077d76f" providerId="ADAL" clId="{3BB58673-3CAA-4709-8D17-2905D19A0F42}" dt="2021-03-02T13:38:32.416" v="1627"/>
        <pc:sldMkLst>
          <pc:docMk/>
          <pc:sldMk cId="968093538" sldId="483"/>
        </pc:sldMkLst>
        <pc:picChg chg="mod">
          <ac:chgData name="Gerjan de Ruiter" userId="a2531a62-2f4d-4e73-a7da-0a31b077d76f" providerId="ADAL" clId="{3BB58673-3CAA-4709-8D17-2905D19A0F42}" dt="2021-03-02T13:38:28.719" v="1626" actId="1076"/>
          <ac:picMkLst>
            <pc:docMk/>
            <pc:sldMk cId="968093538" sldId="483"/>
            <ac:picMk id="4" creationId="{AE27E8B5-F446-4195-8FA0-61C055841347}"/>
          </ac:picMkLst>
        </pc:picChg>
        <pc:picChg chg="add mod">
          <ac:chgData name="Gerjan de Ruiter" userId="a2531a62-2f4d-4e73-a7da-0a31b077d76f" providerId="ADAL" clId="{3BB58673-3CAA-4709-8D17-2905D19A0F42}" dt="2021-03-02T13:38:27.577" v="1625" actId="1076"/>
          <ac:picMkLst>
            <pc:docMk/>
            <pc:sldMk cId="968093538" sldId="483"/>
            <ac:picMk id="5122" creationId="{D9034904-EDF5-4033-A25A-F39F045BFEFF}"/>
          </ac:picMkLst>
        </pc:picChg>
      </pc:sldChg>
      <pc:sldChg chg="add del">
        <pc:chgData name="Gerjan de Ruiter" userId="a2531a62-2f4d-4e73-a7da-0a31b077d76f" providerId="ADAL" clId="{3BB58673-3CAA-4709-8D17-2905D19A0F42}" dt="2021-03-02T15:30:39.567" v="2358" actId="47"/>
        <pc:sldMkLst>
          <pc:docMk/>
          <pc:sldMk cId="445919578" sldId="484"/>
        </pc:sldMkLst>
      </pc:sldChg>
      <pc:sldChg chg="add del">
        <pc:chgData name="Gerjan de Ruiter" userId="a2531a62-2f4d-4e73-a7da-0a31b077d76f" providerId="ADAL" clId="{3BB58673-3CAA-4709-8D17-2905D19A0F42}" dt="2021-03-03T09:44:12.460" v="3026" actId="47"/>
        <pc:sldMkLst>
          <pc:docMk/>
          <pc:sldMk cId="2669983093" sldId="486"/>
        </pc:sldMkLst>
      </pc:sldChg>
      <pc:sldChg chg="modSp add mod">
        <pc:chgData name="Gerjan de Ruiter" userId="a2531a62-2f4d-4e73-a7da-0a31b077d76f" providerId="ADAL" clId="{3BB58673-3CAA-4709-8D17-2905D19A0F42}" dt="2021-03-03T09:33:08.002" v="2455" actId="20577"/>
        <pc:sldMkLst>
          <pc:docMk/>
          <pc:sldMk cId="206911405" sldId="487"/>
        </pc:sldMkLst>
        <pc:spChg chg="mod">
          <ac:chgData name="Gerjan de Ruiter" userId="a2531a62-2f4d-4e73-a7da-0a31b077d76f" providerId="ADAL" clId="{3BB58673-3CAA-4709-8D17-2905D19A0F42}" dt="2021-03-03T09:33:08.002" v="2455" actId="20577"/>
          <ac:spMkLst>
            <pc:docMk/>
            <pc:sldMk cId="206911405" sldId="487"/>
            <ac:spMk id="2" creationId="{B02A2FFE-3DC5-40EB-8179-329B50D12952}"/>
          </ac:spMkLst>
        </pc:spChg>
        <pc:picChg chg="mod">
          <ac:chgData name="Gerjan de Ruiter" userId="a2531a62-2f4d-4e73-a7da-0a31b077d76f" providerId="ADAL" clId="{3BB58673-3CAA-4709-8D17-2905D19A0F42}" dt="2021-03-02T14:02:00.115" v="2070" actId="14100"/>
          <ac:picMkLst>
            <pc:docMk/>
            <pc:sldMk cId="206911405" sldId="487"/>
            <ac:picMk id="4" creationId="{F38FE5CA-E710-4063-B8AC-23AF8161A806}"/>
          </ac:picMkLst>
        </pc:picChg>
      </pc:sldChg>
      <pc:sldChg chg="modSp add mod">
        <pc:chgData name="Gerjan de Ruiter" userId="a2531a62-2f4d-4e73-a7da-0a31b077d76f" providerId="ADAL" clId="{3BB58673-3CAA-4709-8D17-2905D19A0F42}" dt="2021-03-02T13:49:15.641" v="1724" actId="1076"/>
        <pc:sldMkLst>
          <pc:docMk/>
          <pc:sldMk cId="2391324604" sldId="488"/>
        </pc:sldMkLst>
        <pc:picChg chg="mod">
          <ac:chgData name="Gerjan de Ruiter" userId="a2531a62-2f4d-4e73-a7da-0a31b077d76f" providerId="ADAL" clId="{3BB58673-3CAA-4709-8D17-2905D19A0F42}" dt="2021-03-02T13:49:15.641" v="1724" actId="1076"/>
          <ac:picMkLst>
            <pc:docMk/>
            <pc:sldMk cId="2391324604" sldId="488"/>
            <ac:picMk id="4" creationId="{690C67A7-4291-44D9-AF6A-87293DEC419B}"/>
          </ac:picMkLst>
        </pc:picChg>
      </pc:sldChg>
      <pc:sldChg chg="addSp delSp modSp add mod modClrScheme chgLayout">
        <pc:chgData name="Gerjan de Ruiter" userId="a2531a62-2f4d-4e73-a7da-0a31b077d76f" providerId="ADAL" clId="{3BB58673-3CAA-4709-8D17-2905D19A0F42}" dt="2021-03-02T15:19:42.281" v="2155" actId="478"/>
        <pc:sldMkLst>
          <pc:docMk/>
          <pc:sldMk cId="2361553118" sldId="489"/>
        </pc:sldMkLst>
        <pc:spChg chg="add mod ord">
          <ac:chgData name="Gerjan de Ruiter" userId="a2531a62-2f4d-4e73-a7da-0a31b077d76f" providerId="ADAL" clId="{3BB58673-3CAA-4709-8D17-2905D19A0F42}" dt="2021-03-02T13:28:31.740" v="1315" actId="20577"/>
          <ac:spMkLst>
            <pc:docMk/>
            <pc:sldMk cId="2361553118" sldId="489"/>
            <ac:spMk id="2" creationId="{1307928E-9132-4907-9D61-F6FF8E9C502C}"/>
          </ac:spMkLst>
        </pc:spChg>
        <pc:spChg chg="add del mod ord">
          <ac:chgData name="Gerjan de Ruiter" userId="a2531a62-2f4d-4e73-a7da-0a31b077d76f" providerId="ADAL" clId="{3BB58673-3CAA-4709-8D17-2905D19A0F42}" dt="2021-03-02T13:28:06.788" v="1280"/>
          <ac:spMkLst>
            <pc:docMk/>
            <pc:sldMk cId="2361553118" sldId="489"/>
            <ac:spMk id="3" creationId="{6F608109-349D-49B2-B174-1B2123758AD1}"/>
          </ac:spMkLst>
        </pc:spChg>
        <pc:spChg chg="add del mod">
          <ac:chgData name="Gerjan de Ruiter" userId="a2531a62-2f4d-4e73-a7da-0a31b077d76f" providerId="ADAL" clId="{3BB58673-3CAA-4709-8D17-2905D19A0F42}" dt="2021-03-02T15:19:42.281" v="2155" actId="478"/>
          <ac:spMkLst>
            <pc:docMk/>
            <pc:sldMk cId="2361553118" sldId="489"/>
            <ac:spMk id="7" creationId="{78482645-754C-4C1E-980D-CFF5DCB8193C}"/>
          </ac:spMkLst>
        </pc:spChg>
        <pc:picChg chg="mod ord">
          <ac:chgData name="Gerjan de Ruiter" userId="a2531a62-2f4d-4e73-a7da-0a31b077d76f" providerId="ADAL" clId="{3BB58673-3CAA-4709-8D17-2905D19A0F42}" dt="2021-03-02T13:28:18.228" v="1284" actId="1076"/>
          <ac:picMkLst>
            <pc:docMk/>
            <pc:sldMk cId="2361553118" sldId="489"/>
            <ac:picMk id="4" creationId="{31FBC687-25B1-4C85-8107-1CA2024D0EF9}"/>
          </ac:picMkLst>
        </pc:picChg>
        <pc:picChg chg="add del mod">
          <ac:chgData name="Gerjan de Ruiter" userId="a2531a62-2f4d-4e73-a7da-0a31b077d76f" providerId="ADAL" clId="{3BB58673-3CAA-4709-8D17-2905D19A0F42}" dt="2021-03-02T15:19:42.281" v="2155" actId="478"/>
          <ac:picMkLst>
            <pc:docMk/>
            <pc:sldMk cId="2361553118" sldId="489"/>
            <ac:picMk id="5" creationId="{F4C5E208-6CC9-4DDE-BF13-4AA7B5A44DE8}"/>
          </ac:picMkLst>
        </pc:picChg>
      </pc:sldChg>
      <pc:sldChg chg="add del">
        <pc:chgData name="Gerjan de Ruiter" userId="a2531a62-2f4d-4e73-a7da-0a31b077d76f" providerId="ADAL" clId="{3BB58673-3CAA-4709-8D17-2905D19A0F42}" dt="2021-03-02T15:30:48.373" v="2359" actId="47"/>
        <pc:sldMkLst>
          <pc:docMk/>
          <pc:sldMk cId="4106968358" sldId="491"/>
        </pc:sldMkLst>
      </pc:sldChg>
      <pc:sldChg chg="add ord modNotesTx">
        <pc:chgData name="Gerjan de Ruiter" userId="a2531a62-2f4d-4e73-a7da-0a31b077d76f" providerId="ADAL" clId="{3BB58673-3CAA-4709-8D17-2905D19A0F42}" dt="2021-03-02T13:18:36.079" v="1265"/>
        <pc:sldMkLst>
          <pc:docMk/>
          <pc:sldMk cId="4256994800" sldId="493"/>
        </pc:sldMkLst>
      </pc:sldChg>
      <pc:sldChg chg="addSp delSp modSp new mod modAnim modNotesTx">
        <pc:chgData name="Gerjan de Ruiter" userId="a2531a62-2f4d-4e73-a7da-0a31b077d76f" providerId="ADAL" clId="{3BB58673-3CAA-4709-8D17-2905D19A0F42}" dt="2021-03-02T13:27:15.367" v="1277" actId="20577"/>
        <pc:sldMkLst>
          <pc:docMk/>
          <pc:sldMk cId="62083173" sldId="494"/>
        </pc:sldMkLst>
        <pc:spChg chg="mod">
          <ac:chgData name="Gerjan de Ruiter" userId="a2531a62-2f4d-4e73-a7da-0a31b077d76f" providerId="ADAL" clId="{3BB58673-3CAA-4709-8D17-2905D19A0F42}" dt="2021-03-02T12:29:16.351" v="582" actId="20577"/>
          <ac:spMkLst>
            <pc:docMk/>
            <pc:sldMk cId="62083173" sldId="494"/>
            <ac:spMk id="2" creationId="{C6609E8B-FF11-4DDB-AB40-8073CE91B4E9}"/>
          </ac:spMkLst>
        </pc:spChg>
        <pc:spChg chg="del">
          <ac:chgData name="Gerjan de Ruiter" userId="a2531a62-2f4d-4e73-a7da-0a31b077d76f" providerId="ADAL" clId="{3BB58673-3CAA-4709-8D17-2905D19A0F42}" dt="2021-03-02T12:31:44.225" v="587"/>
          <ac:spMkLst>
            <pc:docMk/>
            <pc:sldMk cId="62083173" sldId="494"/>
            <ac:spMk id="3" creationId="{B48AA639-FEDA-4B61-8239-CF00DCB38C26}"/>
          </ac:spMkLst>
        </pc:spChg>
        <pc:spChg chg="mod">
          <ac:chgData name="Gerjan de Ruiter" userId="a2531a62-2f4d-4e73-a7da-0a31b077d76f" providerId="ADAL" clId="{3BB58673-3CAA-4709-8D17-2905D19A0F42}" dt="2021-03-02T12:34:00.784" v="842" actId="403"/>
          <ac:spMkLst>
            <pc:docMk/>
            <pc:sldMk cId="62083173" sldId="494"/>
            <ac:spMk id="4" creationId="{9E8EA041-F3BC-43CF-BD24-15420ACD5560}"/>
          </ac:spMkLst>
        </pc:spChg>
        <pc:spChg chg="add del mod">
          <ac:chgData name="Gerjan de Ruiter" userId="a2531a62-2f4d-4e73-a7da-0a31b077d76f" providerId="ADAL" clId="{3BB58673-3CAA-4709-8D17-2905D19A0F42}" dt="2021-03-02T12:59:58.189" v="972"/>
          <ac:spMkLst>
            <pc:docMk/>
            <pc:sldMk cId="62083173" sldId="494"/>
            <ac:spMk id="5" creationId="{C31AD1F4-DF96-407A-9EB8-5FB090092B37}"/>
          </ac:spMkLst>
        </pc:spChg>
        <pc:spChg chg="add del mod">
          <ac:chgData name="Gerjan de Ruiter" userId="a2531a62-2f4d-4e73-a7da-0a31b077d76f" providerId="ADAL" clId="{3BB58673-3CAA-4709-8D17-2905D19A0F42}" dt="2021-03-02T13:15:40.827" v="1182" actId="22"/>
          <ac:spMkLst>
            <pc:docMk/>
            <pc:sldMk cId="62083173" sldId="494"/>
            <ac:spMk id="7" creationId="{7EC44E6C-D6DB-422E-A1CD-FA13F733A669}"/>
          </ac:spMkLst>
        </pc:spChg>
        <pc:picChg chg="add del mod">
          <ac:chgData name="Gerjan de Ruiter" userId="a2531a62-2f4d-4e73-a7da-0a31b077d76f" providerId="ADAL" clId="{3BB58673-3CAA-4709-8D17-2905D19A0F42}" dt="2021-03-02T12:59:59.370" v="973" actId="478"/>
          <ac:picMkLst>
            <pc:docMk/>
            <pc:sldMk cId="62083173" sldId="494"/>
            <ac:picMk id="6" creationId="{02A75834-7A34-4B9F-8B6B-53C940A5D201}"/>
          </ac:picMkLst>
        </pc:picChg>
        <pc:picChg chg="add del mod">
          <ac:chgData name="Gerjan de Ruiter" userId="a2531a62-2f4d-4e73-a7da-0a31b077d76f" providerId="ADAL" clId="{3BB58673-3CAA-4709-8D17-2905D19A0F42}" dt="2021-03-02T13:15:39.423" v="1181" actId="478"/>
          <ac:picMkLst>
            <pc:docMk/>
            <pc:sldMk cId="62083173" sldId="494"/>
            <ac:picMk id="8" creationId="{C55F7CA4-24B8-492F-993D-A4C8A743586A}"/>
          </ac:picMkLst>
        </pc:picChg>
        <pc:picChg chg="add mod ord modCrop">
          <ac:chgData name="Gerjan de Ruiter" userId="a2531a62-2f4d-4e73-a7da-0a31b077d76f" providerId="ADAL" clId="{3BB58673-3CAA-4709-8D17-2905D19A0F42}" dt="2021-03-02T13:26:59.423" v="1274" actId="1076"/>
          <ac:picMkLst>
            <pc:docMk/>
            <pc:sldMk cId="62083173" sldId="494"/>
            <ac:picMk id="10" creationId="{B8D3425A-934F-4F6C-957E-29A14F78DC48}"/>
          </ac:picMkLst>
        </pc:picChg>
        <pc:picChg chg="add del mod">
          <ac:chgData name="Gerjan de Ruiter" userId="a2531a62-2f4d-4e73-a7da-0a31b077d76f" providerId="ADAL" clId="{3BB58673-3CAA-4709-8D17-2905D19A0F42}" dt="2021-03-02T12:59:55.683" v="971" actId="478"/>
          <ac:picMkLst>
            <pc:docMk/>
            <pc:sldMk cId="62083173" sldId="494"/>
            <ac:picMk id="1026" creationId="{0F14628E-B745-462F-93D8-4A60CF799B05}"/>
          </ac:picMkLst>
        </pc:picChg>
      </pc:sldChg>
      <pc:sldChg chg="addSp delSp modSp new mod modAnim modNotesTx">
        <pc:chgData name="Gerjan de Ruiter" userId="a2531a62-2f4d-4e73-a7da-0a31b077d76f" providerId="ADAL" clId="{3BB58673-3CAA-4709-8D17-2905D19A0F42}" dt="2021-03-02T13:45:26.825" v="1641" actId="14100"/>
        <pc:sldMkLst>
          <pc:docMk/>
          <pc:sldMk cId="3956833605" sldId="495"/>
        </pc:sldMkLst>
        <pc:spChg chg="mod">
          <ac:chgData name="Gerjan de Ruiter" userId="a2531a62-2f4d-4e73-a7da-0a31b077d76f" providerId="ADAL" clId="{3BB58673-3CAA-4709-8D17-2905D19A0F42}" dt="2021-03-02T12:34:22.498" v="856" actId="20577"/>
          <ac:spMkLst>
            <pc:docMk/>
            <pc:sldMk cId="3956833605" sldId="495"/>
            <ac:spMk id="2" creationId="{2658D5FC-2129-48F6-B82B-7B64C7E7DCA1}"/>
          </ac:spMkLst>
        </pc:spChg>
        <pc:spChg chg="del">
          <ac:chgData name="Gerjan de Ruiter" userId="a2531a62-2f4d-4e73-a7da-0a31b077d76f" providerId="ADAL" clId="{3BB58673-3CAA-4709-8D17-2905D19A0F42}" dt="2021-03-02T12:59:36.354" v="964"/>
          <ac:spMkLst>
            <pc:docMk/>
            <pc:sldMk cId="3956833605" sldId="495"/>
            <ac:spMk id="3" creationId="{5D1B6A0F-E3E2-45BA-804B-F8692603DF11}"/>
          </ac:spMkLst>
        </pc:spChg>
        <pc:spChg chg="mod">
          <ac:chgData name="Gerjan de Ruiter" userId="a2531a62-2f4d-4e73-a7da-0a31b077d76f" providerId="ADAL" clId="{3BB58673-3CAA-4709-8D17-2905D19A0F42}" dt="2021-03-02T13:19:28.392" v="1272" actId="403"/>
          <ac:spMkLst>
            <pc:docMk/>
            <pc:sldMk cId="3956833605" sldId="495"/>
            <ac:spMk id="4" creationId="{D5096BC7-36B9-4172-B514-36296DD2CDD9}"/>
          </ac:spMkLst>
        </pc:spChg>
        <pc:spChg chg="add del mod">
          <ac:chgData name="Gerjan de Ruiter" userId="a2531a62-2f4d-4e73-a7da-0a31b077d76f" providerId="ADAL" clId="{3BB58673-3CAA-4709-8D17-2905D19A0F42}" dt="2021-03-02T12:59:49.948" v="970"/>
          <ac:spMkLst>
            <pc:docMk/>
            <pc:sldMk cId="3956833605" sldId="495"/>
            <ac:spMk id="5" creationId="{4FACAA5E-65BD-47CA-90DD-7F99A3104837}"/>
          </ac:spMkLst>
        </pc:spChg>
        <pc:spChg chg="add del">
          <ac:chgData name="Gerjan de Ruiter" userId="a2531a62-2f4d-4e73-a7da-0a31b077d76f" providerId="ADAL" clId="{3BB58673-3CAA-4709-8D17-2905D19A0F42}" dt="2021-03-02T13:00:25.935" v="996" actId="22"/>
          <ac:spMkLst>
            <pc:docMk/>
            <pc:sldMk cId="3956833605" sldId="495"/>
            <ac:spMk id="9" creationId="{F4B74FEF-192D-4923-8CF0-1A4402D803C7}"/>
          </ac:spMkLst>
        </pc:spChg>
        <pc:picChg chg="add mod">
          <ac:chgData name="Gerjan de Ruiter" userId="a2531a62-2f4d-4e73-a7da-0a31b077d76f" providerId="ADAL" clId="{3BB58673-3CAA-4709-8D17-2905D19A0F42}" dt="2021-03-02T13:45:13.022" v="1636"/>
          <ac:picMkLst>
            <pc:docMk/>
            <pc:sldMk cId="3956833605" sldId="495"/>
            <ac:picMk id="7" creationId="{DC356630-5CF9-48C9-AA78-978D9261D4F2}"/>
          </ac:picMkLst>
        </pc:picChg>
        <pc:picChg chg="add mod">
          <ac:chgData name="Gerjan de Ruiter" userId="a2531a62-2f4d-4e73-a7da-0a31b077d76f" providerId="ADAL" clId="{3BB58673-3CAA-4709-8D17-2905D19A0F42}" dt="2021-03-02T13:45:26.825" v="1641" actId="14100"/>
          <ac:picMkLst>
            <pc:docMk/>
            <pc:sldMk cId="3956833605" sldId="495"/>
            <ac:picMk id="10" creationId="{57BFF02A-ED07-4607-AE62-E046BE042881}"/>
          </ac:picMkLst>
        </pc:picChg>
        <pc:picChg chg="add del mod">
          <ac:chgData name="Gerjan de Ruiter" userId="a2531a62-2f4d-4e73-a7da-0a31b077d76f" providerId="ADAL" clId="{3BB58673-3CAA-4709-8D17-2905D19A0F42}" dt="2021-03-02T12:59:48.625" v="969" actId="478"/>
          <ac:picMkLst>
            <pc:docMk/>
            <pc:sldMk cId="3956833605" sldId="495"/>
            <ac:picMk id="2050" creationId="{167CC05E-3470-46F2-BE9D-BC170146C0F4}"/>
          </ac:picMkLst>
        </pc:picChg>
      </pc:sldChg>
      <pc:sldChg chg="addSp delSp modSp new mod modAnim modNotesTx">
        <pc:chgData name="Gerjan de Ruiter" userId="a2531a62-2f4d-4e73-a7da-0a31b077d76f" providerId="ADAL" clId="{3BB58673-3CAA-4709-8D17-2905D19A0F42}" dt="2021-03-02T13:47:44.320" v="1722" actId="1076"/>
        <pc:sldMkLst>
          <pc:docMk/>
          <pc:sldMk cId="2731424141" sldId="496"/>
        </pc:sldMkLst>
        <pc:spChg chg="mod">
          <ac:chgData name="Gerjan de Ruiter" userId="a2531a62-2f4d-4e73-a7da-0a31b077d76f" providerId="ADAL" clId="{3BB58673-3CAA-4709-8D17-2905D19A0F42}" dt="2021-03-02T12:49:59.558" v="963" actId="20577"/>
          <ac:spMkLst>
            <pc:docMk/>
            <pc:sldMk cId="2731424141" sldId="496"/>
            <ac:spMk id="2" creationId="{ACCEB4C6-2BF4-48E7-A007-3E403794CE76}"/>
          </ac:spMkLst>
        </pc:spChg>
        <pc:spChg chg="del">
          <ac:chgData name="Gerjan de Ruiter" userId="a2531a62-2f4d-4e73-a7da-0a31b077d76f" providerId="ADAL" clId="{3BB58673-3CAA-4709-8D17-2905D19A0F42}" dt="2021-03-02T13:39:10.512" v="1628"/>
          <ac:spMkLst>
            <pc:docMk/>
            <pc:sldMk cId="2731424141" sldId="496"/>
            <ac:spMk id="3" creationId="{6B26924C-8730-4F7A-A91B-C9F33A55345B}"/>
          </ac:spMkLst>
        </pc:spChg>
        <pc:spChg chg="mod">
          <ac:chgData name="Gerjan de Ruiter" userId="a2531a62-2f4d-4e73-a7da-0a31b077d76f" providerId="ADAL" clId="{3BB58673-3CAA-4709-8D17-2905D19A0F42}" dt="2021-03-02T12:49:06.917" v="945" actId="20577"/>
          <ac:spMkLst>
            <pc:docMk/>
            <pc:sldMk cId="2731424141" sldId="496"/>
            <ac:spMk id="4" creationId="{59E07A58-39E0-48D1-BF92-E0F633A44D48}"/>
          </ac:spMkLst>
        </pc:spChg>
        <pc:picChg chg="add mod">
          <ac:chgData name="Gerjan de Ruiter" userId="a2531a62-2f4d-4e73-a7da-0a31b077d76f" providerId="ADAL" clId="{3BB58673-3CAA-4709-8D17-2905D19A0F42}" dt="2021-03-02T13:47:44.320" v="1722" actId="1076"/>
          <ac:picMkLst>
            <pc:docMk/>
            <pc:sldMk cId="2731424141" sldId="496"/>
            <ac:picMk id="7" creationId="{62163526-99B0-4086-B2CC-412DDE3E2EBF}"/>
          </ac:picMkLst>
        </pc:picChg>
        <pc:picChg chg="add mod">
          <ac:chgData name="Gerjan de Ruiter" userId="a2531a62-2f4d-4e73-a7da-0a31b077d76f" providerId="ADAL" clId="{3BB58673-3CAA-4709-8D17-2905D19A0F42}" dt="2021-03-02T13:47:32.407" v="1716" actId="1076"/>
          <ac:picMkLst>
            <pc:docMk/>
            <pc:sldMk cId="2731424141" sldId="496"/>
            <ac:picMk id="6146" creationId="{66540E0B-4CE5-4634-9EF8-52AC59B497E7}"/>
          </ac:picMkLst>
        </pc:picChg>
        <pc:picChg chg="add mod">
          <ac:chgData name="Gerjan de Ruiter" userId="a2531a62-2f4d-4e73-a7da-0a31b077d76f" providerId="ADAL" clId="{3BB58673-3CAA-4709-8D17-2905D19A0F42}" dt="2021-03-02T13:47:34.015" v="1717" actId="1076"/>
          <ac:picMkLst>
            <pc:docMk/>
            <pc:sldMk cId="2731424141" sldId="496"/>
            <ac:picMk id="6148" creationId="{F8616B5D-9856-4053-9FE2-901DA6BE2C84}"/>
          </ac:picMkLst>
        </pc:picChg>
      </pc:sldChg>
      <pc:sldChg chg="addSp delSp modSp new mod modClrScheme chgLayout">
        <pc:chgData name="Gerjan de Ruiter" userId="a2531a62-2f4d-4e73-a7da-0a31b077d76f" providerId="ADAL" clId="{3BB58673-3CAA-4709-8D17-2905D19A0F42}" dt="2021-03-03T09:41:48.663" v="3004" actId="20577"/>
        <pc:sldMkLst>
          <pc:docMk/>
          <pc:sldMk cId="358736074" sldId="497"/>
        </pc:sldMkLst>
        <pc:spChg chg="del mod ord">
          <ac:chgData name="Gerjan de Ruiter" userId="a2531a62-2f4d-4e73-a7da-0a31b077d76f" providerId="ADAL" clId="{3BB58673-3CAA-4709-8D17-2905D19A0F42}" dt="2021-03-02T13:32:16.402" v="1317" actId="700"/>
          <ac:spMkLst>
            <pc:docMk/>
            <pc:sldMk cId="358736074" sldId="497"/>
            <ac:spMk id="2" creationId="{57E476B3-F80C-447B-B94F-3858E81C984B}"/>
          </ac:spMkLst>
        </pc:spChg>
        <pc:spChg chg="del mod ord">
          <ac:chgData name="Gerjan de Ruiter" userId="a2531a62-2f4d-4e73-a7da-0a31b077d76f" providerId="ADAL" clId="{3BB58673-3CAA-4709-8D17-2905D19A0F42}" dt="2021-03-02T13:32:16.402" v="1317" actId="700"/>
          <ac:spMkLst>
            <pc:docMk/>
            <pc:sldMk cId="358736074" sldId="497"/>
            <ac:spMk id="3" creationId="{7AE1D429-0B3F-4FA9-B2CC-8A629E8A60F2}"/>
          </ac:spMkLst>
        </pc:spChg>
        <pc:spChg chg="del mod ord">
          <ac:chgData name="Gerjan de Ruiter" userId="a2531a62-2f4d-4e73-a7da-0a31b077d76f" providerId="ADAL" clId="{3BB58673-3CAA-4709-8D17-2905D19A0F42}" dt="2021-03-02T13:32:16.402" v="1317" actId="700"/>
          <ac:spMkLst>
            <pc:docMk/>
            <pc:sldMk cId="358736074" sldId="497"/>
            <ac:spMk id="4" creationId="{8C1F12C9-4FDC-403A-BCA9-DD44242BA2CF}"/>
          </ac:spMkLst>
        </pc:spChg>
        <pc:spChg chg="add mod ord">
          <ac:chgData name="Gerjan de Ruiter" userId="a2531a62-2f4d-4e73-a7da-0a31b077d76f" providerId="ADAL" clId="{3BB58673-3CAA-4709-8D17-2905D19A0F42}" dt="2021-03-02T13:32:18.573" v="1325" actId="20577"/>
          <ac:spMkLst>
            <pc:docMk/>
            <pc:sldMk cId="358736074" sldId="497"/>
            <ac:spMk id="5" creationId="{8D78266C-2AC3-4D03-984A-345388FA9521}"/>
          </ac:spMkLst>
        </pc:spChg>
        <pc:spChg chg="add del mod ord">
          <ac:chgData name="Gerjan de Ruiter" userId="a2531a62-2f4d-4e73-a7da-0a31b077d76f" providerId="ADAL" clId="{3BB58673-3CAA-4709-8D17-2905D19A0F42}" dt="2021-03-02T13:34:07.252" v="1601"/>
          <ac:spMkLst>
            <pc:docMk/>
            <pc:sldMk cId="358736074" sldId="497"/>
            <ac:spMk id="6" creationId="{AFA10B09-4F93-4D8E-BE26-4B88E4A0D175}"/>
          </ac:spMkLst>
        </pc:spChg>
        <pc:spChg chg="add mod ord">
          <ac:chgData name="Gerjan de Ruiter" userId="a2531a62-2f4d-4e73-a7da-0a31b077d76f" providerId="ADAL" clId="{3BB58673-3CAA-4709-8D17-2905D19A0F42}" dt="2021-03-03T09:41:48.663" v="3004" actId="20577"/>
          <ac:spMkLst>
            <pc:docMk/>
            <pc:sldMk cId="358736074" sldId="497"/>
            <ac:spMk id="7" creationId="{A62D85DA-A46F-4047-BB99-CDA45A6867D0}"/>
          </ac:spMkLst>
        </pc:spChg>
        <pc:picChg chg="add mod">
          <ac:chgData name="Gerjan de Ruiter" userId="a2531a62-2f4d-4e73-a7da-0a31b077d76f" providerId="ADAL" clId="{3BB58673-3CAA-4709-8D17-2905D19A0F42}" dt="2021-03-02T13:34:09.024" v="1602" actId="1076"/>
          <ac:picMkLst>
            <pc:docMk/>
            <pc:sldMk cId="358736074" sldId="497"/>
            <ac:picMk id="4098" creationId="{0BD65F9E-0598-41E0-8222-E2D02BBCE5CB}"/>
          </ac:picMkLst>
        </pc:picChg>
        <pc:picChg chg="add del mod">
          <ac:chgData name="Gerjan de Ruiter" userId="a2531a62-2f4d-4e73-a7da-0a31b077d76f" providerId="ADAL" clId="{3BB58673-3CAA-4709-8D17-2905D19A0F42}" dt="2021-03-02T13:37:42.691" v="1612" actId="478"/>
          <ac:picMkLst>
            <pc:docMk/>
            <pc:sldMk cId="358736074" sldId="497"/>
            <ac:picMk id="4100" creationId="{6A19FAE3-8078-4050-A635-6633B4F61BE6}"/>
          </ac:picMkLst>
        </pc:picChg>
        <pc:picChg chg="add mod">
          <ac:chgData name="Gerjan de Ruiter" userId="a2531a62-2f4d-4e73-a7da-0a31b077d76f" providerId="ADAL" clId="{3BB58673-3CAA-4709-8D17-2905D19A0F42}" dt="2021-03-02T13:36:52.538" v="1611" actId="1076"/>
          <ac:picMkLst>
            <pc:docMk/>
            <pc:sldMk cId="358736074" sldId="497"/>
            <ac:picMk id="4102" creationId="{0640D38B-3CEC-4929-9E5A-4BA3D320DDC6}"/>
          </ac:picMkLst>
        </pc:picChg>
        <pc:picChg chg="add mod">
          <ac:chgData name="Gerjan de Ruiter" userId="a2531a62-2f4d-4e73-a7da-0a31b077d76f" providerId="ADAL" clId="{3BB58673-3CAA-4709-8D17-2905D19A0F42}" dt="2021-03-02T13:37:46.994" v="1615" actId="1076"/>
          <ac:picMkLst>
            <pc:docMk/>
            <pc:sldMk cId="358736074" sldId="497"/>
            <ac:picMk id="4104" creationId="{FFC2B55D-8D8D-4451-95F5-010CF6E60854}"/>
          </ac:picMkLst>
        </pc:picChg>
      </pc:sldChg>
      <pc:sldChg chg="addSp delSp modSp new mod modAnim">
        <pc:chgData name="Gerjan de Ruiter" userId="a2531a62-2f4d-4e73-a7da-0a31b077d76f" providerId="ADAL" clId="{3BB58673-3CAA-4709-8D17-2905D19A0F42}" dt="2021-03-02T13:55:31.251" v="1875" actId="1076"/>
        <pc:sldMkLst>
          <pc:docMk/>
          <pc:sldMk cId="575064970" sldId="498"/>
        </pc:sldMkLst>
        <pc:spChg chg="mod">
          <ac:chgData name="Gerjan de Ruiter" userId="a2531a62-2f4d-4e73-a7da-0a31b077d76f" providerId="ADAL" clId="{3BB58673-3CAA-4709-8D17-2905D19A0F42}" dt="2021-03-02T13:55:00.103" v="1870" actId="122"/>
          <ac:spMkLst>
            <pc:docMk/>
            <pc:sldMk cId="575064970" sldId="498"/>
            <ac:spMk id="2" creationId="{81A020B7-4592-472F-A5C7-853CDA6F9E87}"/>
          </ac:spMkLst>
        </pc:spChg>
        <pc:spChg chg="del">
          <ac:chgData name="Gerjan de Ruiter" userId="a2531a62-2f4d-4e73-a7da-0a31b077d76f" providerId="ADAL" clId="{3BB58673-3CAA-4709-8D17-2905D19A0F42}" dt="2021-03-02T13:54:50.911" v="1849"/>
          <ac:spMkLst>
            <pc:docMk/>
            <pc:sldMk cId="575064970" sldId="498"/>
            <ac:spMk id="3" creationId="{7A83DA8D-80D9-4DC7-9E13-EA332046A189}"/>
          </ac:spMkLst>
        </pc:spChg>
        <pc:picChg chg="add mod">
          <ac:chgData name="Gerjan de Ruiter" userId="a2531a62-2f4d-4e73-a7da-0a31b077d76f" providerId="ADAL" clId="{3BB58673-3CAA-4709-8D17-2905D19A0F42}" dt="2021-03-02T13:55:31.251" v="1875" actId="1076"/>
          <ac:picMkLst>
            <pc:docMk/>
            <pc:sldMk cId="575064970" sldId="498"/>
            <ac:picMk id="5" creationId="{E32AA703-43D4-440B-AF5F-E6F137F4C048}"/>
          </ac:picMkLst>
        </pc:picChg>
        <pc:picChg chg="add mod">
          <ac:chgData name="Gerjan de Ruiter" userId="a2531a62-2f4d-4e73-a7da-0a31b077d76f" providerId="ADAL" clId="{3BB58673-3CAA-4709-8D17-2905D19A0F42}" dt="2021-03-02T13:55:18.564" v="1871"/>
          <ac:picMkLst>
            <pc:docMk/>
            <pc:sldMk cId="575064970" sldId="498"/>
            <ac:picMk id="7170" creationId="{E376DA27-983B-442F-848D-9BFCB6388762}"/>
          </ac:picMkLst>
        </pc:picChg>
      </pc:sldChg>
      <pc:sldChg chg="addSp delSp modSp new mod modClrScheme chgLayout modNotesTx">
        <pc:chgData name="Gerjan de Ruiter" userId="a2531a62-2f4d-4e73-a7da-0a31b077d76f" providerId="ADAL" clId="{3BB58673-3CAA-4709-8D17-2905D19A0F42}" dt="2021-03-03T10:07:58.999" v="3088" actId="732"/>
        <pc:sldMkLst>
          <pc:docMk/>
          <pc:sldMk cId="2012840846" sldId="499"/>
        </pc:sldMkLst>
        <pc:spChg chg="del mod ord">
          <ac:chgData name="Gerjan de Ruiter" userId="a2531a62-2f4d-4e73-a7da-0a31b077d76f" providerId="ADAL" clId="{3BB58673-3CAA-4709-8D17-2905D19A0F42}" dt="2021-03-02T13:55:53.584" v="1879" actId="700"/>
          <ac:spMkLst>
            <pc:docMk/>
            <pc:sldMk cId="2012840846" sldId="499"/>
            <ac:spMk id="2" creationId="{971E7944-515E-4CB0-820B-714FB1AC6E3A}"/>
          </ac:spMkLst>
        </pc:spChg>
        <pc:spChg chg="del mod ord">
          <ac:chgData name="Gerjan de Ruiter" userId="a2531a62-2f4d-4e73-a7da-0a31b077d76f" providerId="ADAL" clId="{3BB58673-3CAA-4709-8D17-2905D19A0F42}" dt="2021-03-02T13:55:53.584" v="1879" actId="700"/>
          <ac:spMkLst>
            <pc:docMk/>
            <pc:sldMk cId="2012840846" sldId="499"/>
            <ac:spMk id="3" creationId="{4B6AF900-402C-4D11-ACB2-71CA74C0E9F3}"/>
          </ac:spMkLst>
        </pc:spChg>
        <pc:spChg chg="add mod ord">
          <ac:chgData name="Gerjan de Ruiter" userId="a2531a62-2f4d-4e73-a7da-0a31b077d76f" providerId="ADAL" clId="{3BB58673-3CAA-4709-8D17-2905D19A0F42}" dt="2021-03-02T13:55:58.827" v="1900" actId="20577"/>
          <ac:spMkLst>
            <pc:docMk/>
            <pc:sldMk cId="2012840846" sldId="499"/>
            <ac:spMk id="4" creationId="{889F2083-D460-40A6-8977-B806DA38671C}"/>
          </ac:spMkLst>
        </pc:spChg>
        <pc:spChg chg="add del mod ord">
          <ac:chgData name="Gerjan de Ruiter" userId="a2531a62-2f4d-4e73-a7da-0a31b077d76f" providerId="ADAL" clId="{3BB58673-3CAA-4709-8D17-2905D19A0F42}" dt="2021-03-03T10:07:35.900" v="3082" actId="22"/>
          <ac:spMkLst>
            <pc:docMk/>
            <pc:sldMk cId="2012840846" sldId="499"/>
            <ac:spMk id="5" creationId="{A35DC28D-4518-4046-B812-A34266DC57AC}"/>
          </ac:spMkLst>
        </pc:spChg>
        <pc:spChg chg="add mod ord">
          <ac:chgData name="Gerjan de Ruiter" userId="a2531a62-2f4d-4e73-a7da-0a31b077d76f" providerId="ADAL" clId="{3BB58673-3CAA-4709-8D17-2905D19A0F42}" dt="2021-03-02T13:58:25.976" v="2067" actId="113"/>
          <ac:spMkLst>
            <pc:docMk/>
            <pc:sldMk cId="2012840846" sldId="499"/>
            <ac:spMk id="6" creationId="{73B8C945-0595-4C75-82CC-CF62FACDCBE8}"/>
          </ac:spMkLst>
        </pc:spChg>
        <pc:picChg chg="add mod ord modCrop">
          <ac:chgData name="Gerjan de Ruiter" userId="a2531a62-2f4d-4e73-a7da-0a31b077d76f" providerId="ADAL" clId="{3BB58673-3CAA-4709-8D17-2905D19A0F42}" dt="2021-03-03T10:07:58.999" v="3088" actId="732"/>
          <ac:picMkLst>
            <pc:docMk/>
            <pc:sldMk cId="2012840846" sldId="499"/>
            <ac:picMk id="3" creationId="{02DC7E84-FBBE-4F46-9A96-F5B6061E2244}"/>
          </ac:picMkLst>
        </pc:picChg>
      </pc:sldChg>
      <pc:sldChg chg="addSp delSp modSp new del mod modAnim">
        <pc:chgData name="Gerjan de Ruiter" userId="a2531a62-2f4d-4e73-a7da-0a31b077d76f" providerId="ADAL" clId="{3BB58673-3CAA-4709-8D17-2905D19A0F42}" dt="2021-03-02T15:20:44.511" v="2194" actId="47"/>
        <pc:sldMkLst>
          <pc:docMk/>
          <pc:sldMk cId="571729395" sldId="500"/>
        </pc:sldMkLst>
        <pc:spChg chg="mod">
          <ac:chgData name="Gerjan de Ruiter" userId="a2531a62-2f4d-4e73-a7da-0a31b077d76f" providerId="ADAL" clId="{3BB58673-3CAA-4709-8D17-2905D19A0F42}" dt="2021-03-02T15:16:35.186" v="2122" actId="20577"/>
          <ac:spMkLst>
            <pc:docMk/>
            <pc:sldMk cId="571729395" sldId="500"/>
            <ac:spMk id="2" creationId="{B7C0CF5A-9B62-4B47-81D9-D24F2F1C25AA}"/>
          </ac:spMkLst>
        </pc:spChg>
        <pc:spChg chg="del">
          <ac:chgData name="Gerjan de Ruiter" userId="a2531a62-2f4d-4e73-a7da-0a31b077d76f" providerId="ADAL" clId="{3BB58673-3CAA-4709-8D17-2905D19A0F42}" dt="2021-03-02T15:16:07.270" v="2072"/>
          <ac:spMkLst>
            <pc:docMk/>
            <pc:sldMk cId="571729395" sldId="500"/>
            <ac:spMk id="3" creationId="{0BBE65BB-EA4A-495E-A941-D4A1B324EEDD}"/>
          </ac:spMkLst>
        </pc:spChg>
        <pc:spChg chg="mod">
          <ac:chgData name="Gerjan de Ruiter" userId="a2531a62-2f4d-4e73-a7da-0a31b077d76f" providerId="ADAL" clId="{3BB58673-3CAA-4709-8D17-2905D19A0F42}" dt="2021-03-02T15:16:47.348" v="2151" actId="403"/>
          <ac:spMkLst>
            <pc:docMk/>
            <pc:sldMk cId="571729395" sldId="500"/>
            <ac:spMk id="4" creationId="{B185E34B-A221-442A-856F-0AF308CB8DF9}"/>
          </ac:spMkLst>
        </pc:spChg>
        <pc:picChg chg="add mod">
          <ac:chgData name="Gerjan de Ruiter" userId="a2531a62-2f4d-4e73-a7da-0a31b077d76f" providerId="ADAL" clId="{3BB58673-3CAA-4709-8D17-2905D19A0F42}" dt="2021-03-02T15:16:56.450" v="2153" actId="1076"/>
          <ac:picMkLst>
            <pc:docMk/>
            <pc:sldMk cId="571729395" sldId="500"/>
            <ac:picMk id="6" creationId="{B6844DA0-50A7-4CAB-929B-D2A6D3DA4995}"/>
          </ac:picMkLst>
        </pc:picChg>
        <pc:picChg chg="add mod">
          <ac:chgData name="Gerjan de Ruiter" userId="a2531a62-2f4d-4e73-a7da-0a31b077d76f" providerId="ADAL" clId="{3BB58673-3CAA-4709-8D17-2905D19A0F42}" dt="2021-03-02T15:16:21.535" v="2073"/>
          <ac:picMkLst>
            <pc:docMk/>
            <pc:sldMk cId="571729395" sldId="500"/>
            <ac:picMk id="8194" creationId="{2C3BAF33-8D50-408D-A1FD-AAB0F140903D}"/>
          </ac:picMkLst>
        </pc:picChg>
      </pc:sldChg>
      <pc:sldChg chg="addSp delSp modSp new mod modClrScheme modAnim chgLayout modNotesTx">
        <pc:chgData name="Gerjan de Ruiter" userId="a2531a62-2f4d-4e73-a7da-0a31b077d76f" providerId="ADAL" clId="{3BB58673-3CAA-4709-8D17-2905D19A0F42}" dt="2021-03-02T15:29:10.844" v="2357" actId="403"/>
        <pc:sldMkLst>
          <pc:docMk/>
          <pc:sldMk cId="1172765067" sldId="501"/>
        </pc:sldMkLst>
        <pc:spChg chg="del mod ord">
          <ac:chgData name="Gerjan de Ruiter" userId="a2531a62-2f4d-4e73-a7da-0a31b077d76f" providerId="ADAL" clId="{3BB58673-3CAA-4709-8D17-2905D19A0F42}" dt="2021-03-02T15:19:56.714" v="2160" actId="700"/>
          <ac:spMkLst>
            <pc:docMk/>
            <pc:sldMk cId="1172765067" sldId="501"/>
            <ac:spMk id="2" creationId="{7E4B6635-8E8E-408E-A8BB-4044AA3CDFEE}"/>
          </ac:spMkLst>
        </pc:spChg>
        <pc:spChg chg="del mod">
          <ac:chgData name="Gerjan de Ruiter" userId="a2531a62-2f4d-4e73-a7da-0a31b077d76f" providerId="ADAL" clId="{3BB58673-3CAA-4709-8D17-2905D19A0F42}" dt="2021-03-02T15:19:52.855" v="2159"/>
          <ac:spMkLst>
            <pc:docMk/>
            <pc:sldMk cId="1172765067" sldId="501"/>
            <ac:spMk id="3" creationId="{5C5EED61-8485-428C-BEB6-BC64C164DEB6}"/>
          </ac:spMkLst>
        </pc:spChg>
        <pc:spChg chg="add mod ord">
          <ac:chgData name="Gerjan de Ruiter" userId="a2531a62-2f4d-4e73-a7da-0a31b077d76f" providerId="ADAL" clId="{3BB58673-3CAA-4709-8D17-2905D19A0F42}" dt="2021-03-02T15:20:09.930" v="2188" actId="20577"/>
          <ac:spMkLst>
            <pc:docMk/>
            <pc:sldMk cId="1172765067" sldId="501"/>
            <ac:spMk id="4" creationId="{79CF7D37-CF7E-47A6-B3FD-7734AA995124}"/>
          </ac:spMkLst>
        </pc:spChg>
        <pc:spChg chg="add mod ord">
          <ac:chgData name="Gerjan de Ruiter" userId="a2531a62-2f4d-4e73-a7da-0a31b077d76f" providerId="ADAL" clId="{3BB58673-3CAA-4709-8D17-2905D19A0F42}" dt="2021-03-02T15:29:10.844" v="2357" actId="403"/>
          <ac:spMkLst>
            <pc:docMk/>
            <pc:sldMk cId="1172765067" sldId="501"/>
            <ac:spMk id="5" creationId="{BB77BE8A-A83A-4DB5-9E23-62062FBDC0CA}"/>
          </ac:spMkLst>
        </pc:spChg>
        <pc:picChg chg="add mod">
          <ac:chgData name="Gerjan de Ruiter" userId="a2531a62-2f4d-4e73-a7da-0a31b077d76f" providerId="ADAL" clId="{3BB58673-3CAA-4709-8D17-2905D19A0F42}" dt="2021-03-02T15:20:50.089" v="2196" actId="1076"/>
          <ac:picMkLst>
            <pc:docMk/>
            <pc:sldMk cId="1172765067" sldId="501"/>
            <ac:picMk id="7" creationId="{F1B777C6-041B-484E-A8E9-1E9010066BB6}"/>
          </ac:picMkLst>
        </pc:picChg>
        <pc:picChg chg="add mod ord">
          <ac:chgData name="Gerjan de Ruiter" userId="a2531a62-2f4d-4e73-a7da-0a31b077d76f" providerId="ADAL" clId="{3BB58673-3CAA-4709-8D17-2905D19A0F42}" dt="2021-03-02T15:20:37.802" v="2193" actId="1076"/>
          <ac:picMkLst>
            <pc:docMk/>
            <pc:sldMk cId="1172765067" sldId="501"/>
            <ac:picMk id="9218" creationId="{06C63666-7AA1-4FB3-96FE-1FDF8A6B4D22}"/>
          </ac:picMkLst>
        </pc:picChg>
      </pc:sldChg>
      <pc:sldChg chg="addSp delSp modSp new mod modClrScheme modAnim chgLayout">
        <pc:chgData name="Gerjan de Ruiter" userId="a2531a62-2f4d-4e73-a7da-0a31b077d76f" providerId="ADAL" clId="{3BB58673-3CAA-4709-8D17-2905D19A0F42}" dt="2021-03-03T10:07:04.408" v="3081" actId="404"/>
        <pc:sldMkLst>
          <pc:docMk/>
          <pc:sldMk cId="2332318547" sldId="502"/>
        </pc:sldMkLst>
        <pc:spChg chg="mod">
          <ac:chgData name="Gerjan de Ruiter" userId="a2531a62-2f4d-4e73-a7da-0a31b077d76f" providerId="ADAL" clId="{3BB58673-3CAA-4709-8D17-2905D19A0F42}" dt="2021-03-03T09:39:07.331" v="2887" actId="26606"/>
          <ac:spMkLst>
            <pc:docMk/>
            <pc:sldMk cId="2332318547" sldId="502"/>
            <ac:spMk id="2" creationId="{725BE06F-8B05-4CFC-9BE3-67C6FCA4D82E}"/>
          </ac:spMkLst>
        </pc:spChg>
        <pc:spChg chg="del">
          <ac:chgData name="Gerjan de Ruiter" userId="a2531a62-2f4d-4e73-a7da-0a31b077d76f" providerId="ADAL" clId="{3BB58673-3CAA-4709-8D17-2905D19A0F42}" dt="2021-03-03T09:39:05.125" v="2886"/>
          <ac:spMkLst>
            <pc:docMk/>
            <pc:sldMk cId="2332318547" sldId="502"/>
            <ac:spMk id="3" creationId="{DFED8980-BCCD-4028-9C89-C429821C2A90}"/>
          </ac:spMkLst>
        </pc:spChg>
        <pc:spChg chg="mod">
          <ac:chgData name="Gerjan de Ruiter" userId="a2531a62-2f4d-4e73-a7da-0a31b077d76f" providerId="ADAL" clId="{3BB58673-3CAA-4709-8D17-2905D19A0F42}" dt="2021-03-03T10:07:04.408" v="3081" actId="404"/>
          <ac:spMkLst>
            <pc:docMk/>
            <pc:sldMk cId="2332318547" sldId="502"/>
            <ac:spMk id="4" creationId="{BA55DD90-D658-439D-A4D1-782060A8D1E5}"/>
          </ac:spMkLst>
        </pc:spChg>
        <pc:picChg chg="add mod">
          <ac:chgData name="Gerjan de Ruiter" userId="a2531a62-2f4d-4e73-a7da-0a31b077d76f" providerId="ADAL" clId="{3BB58673-3CAA-4709-8D17-2905D19A0F42}" dt="2021-03-03T09:39:07.331" v="2887" actId="26606"/>
          <ac:picMkLst>
            <pc:docMk/>
            <pc:sldMk cId="2332318547" sldId="502"/>
            <ac:picMk id="2050" creationId="{1A86941F-A652-4843-9B07-E1D5921F9D2E}"/>
          </ac:picMkLst>
        </pc:picChg>
      </pc:sldChg>
      <pc:sldChg chg="addSp delSp modSp new del mod">
        <pc:chgData name="Gerjan de Ruiter" userId="a2531a62-2f4d-4e73-a7da-0a31b077d76f" providerId="ADAL" clId="{3BB58673-3CAA-4709-8D17-2905D19A0F42}" dt="2021-03-03T09:44:13.577" v="3027" actId="47"/>
        <pc:sldMkLst>
          <pc:docMk/>
          <pc:sldMk cId="293107390" sldId="503"/>
        </pc:sldMkLst>
        <pc:spChg chg="mod">
          <ac:chgData name="Gerjan de Ruiter" userId="a2531a62-2f4d-4e73-a7da-0a31b077d76f" providerId="ADAL" clId="{3BB58673-3CAA-4709-8D17-2905D19A0F42}" dt="2021-03-03T09:42:48.212" v="3025" actId="20577"/>
          <ac:spMkLst>
            <pc:docMk/>
            <pc:sldMk cId="293107390" sldId="503"/>
            <ac:spMk id="2" creationId="{0B2B8153-B3C3-4CA6-91A0-E37D3FAC4E71}"/>
          </ac:spMkLst>
        </pc:spChg>
        <pc:spChg chg="del">
          <ac:chgData name="Gerjan de Ruiter" userId="a2531a62-2f4d-4e73-a7da-0a31b077d76f" providerId="ADAL" clId="{3BB58673-3CAA-4709-8D17-2905D19A0F42}" dt="2021-03-03T09:42:41.018" v="3006"/>
          <ac:spMkLst>
            <pc:docMk/>
            <pc:sldMk cId="293107390" sldId="503"/>
            <ac:spMk id="3" creationId="{F5595079-720D-4BBE-B71C-98561B786875}"/>
          </ac:spMkLst>
        </pc:spChg>
        <pc:picChg chg="add mod">
          <ac:chgData name="Gerjan de Ruiter" userId="a2531a62-2f4d-4e73-a7da-0a31b077d76f" providerId="ADAL" clId="{3BB58673-3CAA-4709-8D17-2905D19A0F42}" dt="2021-03-03T09:42:42.780" v="3007" actId="1076"/>
          <ac:picMkLst>
            <pc:docMk/>
            <pc:sldMk cId="293107390" sldId="503"/>
            <ac:picMk id="3074" creationId="{929C8614-D9AB-4C2C-B477-B756E63E2C41}"/>
          </ac:picMkLst>
        </pc:picChg>
      </pc:sldChg>
      <pc:sldMasterChg chg="del delSldLayout">
        <pc:chgData name="Gerjan de Ruiter" userId="a2531a62-2f4d-4e73-a7da-0a31b077d76f" providerId="ADAL" clId="{3BB58673-3CAA-4709-8D17-2905D19A0F42}" dt="2021-03-02T11:53:38.284" v="2" actId="47"/>
        <pc:sldMasterMkLst>
          <pc:docMk/>
          <pc:sldMasterMk cId="2460954070" sldId="2147483660"/>
        </pc:sldMasterMkLst>
        <pc:sldLayoutChg chg="del">
          <pc:chgData name="Gerjan de Ruiter" userId="a2531a62-2f4d-4e73-a7da-0a31b077d76f" providerId="ADAL" clId="{3BB58673-3CAA-4709-8D17-2905D19A0F42}" dt="2021-03-02T11:53:38.284" v="2" actId="47"/>
          <pc:sldLayoutMkLst>
            <pc:docMk/>
            <pc:sldMasterMk cId="2460954070" sldId="2147483660"/>
            <pc:sldLayoutMk cId="2385387890" sldId="2147483661"/>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949138452" sldId="2147483662"/>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2591524520" sldId="2147483663"/>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1203092039" sldId="2147483664"/>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3733172339" sldId="2147483665"/>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3210312558" sldId="2147483666"/>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3146388984" sldId="2147483667"/>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3171841454" sldId="2147483668"/>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1718958274" sldId="2147483669"/>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2202905451" sldId="2147483670"/>
          </pc:sldLayoutMkLst>
        </pc:sldLayoutChg>
        <pc:sldLayoutChg chg="del">
          <pc:chgData name="Gerjan de Ruiter" userId="a2531a62-2f4d-4e73-a7da-0a31b077d76f" providerId="ADAL" clId="{3BB58673-3CAA-4709-8D17-2905D19A0F42}" dt="2021-03-02T11:53:38.284" v="2" actId="47"/>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6B6E9-41D8-4F81-AAC1-F9D02FE7B5C5}" type="datetimeFigureOut">
              <a:rPr lang="nl-NL" smtClean="0"/>
              <a:t>3-3-2021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EABF6-9604-4246-8DAF-E7CA658483DF}" type="slidenum">
              <a:rPr lang="nl-NL" smtClean="0"/>
              <a:t>‹nr.›</a:t>
            </a:fld>
            <a:endParaRPr lang="nl-NL"/>
          </a:p>
        </p:txBody>
      </p:sp>
    </p:spTree>
    <p:extLst>
      <p:ext uri="{BB962C8B-B14F-4D97-AF65-F5344CB8AC3E}">
        <p14:creationId xmlns:p14="http://schemas.microsoft.com/office/powerpoint/2010/main" val="4300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lieucentraal.nl/energie-besparen/aardgasvrij-wonen/wonen-zonder-aardg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Proxima Nova"/>
              </a:rPr>
              <a:t>Een stadsverwarming of blokverwarming staat ook wel bekend als warmtenet . Het is een soort cv-installatie in het groot. Je hebt ergens in de wijk een centrale ‘ketel’ (een warmtebron). Met buizen gaat het warme water naar de huizen. Via een speciaal 'kastje’ (warmtewisselaar) kun je de warmte gebruiken voor verwarming en warm water. Het afgekoelde water gaat terug naar de ‘ketel’, die het weer opwarmt. Er zijn al een aantal warmtenetten in Nederland, waarvan een deel nog aardgas gebruikt. In duurzame warmtenetten wordt aardwarmte of restwarmte gebruikt, bijvoorbeeld van een elektriciteitscentrale, fabriek of datacenter. Als de warmtebron duurzaam is, levert een warmtenet veel klimaatwinst op.</a:t>
            </a:r>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4</a:t>
            </a:fld>
            <a:endParaRPr lang="nl-NL"/>
          </a:p>
        </p:txBody>
      </p:sp>
    </p:spTree>
    <p:extLst>
      <p:ext uri="{BB962C8B-B14F-4D97-AF65-F5344CB8AC3E}">
        <p14:creationId xmlns:p14="http://schemas.microsoft.com/office/powerpoint/2010/main" val="362687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Geothermie – aardwarmte, duurzame warmte uit de grond voor verwarmen van huizen, kassen en industrie</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13</a:t>
            </a:fld>
            <a:endParaRPr lang="nl-NL"/>
          </a:p>
        </p:txBody>
      </p:sp>
    </p:spTree>
    <p:extLst>
      <p:ext uri="{BB962C8B-B14F-4D97-AF65-F5344CB8AC3E}">
        <p14:creationId xmlns:p14="http://schemas.microsoft.com/office/powerpoint/2010/main" val="81613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16113B"/>
                </a:solidFill>
                <a:effectLst/>
                <a:latin typeface="Karbon"/>
              </a:rPr>
              <a:t>Deze tweede strategie gaat over het gebruik van restwarmte uit de industrie en de inzet van aardwarmte als alternatief voor fossiele energie. Hiermee wordt energie bespaard en de uitstoot van enorme hoeveelheden CO2 voorkomen. Ruim de helft van het energiegebruik in Zuid-Holland is voor warmte. Gebruikers zijn in hoofdzaak de industrie, de glastuinbouw en de gebouwde omgeving.</a:t>
            </a:r>
          </a:p>
          <a:p>
            <a:endParaRPr lang="nl-NL" b="0" i="0" dirty="0">
              <a:solidFill>
                <a:srgbClr val="16113B"/>
              </a:solidFill>
              <a:effectLst/>
              <a:latin typeface="Karbon"/>
            </a:endParaRPr>
          </a:p>
          <a:p>
            <a:r>
              <a:rPr lang="nl-NL" b="0" i="0" dirty="0">
                <a:solidFill>
                  <a:srgbClr val="16113B"/>
                </a:solidFill>
                <a:effectLst/>
                <a:latin typeface="Karbon"/>
              </a:rPr>
              <a:t>https://www.zuid-holland.nl/onderwerpen/energie/productie-duurzame/warmte-warmterotonde/</a:t>
            </a:r>
          </a:p>
          <a:p>
            <a:endParaRPr lang="nl-NL" b="0" i="0" dirty="0">
              <a:solidFill>
                <a:srgbClr val="16113B"/>
              </a:solidFill>
              <a:effectLst/>
              <a:latin typeface="Karbon"/>
            </a:endParaRPr>
          </a:p>
          <a:p>
            <a:r>
              <a:rPr lang="nl-NL" b="0" i="0" dirty="0">
                <a:solidFill>
                  <a:srgbClr val="16113B"/>
                </a:solidFill>
                <a:effectLst/>
                <a:latin typeface="Karbon"/>
              </a:rPr>
              <a:t>Optimaliseren en innoveren:</a:t>
            </a:r>
          </a:p>
          <a:p>
            <a:endParaRPr lang="nl-NL" b="0" i="0" dirty="0">
              <a:solidFill>
                <a:srgbClr val="16113B"/>
              </a:solidFill>
              <a:effectLst/>
              <a:latin typeface="Karbon"/>
            </a:endParaRPr>
          </a:p>
          <a:p>
            <a:pPr algn="l"/>
            <a:r>
              <a:rPr lang="nl-NL" b="0" i="0" dirty="0">
                <a:solidFill>
                  <a:srgbClr val="16113B"/>
                </a:solidFill>
                <a:effectLst/>
                <a:latin typeface="Karbon"/>
              </a:rPr>
              <a:t>Zuid-Holland richt zich verder op onderstaande innovaties:</a:t>
            </a:r>
          </a:p>
          <a:p>
            <a:pPr algn="l">
              <a:buFont typeface="Arial" panose="020B0604020202020204" pitchFamily="34" charset="0"/>
              <a:buChar char="•"/>
            </a:pPr>
            <a:r>
              <a:rPr lang="nl-NL" b="0" i="0" dirty="0">
                <a:solidFill>
                  <a:srgbClr val="16113B"/>
                </a:solidFill>
                <a:effectLst/>
                <a:latin typeface="Karbon"/>
              </a:rPr>
              <a:t>Het opslaan van hoge-temperatuurwarmte in de ondergrond (HTO). Het combineren van aardwarmteprojecten met HTO vergroot het rendement en de flexibiliteit aanzienlijk. Ook hernieuwbare elektriciteit kan op deze manier worden opgeslagen (power </a:t>
            </a:r>
            <a:r>
              <a:rPr lang="nl-NL" b="0" i="0" dirty="0" err="1">
                <a:solidFill>
                  <a:srgbClr val="16113B"/>
                </a:solidFill>
                <a:effectLst/>
                <a:latin typeface="Karbon"/>
              </a:rPr>
              <a:t>to</a:t>
            </a:r>
            <a:r>
              <a:rPr lang="nl-NL" b="0" i="0" dirty="0">
                <a:solidFill>
                  <a:srgbClr val="16113B"/>
                </a:solidFill>
                <a:effectLst/>
                <a:latin typeface="Karbon"/>
              </a:rPr>
              <a:t> heat ). Hiervoor zal een proeflocatie worden ingericht.</a:t>
            </a:r>
          </a:p>
          <a:p>
            <a:pPr algn="l">
              <a:buFont typeface="Arial" panose="020B0604020202020204" pitchFamily="34" charset="0"/>
              <a:buChar char="•"/>
            </a:pPr>
            <a:r>
              <a:rPr lang="nl-NL" b="0" i="0" dirty="0">
                <a:solidFill>
                  <a:srgbClr val="16113B"/>
                </a:solidFill>
                <a:effectLst/>
                <a:latin typeface="Karbon"/>
              </a:rPr>
              <a:t>Het realiseren van een smart </a:t>
            </a:r>
            <a:r>
              <a:rPr lang="nl-NL" b="0" i="0" dirty="0" err="1">
                <a:solidFill>
                  <a:srgbClr val="16113B"/>
                </a:solidFill>
                <a:effectLst/>
                <a:latin typeface="Karbon"/>
              </a:rPr>
              <a:t>multi</a:t>
            </a:r>
            <a:r>
              <a:rPr lang="nl-NL" b="0" i="0" dirty="0">
                <a:solidFill>
                  <a:srgbClr val="16113B"/>
                </a:solidFill>
                <a:effectLst/>
                <a:latin typeface="Karbon"/>
              </a:rPr>
              <a:t> commodity </a:t>
            </a:r>
            <a:r>
              <a:rPr lang="nl-NL" b="0" i="0" dirty="0" err="1">
                <a:solidFill>
                  <a:srgbClr val="16113B"/>
                </a:solidFill>
                <a:effectLst/>
                <a:latin typeface="Karbon"/>
              </a:rPr>
              <a:t>grid</a:t>
            </a:r>
            <a:r>
              <a:rPr lang="nl-NL" b="0" i="0" dirty="0">
                <a:solidFill>
                  <a:srgbClr val="16113B"/>
                </a:solidFill>
                <a:effectLst/>
                <a:latin typeface="Karbon"/>
              </a:rPr>
              <a:t>. De uitbreiding van warmtenetten in Zuid- Holland als smart </a:t>
            </a:r>
            <a:r>
              <a:rPr lang="nl-NL" b="0" i="0" dirty="0" err="1">
                <a:solidFill>
                  <a:srgbClr val="16113B"/>
                </a:solidFill>
                <a:effectLst/>
                <a:latin typeface="Karbon"/>
              </a:rPr>
              <a:t>thermal</a:t>
            </a:r>
            <a:r>
              <a:rPr lang="nl-NL" b="0" i="0" dirty="0">
                <a:solidFill>
                  <a:srgbClr val="16113B"/>
                </a:solidFill>
                <a:effectLst/>
                <a:latin typeface="Karbon"/>
              </a:rPr>
              <a:t> </a:t>
            </a:r>
            <a:r>
              <a:rPr lang="nl-NL" b="0" i="0" dirty="0" err="1">
                <a:solidFill>
                  <a:srgbClr val="16113B"/>
                </a:solidFill>
                <a:effectLst/>
                <a:latin typeface="Karbon"/>
              </a:rPr>
              <a:t>grid</a:t>
            </a:r>
            <a:r>
              <a:rPr lang="nl-NL" b="0" i="0" dirty="0">
                <a:solidFill>
                  <a:srgbClr val="16113B"/>
                </a:solidFill>
                <a:effectLst/>
                <a:latin typeface="Karbon"/>
              </a:rPr>
              <a:t> is hiervoor een eerste stap.</a:t>
            </a:r>
          </a:p>
          <a:p>
            <a:pPr algn="l">
              <a:buFont typeface="Arial" panose="020B0604020202020204" pitchFamily="34" charset="0"/>
              <a:buChar char="•"/>
            </a:pPr>
            <a:r>
              <a:rPr lang="nl-NL" b="0" i="0" dirty="0">
                <a:solidFill>
                  <a:srgbClr val="16113B"/>
                </a:solidFill>
                <a:effectLst/>
                <a:latin typeface="Karbon"/>
              </a:rPr>
              <a:t>Bij de studie naar het potentieel van bodemenergie kijkt de provincie naar de wijze waarop warmte en koudeopslag (WKO) beter kan worden ingezet. Er zijn in Zuid-Holland ruim 500 bodemenergiesystemen om kassen en gebouwen te verwarmen of te koelen. De verwachting is dat dit aantal de komende jaren zal toenemen. De bijdrage van WKO aan de totale energietransitie is nu circa 1 PJ.</a:t>
            </a:r>
          </a:p>
          <a:p>
            <a:pPr algn="l">
              <a:buFont typeface="Arial" panose="020B0604020202020204" pitchFamily="34" charset="0"/>
              <a:buChar char="•"/>
            </a:pPr>
            <a:r>
              <a:rPr lang="nl-NL" b="0" i="0" dirty="0">
                <a:solidFill>
                  <a:srgbClr val="16113B"/>
                </a:solidFill>
                <a:effectLst/>
                <a:latin typeface="Karbon"/>
              </a:rPr>
              <a:t>De aanleg van warmtenetten is gebaat bij een strategische spreiding van aardwarmteputten. Hiervoor is regie nodig. De provincie vraagt het Rijk om bij de vergunningverlening rekening te houden met de Zuid-Hollandse plannen voor het warmtenet. Het is daarom wenselijk dat de nieuwe Structuurvisie Ondergrond naast </a:t>
            </a:r>
            <a:r>
              <a:rPr lang="nl-NL" b="0" i="0" dirty="0" err="1">
                <a:solidFill>
                  <a:srgbClr val="16113B"/>
                </a:solidFill>
                <a:effectLst/>
                <a:latin typeface="Karbon"/>
              </a:rPr>
              <a:t>milieuhygiënische</a:t>
            </a:r>
            <a:r>
              <a:rPr lang="nl-NL" b="0" i="0" dirty="0">
                <a:solidFill>
                  <a:srgbClr val="16113B"/>
                </a:solidFill>
                <a:effectLst/>
                <a:latin typeface="Karbon"/>
              </a:rPr>
              <a:t> ook ruimtelijke effecten meeweegt.</a:t>
            </a:r>
          </a:p>
          <a:p>
            <a:endParaRPr lang="nl-NL" b="0" i="0" dirty="0">
              <a:solidFill>
                <a:srgbClr val="16113B"/>
              </a:solidFill>
              <a:effectLst/>
              <a:latin typeface="Karbon"/>
            </a:endParaRPr>
          </a:p>
          <a:p>
            <a:endParaRPr lang="nl-NL" b="0" i="0" dirty="0">
              <a:solidFill>
                <a:srgbClr val="16113B"/>
              </a:solidFill>
              <a:effectLst/>
              <a:latin typeface="Karbon"/>
            </a:endParaRPr>
          </a:p>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16</a:t>
            </a:fld>
            <a:endParaRPr lang="nl-NL"/>
          </a:p>
        </p:txBody>
      </p:sp>
    </p:spTree>
    <p:extLst>
      <p:ext uri="{BB962C8B-B14F-4D97-AF65-F5344CB8AC3E}">
        <p14:creationId xmlns:p14="http://schemas.microsoft.com/office/powerpoint/2010/main" val="82991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Overreding = overhalen</a:t>
            </a:r>
          </a:p>
          <a:p>
            <a:endParaRPr lang="nl-NL" dirty="0"/>
          </a:p>
          <a:p>
            <a:r>
              <a:rPr lang="nl-NL" dirty="0"/>
              <a:t>Opinies = oordeel</a:t>
            </a:r>
          </a:p>
        </p:txBody>
      </p:sp>
      <p:sp>
        <p:nvSpPr>
          <p:cNvPr id="4" name="Tijdelijke aanduiding voor dianummer 3"/>
          <p:cNvSpPr>
            <a:spLocks noGrp="1"/>
          </p:cNvSpPr>
          <p:nvPr>
            <p:ph type="sldNum" sz="quarter" idx="5"/>
          </p:nvPr>
        </p:nvSpPr>
        <p:spPr/>
        <p:txBody>
          <a:bodyPr/>
          <a:lstStyle/>
          <a:p>
            <a:fld id="{016C2568-C850-4F8C-80B4-884FBC51BA00}" type="slidenum">
              <a:rPr lang="nl-NL" smtClean="0"/>
              <a:t>18</a:t>
            </a:fld>
            <a:endParaRPr lang="nl-NL"/>
          </a:p>
        </p:txBody>
      </p:sp>
    </p:spTree>
    <p:extLst>
      <p:ext uri="{BB962C8B-B14F-4D97-AF65-F5344CB8AC3E}">
        <p14:creationId xmlns:p14="http://schemas.microsoft.com/office/powerpoint/2010/main" val="322699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https://www.pbl.nl/sites/default/files/downloads/pbl-2017-toekomstbeeld-klimaatneutrale-warmtenetten-in-nederland-1926_0.pdf</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20</a:t>
            </a:fld>
            <a:endParaRPr lang="nl-NL"/>
          </a:p>
        </p:txBody>
      </p:sp>
    </p:spTree>
    <p:extLst>
      <p:ext uri="{BB962C8B-B14F-4D97-AF65-F5344CB8AC3E}">
        <p14:creationId xmlns:p14="http://schemas.microsoft.com/office/powerpoint/2010/main" val="137320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0000"/>
                </a:solidFill>
                <a:effectLst/>
                <a:latin typeface="Proxima Nova"/>
              </a:rPr>
              <a:t>Daarom warmtenetten</a:t>
            </a:r>
          </a:p>
          <a:p>
            <a:pPr algn="l"/>
            <a:r>
              <a:rPr lang="nl-NL" b="0" i="0" dirty="0">
                <a:solidFill>
                  <a:srgbClr val="000000"/>
                </a:solidFill>
                <a:effectLst/>
                <a:latin typeface="Proxima Nova"/>
              </a:rPr>
              <a:t>Om klimaatverandering tegen te gaan, gaat Nederland </a:t>
            </a:r>
            <a:r>
              <a:rPr lang="nl-NL" b="1" i="0" u="none" strike="noStrike" dirty="0">
                <a:solidFill>
                  <a:srgbClr val="000000"/>
                </a:solidFill>
                <a:effectLst/>
                <a:latin typeface="Proxima Nova"/>
                <a:hlinkClick r:id="rId3" tooltip="Wonen zonder aardgas"/>
              </a:rPr>
              <a:t>aardgasvrij wonen</a:t>
            </a:r>
            <a:r>
              <a:rPr lang="nl-NL" b="0" i="0" dirty="0">
                <a:solidFill>
                  <a:srgbClr val="000000"/>
                </a:solidFill>
                <a:effectLst/>
                <a:latin typeface="Proxima Nova"/>
              </a:rPr>
              <a:t>. Hoe? </a:t>
            </a:r>
          </a:p>
          <a:p>
            <a:pPr marL="171450" indent="-171450" algn="l">
              <a:buFontTx/>
              <a:buChar char="-"/>
            </a:pPr>
            <a:r>
              <a:rPr lang="nl-NL" b="0" i="0" dirty="0">
                <a:solidFill>
                  <a:srgbClr val="000000"/>
                </a:solidFill>
                <a:effectLst/>
                <a:latin typeface="Proxima Nova"/>
              </a:rPr>
              <a:t>Elektrisch</a:t>
            </a:r>
          </a:p>
          <a:p>
            <a:pPr marL="171450" indent="-171450" algn="l">
              <a:buFontTx/>
              <a:buChar char="-"/>
            </a:pPr>
            <a:r>
              <a:rPr lang="nl-NL" b="0" i="0" dirty="0">
                <a:solidFill>
                  <a:srgbClr val="000000"/>
                </a:solidFill>
                <a:effectLst/>
                <a:latin typeface="Proxima Nova"/>
              </a:rPr>
              <a:t>Groen gas</a:t>
            </a:r>
          </a:p>
          <a:p>
            <a:pPr marL="171450" indent="-171450" algn="l">
              <a:buFontTx/>
              <a:buChar char="-"/>
            </a:pPr>
            <a:r>
              <a:rPr lang="nl-NL" b="0" i="0" dirty="0">
                <a:solidFill>
                  <a:srgbClr val="000000"/>
                </a:solidFill>
                <a:effectLst/>
                <a:latin typeface="Proxima Nova"/>
              </a:rPr>
              <a:t>Warmtenetten</a:t>
            </a:r>
          </a:p>
          <a:p>
            <a:pPr algn="l"/>
            <a:endParaRPr lang="nl-NL" b="0" i="0" dirty="0">
              <a:solidFill>
                <a:srgbClr val="000000"/>
              </a:solidFill>
              <a:effectLst/>
              <a:latin typeface="Proxima Nova"/>
            </a:endParaRPr>
          </a:p>
          <a:p>
            <a:pPr algn="l"/>
            <a:endParaRPr lang="nl-NL" b="0" i="0" dirty="0">
              <a:solidFill>
                <a:srgbClr val="000000"/>
              </a:solidFill>
              <a:effectLst/>
              <a:latin typeface="Proxima Nova"/>
            </a:endParaRPr>
          </a:p>
          <a:p>
            <a:pPr algn="l"/>
            <a:r>
              <a:rPr lang="nl-NL" b="0" i="0" dirty="0">
                <a:solidFill>
                  <a:srgbClr val="000000"/>
                </a:solidFill>
                <a:effectLst/>
                <a:latin typeface="Proxima Nova"/>
              </a:rPr>
              <a:t>Met warmtepompen alleen redden we het niet in Nederland. Het is waarschijnlijk onmogelijk om genoeg duurzame stroom op te wekken om alle huizen elektrisch te verwarmen met warmtepompen. Bovendien zijn niet alle woningen zo goed te isoleren (en ventileren) dat ze geschikt zijn voor een volledige warmtepomp. Daarom zijn er alternatieven nodig voor de omschakeling naar wonen zonder aardgas. Een warmtenet is één van de mogelijkheden.</a:t>
            </a:r>
          </a:p>
          <a:p>
            <a:pPr algn="l"/>
            <a:r>
              <a:rPr lang="nl-NL" b="0" i="0" dirty="0">
                <a:solidFill>
                  <a:srgbClr val="000000"/>
                </a:solidFill>
                <a:effectLst/>
                <a:latin typeface="Proxima Nova"/>
              </a:rPr>
              <a:t>Warmtenetten zijn niet nieuw, maar worden in Nederland nog niet veel toegepast. Zo’n 5 procent van alle woningen in Nederland is aangesloten op een warmtenet. Een deel van die warmtenetten gebruikt bovendien nog aardgas.</a:t>
            </a:r>
          </a:p>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5</a:t>
            </a:fld>
            <a:endParaRPr lang="nl-NL"/>
          </a:p>
        </p:txBody>
      </p:sp>
    </p:spTree>
    <p:extLst>
      <p:ext uri="{BB962C8B-B14F-4D97-AF65-F5344CB8AC3E}">
        <p14:creationId xmlns:p14="http://schemas.microsoft.com/office/powerpoint/2010/main" val="240742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Click me: Arjan Lubach</a:t>
            </a:r>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6</a:t>
            </a:fld>
            <a:endParaRPr lang="nl-NL"/>
          </a:p>
        </p:txBody>
      </p:sp>
    </p:spTree>
    <p:extLst>
      <p:ext uri="{BB962C8B-B14F-4D97-AF65-F5344CB8AC3E}">
        <p14:creationId xmlns:p14="http://schemas.microsoft.com/office/powerpoint/2010/main" val="296690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4A89C8"/>
                </a:solidFill>
                <a:effectLst/>
                <a:latin typeface="BoosterNextFY"/>
              </a:rPr>
              <a:t>Een warmtenet is een netwerk van leidingen onder de grond, waardoor warm water stroomt. Dat warme water wordt gebruikt om huizen en gebouwen te verwarmen. Daardoor hoeft er niet meer in ieder huis een cv-ketel op aardgas te hangen. In Nederland zijn zo'n 400.000 woningen aangesloten op een warmtenet. </a:t>
            </a:r>
          </a:p>
          <a:p>
            <a:pPr algn="l"/>
            <a:endParaRPr lang="nl-NL" b="1" i="0" dirty="0">
              <a:solidFill>
                <a:srgbClr val="4A89C8"/>
              </a:solidFill>
              <a:effectLst/>
              <a:latin typeface="BoosterNextFY"/>
            </a:endParaRPr>
          </a:p>
          <a:p>
            <a:pPr algn="l"/>
            <a:r>
              <a:rPr lang="nl-NL" b="1" i="0" dirty="0">
                <a:solidFill>
                  <a:srgbClr val="3E3E3E"/>
                </a:solidFill>
                <a:effectLst/>
                <a:latin typeface="RijksOverheidSans"/>
              </a:rPr>
              <a:t>Met een warmtenet verbindt u de warmtebron en de gebruiker van die warmte. Een warmtenet is meer dan alleen een systeem van leidingen. Ook regel- en opslagsystemen en voorzieningen voor bijstook vallen hieronder. Een warmtenet is mogelijk op wijk-, stad- of regioniveau, maar ook voor een enkel gebouw (blokverwarming).</a:t>
            </a:r>
            <a:endParaRPr lang="nl-NL" b="1" i="0" dirty="0">
              <a:solidFill>
                <a:srgbClr val="4A89C8"/>
              </a:solidFill>
              <a:effectLst/>
              <a:latin typeface="BoosterNextFY"/>
            </a:endParaRPr>
          </a:p>
          <a:p>
            <a:pPr algn="l"/>
            <a:endParaRPr lang="nl-NL" b="1" i="0" dirty="0">
              <a:solidFill>
                <a:srgbClr val="FF5402"/>
              </a:solidFill>
              <a:effectLst/>
              <a:latin typeface="BoosterNextFY"/>
            </a:endParaRPr>
          </a:p>
          <a:p>
            <a:pPr algn="l"/>
            <a:endParaRPr lang="nl-NL" b="1" i="0" dirty="0">
              <a:solidFill>
                <a:srgbClr val="FF5402"/>
              </a:solidFill>
              <a:effectLst/>
              <a:latin typeface="BoosterNextFY"/>
            </a:endParaRPr>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7</a:t>
            </a:fld>
            <a:endParaRPr lang="nl-NL"/>
          </a:p>
        </p:txBody>
      </p:sp>
    </p:spTree>
    <p:extLst>
      <p:ext uri="{BB962C8B-B14F-4D97-AF65-F5344CB8AC3E}">
        <p14:creationId xmlns:p14="http://schemas.microsoft.com/office/powerpoint/2010/main" val="187558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FF5402"/>
                </a:solidFill>
                <a:effectLst/>
                <a:latin typeface="BoosterNextFY"/>
              </a:rPr>
              <a:t>Hoe werkt een warmtenet?</a:t>
            </a:r>
          </a:p>
          <a:p>
            <a:pPr algn="l"/>
            <a:r>
              <a:rPr lang="nl-NL" b="0" i="0" dirty="0">
                <a:solidFill>
                  <a:srgbClr val="000000"/>
                </a:solidFill>
                <a:effectLst/>
                <a:latin typeface="BoosterNextFY"/>
              </a:rPr>
              <a:t>Op veel plekken is warmte beschikbaar. Een warmtenet wordt verwarmd met warm water dat komt van een warmtebron in de buurt. Denk bijvoorbeeld aan een biomassacentrale, aardwarmte of restwarmte uit de industrie. Het warme water komt uiteindelijk via een </a:t>
            </a:r>
            <a:r>
              <a:rPr lang="nl-NL" b="0" i="0" dirty="0" err="1">
                <a:solidFill>
                  <a:srgbClr val="000000"/>
                </a:solidFill>
                <a:effectLst/>
                <a:latin typeface="BoosterNextFY"/>
              </a:rPr>
              <a:t>afleverset</a:t>
            </a:r>
            <a:r>
              <a:rPr lang="nl-NL" b="0" i="0" dirty="0">
                <a:solidFill>
                  <a:srgbClr val="000000"/>
                </a:solidFill>
                <a:effectLst/>
                <a:latin typeface="BoosterNextFY"/>
              </a:rPr>
              <a:t> binnen bij woningen en bedrijven en zorgt voor warmte (verwarming) en warm kraanwater om bijvoorbeeld te douchen of schoon te maken. Gebouwen die zijn aangesloten op een warmtenet hebben dus geen </a:t>
            </a:r>
            <a:r>
              <a:rPr lang="nl-NL" b="0" i="0" dirty="0" err="1">
                <a:solidFill>
                  <a:srgbClr val="000000"/>
                </a:solidFill>
                <a:effectLst/>
                <a:latin typeface="BoosterNextFY"/>
              </a:rPr>
              <a:t>c.v.</a:t>
            </a:r>
            <a:r>
              <a:rPr lang="nl-NL" b="0" i="0" dirty="0">
                <a:solidFill>
                  <a:srgbClr val="000000"/>
                </a:solidFill>
                <a:effectLst/>
                <a:latin typeface="BoosterNextFY"/>
              </a:rPr>
              <a:t> installatie meer en hebben geen gasaansluiting meer nodig. Via een warmtenet kunnen we  dus hele straten en wijken aardgasvrij maken.</a:t>
            </a:r>
          </a:p>
          <a:p>
            <a:endParaRPr lang="nl-NL" dirty="0"/>
          </a:p>
          <a:p>
            <a:pPr algn="l"/>
            <a:r>
              <a:rPr lang="nl-NL" b="1" i="0" dirty="0">
                <a:solidFill>
                  <a:srgbClr val="114476"/>
                </a:solidFill>
                <a:effectLst/>
                <a:latin typeface="RijksOverheidSans"/>
              </a:rPr>
              <a:t>Toepassingen</a:t>
            </a:r>
          </a:p>
          <a:p>
            <a:pPr algn="l"/>
            <a:r>
              <a:rPr lang="nl-NL" b="0" i="0" dirty="0">
                <a:solidFill>
                  <a:srgbClr val="3E3E3E"/>
                </a:solidFill>
                <a:effectLst/>
                <a:latin typeface="RijksOverheidSans"/>
              </a:rPr>
              <a:t>De meest bekende warmtenetten hebben water als transportmiddel. Deze systemen voeden gangbare verwarmingssysteem voor ruimteverwarming in gebouwen met warm water (90-70</a:t>
            </a:r>
            <a:r>
              <a:rPr lang="nl-NL" b="0" i="0" baseline="30000" dirty="0">
                <a:solidFill>
                  <a:srgbClr val="3E3E3E"/>
                </a:solidFill>
                <a:effectLst/>
                <a:latin typeface="RijksOverheidSans"/>
              </a:rPr>
              <a:t>o</a:t>
            </a:r>
            <a:r>
              <a:rPr lang="nl-NL" b="0" i="0" dirty="0">
                <a:solidFill>
                  <a:srgbClr val="3E3E3E"/>
                </a:solidFill>
                <a:effectLst/>
                <a:latin typeface="RijksOverheidSans"/>
              </a:rPr>
              <a:t>C). Een lagere toevoertemperatuur is mogelijk. Dat is afhankelijk van hoe energiezuinig het gebouw is. In de industrie kunt u ook warmtenetten toepassen. Warmte van hogere temperatuur wordt uitgewisseld bijvoorbeeld via stoom.</a:t>
            </a:r>
          </a:p>
          <a:p>
            <a:endParaRPr lang="nl-NL" dirty="0"/>
          </a:p>
          <a:p>
            <a:pPr algn="l"/>
            <a:r>
              <a:rPr lang="nl-NL" b="1" i="0" dirty="0">
                <a:solidFill>
                  <a:srgbClr val="114476"/>
                </a:solidFill>
                <a:effectLst/>
                <a:latin typeface="RijksOverheidSans"/>
              </a:rPr>
              <a:t>Combinatie met </a:t>
            </a:r>
            <a:r>
              <a:rPr lang="nl-NL" b="1" i="0" dirty="0" err="1">
                <a:solidFill>
                  <a:srgbClr val="114476"/>
                </a:solidFill>
                <a:effectLst/>
                <a:latin typeface="RijksOverheidSans"/>
              </a:rPr>
              <a:t>koudenetten</a:t>
            </a:r>
            <a:endParaRPr lang="nl-NL" b="1" i="0" dirty="0">
              <a:solidFill>
                <a:srgbClr val="114476"/>
              </a:solidFill>
              <a:effectLst/>
              <a:latin typeface="RijksOverheidSans"/>
            </a:endParaRPr>
          </a:p>
          <a:p>
            <a:pPr algn="l"/>
            <a:r>
              <a:rPr lang="nl-NL" b="0" i="0" dirty="0">
                <a:solidFill>
                  <a:srgbClr val="3E3E3E"/>
                </a:solidFill>
                <a:effectLst/>
                <a:latin typeface="RijksOverheidSans"/>
              </a:rPr>
              <a:t>Naast warmtenetten neemt voor gebouwen ook de vraag naar koude toe. Dit kunt u via een </a:t>
            </a:r>
            <a:r>
              <a:rPr lang="nl-NL" b="0" i="0" dirty="0" err="1">
                <a:solidFill>
                  <a:srgbClr val="3E3E3E"/>
                </a:solidFill>
                <a:effectLst/>
                <a:latin typeface="RijksOverheidSans"/>
              </a:rPr>
              <a:t>koudenet</a:t>
            </a:r>
            <a:r>
              <a:rPr lang="nl-NL" b="0" i="0" dirty="0">
                <a:solidFill>
                  <a:srgbClr val="3E3E3E"/>
                </a:solidFill>
                <a:effectLst/>
                <a:latin typeface="RijksOverheidSans"/>
              </a:rPr>
              <a:t> leveren. Het kan zeer efficiënt zijn om beide netten samen te voegen. Dit kunt u zeker doen in situaties waarin u de aanleg kunt combineren.</a:t>
            </a:r>
          </a:p>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8</a:t>
            </a:fld>
            <a:endParaRPr lang="nl-NL"/>
          </a:p>
        </p:txBody>
      </p:sp>
    </p:spTree>
    <p:extLst>
      <p:ext uri="{BB962C8B-B14F-4D97-AF65-F5344CB8AC3E}">
        <p14:creationId xmlns:p14="http://schemas.microsoft.com/office/powerpoint/2010/main" val="52131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Gas</a:t>
            </a:r>
          </a:p>
          <a:p>
            <a:pPr marL="171450" indent="-171450">
              <a:buFontTx/>
              <a:buChar char="-"/>
            </a:pPr>
            <a:r>
              <a:rPr lang="nl-NL" dirty="0"/>
              <a:t>Biomassa</a:t>
            </a:r>
          </a:p>
          <a:p>
            <a:pPr marL="171450" indent="-171450">
              <a:buFontTx/>
              <a:buChar char="-"/>
            </a:pPr>
            <a:r>
              <a:rPr lang="nl-NL" dirty="0"/>
              <a:t>Restwarmte (industrie)</a:t>
            </a:r>
          </a:p>
          <a:p>
            <a:pPr marL="171450" indent="-171450">
              <a:buFontTx/>
              <a:buChar char="-"/>
            </a:pPr>
            <a:r>
              <a:rPr lang="nl-NL" dirty="0"/>
              <a:t>Kolen</a:t>
            </a:r>
          </a:p>
          <a:p>
            <a:pPr marL="171450" indent="-171450">
              <a:buFontTx/>
              <a:buChar char="-"/>
            </a:pPr>
            <a:r>
              <a:rPr lang="nl-NL" dirty="0"/>
              <a:t>Biogas</a:t>
            </a: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9</a:t>
            </a:fld>
            <a:endParaRPr lang="nl-NL"/>
          </a:p>
        </p:txBody>
      </p:sp>
    </p:spTree>
    <p:extLst>
      <p:ext uri="{BB962C8B-B14F-4D97-AF65-F5344CB8AC3E}">
        <p14:creationId xmlns:p14="http://schemas.microsoft.com/office/powerpoint/2010/main" val="38456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10</a:t>
            </a:fld>
            <a:endParaRPr lang="nl-NL"/>
          </a:p>
        </p:txBody>
      </p:sp>
    </p:spTree>
    <p:extLst>
      <p:ext uri="{BB962C8B-B14F-4D97-AF65-F5344CB8AC3E}">
        <p14:creationId xmlns:p14="http://schemas.microsoft.com/office/powerpoint/2010/main" val="303754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11</a:t>
            </a:fld>
            <a:endParaRPr lang="nl-NL"/>
          </a:p>
        </p:txBody>
      </p:sp>
    </p:spTree>
    <p:extLst>
      <p:ext uri="{BB962C8B-B14F-4D97-AF65-F5344CB8AC3E}">
        <p14:creationId xmlns:p14="http://schemas.microsoft.com/office/powerpoint/2010/main" val="256426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DEABF6-9604-4246-8DAF-E7CA658483DF}" type="slidenum">
              <a:rPr lang="nl-NL" smtClean="0"/>
              <a:t>12</a:t>
            </a:fld>
            <a:endParaRPr lang="nl-NL"/>
          </a:p>
        </p:txBody>
      </p:sp>
    </p:spTree>
    <p:extLst>
      <p:ext uri="{BB962C8B-B14F-4D97-AF65-F5344CB8AC3E}">
        <p14:creationId xmlns:p14="http://schemas.microsoft.com/office/powerpoint/2010/main" val="429112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1799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1271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4716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6636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7885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07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4907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7398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6125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925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3-3-2021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730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R2G_ci3bwOs&amp;feature=youtu.b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efandehaan.blogspot.com/2016/07/skill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hier.nu/themas/investeren-in-je-huis/voor-en-nadelen-van-een-warmtenet" TargetMode="External"/><Relationship Id="rId5" Type="http://schemas.openxmlformats.org/officeDocument/2006/relationships/hyperlink" Target="https://www.g40stedennetwerk.nl/files/2019-06/publicatie-Rol-van-Gemeenten-bij-aanleggen-warmtenetten.pdf" TargetMode="External"/><Relationship Id="rId4" Type="http://schemas.openxmlformats.org/officeDocument/2006/relationships/hyperlink" Target="https://www.pbl.nl/sites/default/files/downloads/pbl-2017-toekomstbeeld-klimaatneutrale-warmtenetten-in-nederland-1926_0.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Vkr1aOWAV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vYFiYkUWo"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ojbBItuVs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3 </a:t>
            </a:r>
          </a:p>
          <a:p>
            <a:pPr marL="0" indent="0" algn="ctr">
              <a:buNone/>
            </a:pPr>
            <a:r>
              <a:rPr lang="nl-NL" dirty="0"/>
              <a:t>IBS De community verbonden</a:t>
            </a:r>
          </a:p>
          <a:p>
            <a:pPr marL="0" indent="0" algn="ctr">
              <a:buNone/>
            </a:pPr>
            <a:r>
              <a:rPr lang="nl-NL" sz="2400" dirty="0"/>
              <a:t>Les 4 Warmtenetten</a:t>
            </a:r>
          </a:p>
        </p:txBody>
      </p:sp>
    </p:spTree>
    <p:extLst>
      <p:ext uri="{BB962C8B-B14F-4D97-AF65-F5344CB8AC3E}">
        <p14:creationId xmlns:p14="http://schemas.microsoft.com/office/powerpoint/2010/main" val="215200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7928E-9132-4907-9D61-F6FF8E9C502C}"/>
              </a:ext>
            </a:extLst>
          </p:cNvPr>
          <p:cNvSpPr>
            <a:spLocks noGrp="1"/>
          </p:cNvSpPr>
          <p:nvPr>
            <p:ph type="title"/>
          </p:nvPr>
        </p:nvSpPr>
        <p:spPr/>
        <p:txBody>
          <a:bodyPr/>
          <a:lstStyle/>
          <a:p>
            <a:r>
              <a:rPr lang="nl-NL" dirty="0"/>
              <a:t>Warmteverbruik (2015)</a:t>
            </a:r>
          </a:p>
        </p:txBody>
      </p:sp>
      <p:pic>
        <p:nvPicPr>
          <p:cNvPr id="4" name="Tijdelijke aanduiding voor inhoud 3">
            <a:extLst>
              <a:ext uri="{FF2B5EF4-FFF2-40B4-BE49-F238E27FC236}">
                <a16:creationId xmlns:a16="http://schemas.microsoft.com/office/drawing/2014/main" id="{31FBC687-25B1-4C85-8107-1CA2024D0EF9}"/>
              </a:ext>
            </a:extLst>
          </p:cNvPr>
          <p:cNvPicPr>
            <a:picLocks noGrp="1" noChangeAspect="1"/>
          </p:cNvPicPr>
          <p:nvPr>
            <p:ph sz="half" idx="1"/>
          </p:nvPr>
        </p:nvPicPr>
        <p:blipFill>
          <a:blip r:embed="rId3"/>
          <a:stretch>
            <a:fillRect/>
          </a:stretch>
        </p:blipFill>
        <p:spPr>
          <a:xfrm>
            <a:off x="609600" y="1637172"/>
            <a:ext cx="5637641" cy="5025080"/>
          </a:xfrm>
          <a:prstGeom prst="rect">
            <a:avLst/>
          </a:prstGeom>
        </p:spPr>
      </p:pic>
      <p:pic>
        <p:nvPicPr>
          <p:cNvPr id="5" name="Tijdelijke aanduiding voor inhoud 3">
            <a:extLst>
              <a:ext uri="{FF2B5EF4-FFF2-40B4-BE49-F238E27FC236}">
                <a16:creationId xmlns:a16="http://schemas.microsoft.com/office/drawing/2014/main" id="{F4C5E208-6CC9-4DDE-BF13-4AA7B5A44DE8}"/>
              </a:ext>
            </a:extLst>
          </p:cNvPr>
          <p:cNvPicPr>
            <a:picLocks noGrp="1" noChangeAspect="1"/>
          </p:cNvPicPr>
          <p:nvPr>
            <p:ph sz="half" idx="2"/>
          </p:nvPr>
        </p:nvPicPr>
        <p:blipFill>
          <a:blip r:embed="rId4"/>
          <a:stretch>
            <a:fillRect/>
          </a:stretch>
        </p:blipFill>
        <p:spPr>
          <a:xfrm>
            <a:off x="7316979" y="1600200"/>
            <a:ext cx="4265421" cy="5049239"/>
          </a:xfrm>
          <a:prstGeom prst="rect">
            <a:avLst/>
          </a:prstGeom>
        </p:spPr>
      </p:pic>
    </p:spTree>
    <p:extLst>
      <p:ext uri="{BB962C8B-B14F-4D97-AF65-F5344CB8AC3E}">
        <p14:creationId xmlns:p14="http://schemas.microsoft.com/office/powerpoint/2010/main" val="236155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D78266C-2AC3-4D03-984A-345388FA9521}"/>
              </a:ext>
            </a:extLst>
          </p:cNvPr>
          <p:cNvSpPr>
            <a:spLocks noGrp="1"/>
          </p:cNvSpPr>
          <p:nvPr>
            <p:ph type="title"/>
          </p:nvPr>
        </p:nvSpPr>
        <p:spPr/>
        <p:txBody>
          <a:bodyPr/>
          <a:lstStyle/>
          <a:p>
            <a:r>
              <a:rPr lang="nl-NL" dirty="0"/>
              <a:t>Opdracht</a:t>
            </a:r>
          </a:p>
        </p:txBody>
      </p:sp>
      <p:sp>
        <p:nvSpPr>
          <p:cNvPr id="7" name="Tijdelijke aanduiding voor tekst 6">
            <a:extLst>
              <a:ext uri="{FF2B5EF4-FFF2-40B4-BE49-F238E27FC236}">
                <a16:creationId xmlns:a16="http://schemas.microsoft.com/office/drawing/2014/main" id="{A62D85DA-A46F-4047-BB99-CDA45A6867D0}"/>
              </a:ext>
            </a:extLst>
          </p:cNvPr>
          <p:cNvSpPr>
            <a:spLocks noGrp="1"/>
          </p:cNvSpPr>
          <p:nvPr>
            <p:ph type="body" sz="half" idx="2"/>
          </p:nvPr>
        </p:nvSpPr>
        <p:spPr/>
        <p:txBody>
          <a:bodyPr>
            <a:normAutofit/>
          </a:bodyPr>
          <a:lstStyle/>
          <a:p>
            <a:r>
              <a:rPr lang="nl-NL" sz="1800" dirty="0"/>
              <a:t>Zoek het recente warmteverbruik in Nederland</a:t>
            </a:r>
          </a:p>
          <a:p>
            <a:pPr marL="285750" indent="-285750">
              <a:buFontTx/>
              <a:buChar char="-"/>
            </a:pPr>
            <a:r>
              <a:rPr lang="nl-NL" sz="1800" i="1" dirty="0"/>
              <a:t>Hoeveel warmte komt eruit warmtenetten?</a:t>
            </a:r>
          </a:p>
          <a:p>
            <a:pPr marL="285750" indent="-285750">
              <a:buFontTx/>
              <a:buChar char="-"/>
            </a:pPr>
            <a:r>
              <a:rPr lang="nl-NL" sz="1800" i="1" dirty="0"/>
              <a:t>Hoeveel warmte komt eruit een elektrische bron</a:t>
            </a:r>
          </a:p>
          <a:p>
            <a:pPr marL="285750" indent="-285750">
              <a:buFontTx/>
              <a:buChar char="-"/>
            </a:pPr>
            <a:r>
              <a:rPr lang="nl-NL" sz="1800" i="1" dirty="0"/>
              <a:t>Hoeveel warmte komt eruit een groene energiebron?</a:t>
            </a:r>
          </a:p>
          <a:p>
            <a:pPr marL="285750" indent="-285750">
              <a:buFontTx/>
              <a:buChar char="-"/>
            </a:pPr>
            <a:r>
              <a:rPr lang="nl-NL" sz="1800" i="1" dirty="0"/>
              <a:t>Wat is het verschil tussen een open en gelsloten warmtenet?</a:t>
            </a:r>
          </a:p>
        </p:txBody>
      </p:sp>
      <p:pic>
        <p:nvPicPr>
          <p:cNvPr id="4098" name="Picture 2" descr="CBS: Omzet reclamebureaus daalde in Q1-2020 met 4,6 procent - omzet  marktonderzoekbureaus groeide met 3,1 procent - Marketing Report">
            <a:extLst>
              <a:ext uri="{FF2B5EF4-FFF2-40B4-BE49-F238E27FC236}">
                <a16:creationId xmlns:a16="http://schemas.microsoft.com/office/drawing/2014/main" id="{0BD65F9E-0598-41E0-8222-E2D02BBCE5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53599" y="414073"/>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armtealliantie Zuid-Holland aan de slag met warmtenet | Haven van Rotterdam">
            <a:extLst>
              <a:ext uri="{FF2B5EF4-FFF2-40B4-BE49-F238E27FC236}">
                <a16:creationId xmlns:a16="http://schemas.microsoft.com/office/drawing/2014/main" id="{0640D38B-3CEC-4929-9E5A-4BA3D320D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242" y="684688"/>
            <a:ext cx="3987800" cy="23926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ogelijke warmtebronnen | Duurzaam Zuidplas">
            <a:extLst>
              <a:ext uri="{FF2B5EF4-FFF2-40B4-BE49-F238E27FC236}">
                <a16:creationId xmlns:a16="http://schemas.microsoft.com/office/drawing/2014/main" id="{FFC2B55D-8D8D-4451-95F5-010CF6E60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025" y="3533644"/>
            <a:ext cx="3053147" cy="307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90C67A7-4291-44D9-AF6A-87293DEC419B}"/>
              </a:ext>
            </a:extLst>
          </p:cNvPr>
          <p:cNvPicPr>
            <a:picLocks noGrp="1" noChangeAspect="1"/>
          </p:cNvPicPr>
          <p:nvPr>
            <p:ph idx="1"/>
          </p:nvPr>
        </p:nvPicPr>
        <p:blipFill>
          <a:blip r:embed="rId3"/>
          <a:stretch>
            <a:fillRect/>
          </a:stretch>
        </p:blipFill>
        <p:spPr>
          <a:xfrm>
            <a:off x="2399815" y="256974"/>
            <a:ext cx="9673652" cy="6344052"/>
          </a:xfrm>
          <a:prstGeom prst="rect">
            <a:avLst/>
          </a:prstGeom>
        </p:spPr>
      </p:pic>
    </p:spTree>
    <p:extLst>
      <p:ext uri="{BB962C8B-B14F-4D97-AF65-F5344CB8AC3E}">
        <p14:creationId xmlns:p14="http://schemas.microsoft.com/office/powerpoint/2010/main" val="239132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4BA03-F50D-4433-A9E2-3EF5DCED3B12}"/>
              </a:ext>
            </a:extLst>
          </p:cNvPr>
          <p:cNvSpPr>
            <a:spLocks noGrp="1"/>
          </p:cNvSpPr>
          <p:nvPr>
            <p:ph type="title"/>
          </p:nvPr>
        </p:nvSpPr>
        <p:spPr/>
        <p:txBody>
          <a:bodyPr/>
          <a:lstStyle/>
          <a:p>
            <a:r>
              <a:rPr lang="nl-NL" b="0" dirty="0"/>
              <a:t>Vraag en aanbod</a:t>
            </a:r>
            <a:endParaRPr lang="nl-NL" dirty="0"/>
          </a:p>
        </p:txBody>
      </p:sp>
      <p:pic>
        <p:nvPicPr>
          <p:cNvPr id="3" name="Afbeelding 2">
            <a:extLst>
              <a:ext uri="{FF2B5EF4-FFF2-40B4-BE49-F238E27FC236}">
                <a16:creationId xmlns:a16="http://schemas.microsoft.com/office/drawing/2014/main" id="{DD88B79E-A491-4A47-BA2F-58347CE822DC}"/>
              </a:ext>
            </a:extLst>
          </p:cNvPr>
          <p:cNvPicPr>
            <a:picLocks noChangeAspect="1"/>
          </p:cNvPicPr>
          <p:nvPr/>
        </p:nvPicPr>
        <p:blipFill>
          <a:blip r:embed="rId3"/>
          <a:stretch>
            <a:fillRect/>
          </a:stretch>
        </p:blipFill>
        <p:spPr>
          <a:xfrm>
            <a:off x="1639783" y="1410558"/>
            <a:ext cx="10392282" cy="3116472"/>
          </a:xfrm>
          <a:prstGeom prst="rect">
            <a:avLst/>
          </a:prstGeom>
        </p:spPr>
      </p:pic>
    </p:spTree>
    <p:extLst>
      <p:ext uri="{BB962C8B-B14F-4D97-AF65-F5344CB8AC3E}">
        <p14:creationId xmlns:p14="http://schemas.microsoft.com/office/powerpoint/2010/main" val="28996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A2FFE-3DC5-40EB-8179-329B50D12952}"/>
              </a:ext>
            </a:extLst>
          </p:cNvPr>
          <p:cNvSpPr>
            <a:spLocks noGrp="1"/>
          </p:cNvSpPr>
          <p:nvPr>
            <p:ph type="title"/>
          </p:nvPr>
        </p:nvSpPr>
        <p:spPr/>
        <p:txBody>
          <a:bodyPr/>
          <a:lstStyle/>
          <a:p>
            <a:r>
              <a:rPr lang="nl-NL" dirty="0"/>
              <a:t>Warmtesystemen en toepassingen</a:t>
            </a:r>
          </a:p>
        </p:txBody>
      </p:sp>
      <p:pic>
        <p:nvPicPr>
          <p:cNvPr id="4" name="Tijdelijke aanduiding voor inhoud 3">
            <a:extLst>
              <a:ext uri="{FF2B5EF4-FFF2-40B4-BE49-F238E27FC236}">
                <a16:creationId xmlns:a16="http://schemas.microsoft.com/office/drawing/2014/main" id="{F38FE5CA-E710-4063-B8AC-23AF8161A806}"/>
              </a:ext>
            </a:extLst>
          </p:cNvPr>
          <p:cNvPicPr>
            <a:picLocks noGrp="1" noChangeAspect="1"/>
          </p:cNvPicPr>
          <p:nvPr>
            <p:ph idx="1"/>
          </p:nvPr>
        </p:nvPicPr>
        <p:blipFill>
          <a:blip r:embed="rId2"/>
          <a:stretch>
            <a:fillRect/>
          </a:stretch>
        </p:blipFill>
        <p:spPr>
          <a:xfrm>
            <a:off x="237068" y="1189593"/>
            <a:ext cx="11263114" cy="5109608"/>
          </a:xfrm>
          <a:prstGeom prst="rect">
            <a:avLst/>
          </a:prstGeom>
        </p:spPr>
      </p:pic>
    </p:spTree>
    <p:extLst>
      <p:ext uri="{BB962C8B-B14F-4D97-AF65-F5344CB8AC3E}">
        <p14:creationId xmlns:p14="http://schemas.microsoft.com/office/powerpoint/2010/main" val="20691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020B7-4592-472F-A5C7-853CDA6F9E87}"/>
              </a:ext>
            </a:extLst>
          </p:cNvPr>
          <p:cNvSpPr>
            <a:spLocks noGrp="1"/>
          </p:cNvSpPr>
          <p:nvPr>
            <p:ph type="title"/>
          </p:nvPr>
        </p:nvSpPr>
        <p:spPr/>
        <p:txBody>
          <a:bodyPr/>
          <a:lstStyle/>
          <a:p>
            <a:pPr algn="ctr"/>
            <a:r>
              <a:rPr lang="nl-NL" dirty="0"/>
              <a:t>Warmte rotonde</a:t>
            </a:r>
          </a:p>
        </p:txBody>
      </p:sp>
      <p:pic>
        <p:nvPicPr>
          <p:cNvPr id="7170" name="Picture 2" descr="Warmterotonde is duurzaam en rendabel - COB">
            <a:hlinkClick r:id="rId2"/>
            <a:extLst>
              <a:ext uri="{FF2B5EF4-FFF2-40B4-BE49-F238E27FC236}">
                <a16:creationId xmlns:a16="http://schemas.microsoft.com/office/drawing/2014/main" id="{E376DA27-983B-442F-848D-9BFCB63887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10706" y="1380331"/>
            <a:ext cx="80962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ick-me-arrow - WindowAgent #2803961 - PNG Images - PNGio">
            <a:extLst>
              <a:ext uri="{FF2B5EF4-FFF2-40B4-BE49-F238E27FC236}">
                <a16:creationId xmlns:a16="http://schemas.microsoft.com/office/drawing/2014/main" id="{E32AA703-43D4-440B-AF5F-E6F137F4C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690" y="5209849"/>
            <a:ext cx="1268016" cy="146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0582F10-D015-440E-AB61-654FAB216722}"/>
              </a:ext>
            </a:extLst>
          </p:cNvPr>
          <p:cNvPicPr>
            <a:picLocks noChangeAspect="1"/>
          </p:cNvPicPr>
          <p:nvPr/>
        </p:nvPicPr>
        <p:blipFill>
          <a:blip r:embed="rId3"/>
          <a:stretch>
            <a:fillRect/>
          </a:stretch>
        </p:blipFill>
        <p:spPr>
          <a:xfrm>
            <a:off x="6465277" y="371962"/>
            <a:ext cx="5463358" cy="3278015"/>
          </a:xfrm>
          <a:prstGeom prst="rect">
            <a:avLst/>
          </a:prstGeom>
        </p:spPr>
      </p:pic>
      <p:pic>
        <p:nvPicPr>
          <p:cNvPr id="1026" name="Picture 2" descr="warmtenet">
            <a:extLst>
              <a:ext uri="{FF2B5EF4-FFF2-40B4-BE49-F238E27FC236}">
                <a16:creationId xmlns:a16="http://schemas.microsoft.com/office/drawing/2014/main" id="{629242D0-24B6-44B6-BB9B-FDFEE9E18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41" y="1717477"/>
            <a:ext cx="5924111" cy="419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4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C57C0-F44B-44DA-AB4D-C4B811C24F62}"/>
              </a:ext>
            </a:extLst>
          </p:cNvPr>
          <p:cNvSpPr>
            <a:spLocks noGrp="1"/>
          </p:cNvSpPr>
          <p:nvPr>
            <p:ph type="title"/>
          </p:nvPr>
        </p:nvSpPr>
        <p:spPr/>
        <p:txBody>
          <a:bodyPr/>
          <a:lstStyle/>
          <a:p>
            <a:r>
              <a:rPr lang="nl-NL" dirty="0"/>
              <a:t>Veel voorkomende gesprekstechnieken </a:t>
            </a:r>
          </a:p>
        </p:txBody>
      </p:sp>
      <p:sp>
        <p:nvSpPr>
          <p:cNvPr id="4" name="Tijdelijke aanduiding voor tekst 3">
            <a:extLst>
              <a:ext uri="{FF2B5EF4-FFF2-40B4-BE49-F238E27FC236}">
                <a16:creationId xmlns:a16="http://schemas.microsoft.com/office/drawing/2014/main" id="{3E3E7246-C1F8-4BA3-B8E9-1795D48E59D0}"/>
              </a:ext>
            </a:extLst>
          </p:cNvPr>
          <p:cNvSpPr>
            <a:spLocks noGrp="1"/>
          </p:cNvSpPr>
          <p:nvPr>
            <p:ph type="body" sz="half" idx="2"/>
          </p:nvPr>
        </p:nvSpPr>
        <p:spPr/>
        <p:txBody>
          <a:bodyPr>
            <a:normAutofit/>
          </a:bodyPr>
          <a:lstStyle/>
          <a:p>
            <a:r>
              <a:rPr lang="nl-NL" sz="1800" b="1" dirty="0"/>
              <a:t>Slechtnieuwsgesprek</a:t>
            </a:r>
          </a:p>
          <a:p>
            <a:r>
              <a:rPr lang="nl-NL" sz="1800" dirty="0"/>
              <a:t>Boodschap is direct, geeft de tijd om te verwerken vervolg het gesprek met advies en/of perspectief.</a:t>
            </a:r>
          </a:p>
          <a:p>
            <a:r>
              <a:rPr lang="nl-NL" sz="1800" b="1" dirty="0"/>
              <a:t>Klachtengesprek</a:t>
            </a:r>
          </a:p>
          <a:p>
            <a:r>
              <a:rPr lang="nl-NL" sz="1800" dirty="0"/>
              <a:t>Laat de klant spreken, luister actief en geef erkening. Op zoek naar een oplossing.</a:t>
            </a:r>
          </a:p>
          <a:p>
            <a:r>
              <a:rPr lang="nl-NL" sz="1800" b="1" dirty="0"/>
              <a:t>Helpend gesprek</a:t>
            </a:r>
          </a:p>
          <a:p>
            <a:r>
              <a:rPr lang="nl-NL" sz="1800" dirty="0"/>
              <a:t>Zicht krijgen op de probleemsituatie, op zoek naar perspectief en doelen. Op zetten vak acties.</a:t>
            </a:r>
          </a:p>
          <a:p>
            <a:r>
              <a:rPr lang="nl-NL" sz="1800" b="1" dirty="0"/>
              <a:t>Adviesgesprek</a:t>
            </a:r>
          </a:p>
          <a:p>
            <a:r>
              <a:rPr lang="nl-NL" sz="1800" dirty="0"/>
              <a:t>Jij bent de deskundige, praat uit eigen ervaring en deskundigheid. </a:t>
            </a:r>
          </a:p>
          <a:p>
            <a:endParaRPr lang="nl-NL" dirty="0"/>
          </a:p>
          <a:p>
            <a:endParaRPr lang="nl-NL" dirty="0"/>
          </a:p>
          <a:p>
            <a:endParaRPr lang="nl-NL" dirty="0"/>
          </a:p>
        </p:txBody>
      </p:sp>
      <p:pic>
        <p:nvPicPr>
          <p:cNvPr id="3074" name="Picture 2">
            <a:extLst>
              <a:ext uri="{FF2B5EF4-FFF2-40B4-BE49-F238E27FC236}">
                <a16:creationId xmlns:a16="http://schemas.microsoft.com/office/drawing/2014/main" id="{C3856243-70DE-48EE-A36F-DA961C4775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7461" y="974035"/>
            <a:ext cx="4694518" cy="441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1526A-E60D-4FEA-A1C9-473603A77C6A}"/>
              </a:ext>
            </a:extLst>
          </p:cNvPr>
          <p:cNvSpPr>
            <a:spLocks noGrp="1"/>
          </p:cNvSpPr>
          <p:nvPr>
            <p:ph type="title"/>
          </p:nvPr>
        </p:nvSpPr>
        <p:spPr/>
        <p:txBody>
          <a:bodyPr/>
          <a:lstStyle/>
          <a:p>
            <a:r>
              <a:rPr lang="nl-NL" dirty="0"/>
              <a:t>Gesprekstechnieken</a:t>
            </a:r>
            <a:br>
              <a:rPr lang="nl-NL" dirty="0"/>
            </a:br>
            <a:r>
              <a:rPr lang="nl-NL" dirty="0"/>
              <a:t>gedragsveranderingen</a:t>
            </a:r>
          </a:p>
        </p:txBody>
      </p:sp>
      <p:sp>
        <p:nvSpPr>
          <p:cNvPr id="5" name="Tijdelijke aanduiding voor tekst 4">
            <a:extLst>
              <a:ext uri="{FF2B5EF4-FFF2-40B4-BE49-F238E27FC236}">
                <a16:creationId xmlns:a16="http://schemas.microsoft.com/office/drawing/2014/main" id="{7740075E-8051-4C7D-A193-3B86153D442A}"/>
              </a:ext>
            </a:extLst>
          </p:cNvPr>
          <p:cNvSpPr>
            <a:spLocks noGrp="1"/>
          </p:cNvSpPr>
          <p:nvPr>
            <p:ph type="body" sz="half" idx="2"/>
          </p:nvPr>
        </p:nvSpPr>
        <p:spPr/>
        <p:txBody>
          <a:bodyPr/>
          <a:lstStyle/>
          <a:p>
            <a:r>
              <a:rPr lang="nl-NL" sz="2000" dirty="0"/>
              <a:t>Manieren om gedrag te veranderen door: </a:t>
            </a:r>
          </a:p>
          <a:p>
            <a:pPr marL="285750" indent="-285750">
              <a:buFontTx/>
              <a:buChar char="-"/>
            </a:pPr>
            <a:r>
              <a:rPr lang="nl-NL" sz="2000" dirty="0"/>
              <a:t>Overreding</a:t>
            </a:r>
          </a:p>
          <a:p>
            <a:pPr marL="285750" indent="-285750">
              <a:buFontTx/>
              <a:buChar char="-"/>
            </a:pPr>
            <a:r>
              <a:rPr lang="nl-NL" sz="2000" dirty="0"/>
              <a:t>Confrontatie</a:t>
            </a:r>
          </a:p>
          <a:p>
            <a:pPr marL="285750" indent="-285750">
              <a:buFontTx/>
              <a:buChar char="-"/>
            </a:pPr>
            <a:r>
              <a:rPr lang="nl-NL" sz="2000" dirty="0"/>
              <a:t>Dreigen met consequenties</a:t>
            </a:r>
          </a:p>
          <a:p>
            <a:pPr marL="285750" indent="-285750">
              <a:buFontTx/>
              <a:buChar char="-"/>
            </a:pPr>
            <a:r>
              <a:rPr lang="nl-NL" sz="2000" dirty="0"/>
              <a:t>Motiveren</a:t>
            </a:r>
          </a:p>
          <a:p>
            <a:pPr marL="285750" indent="-285750">
              <a:buFontTx/>
              <a:buChar char="-"/>
            </a:pPr>
            <a:endParaRPr lang="nl-NL" dirty="0"/>
          </a:p>
        </p:txBody>
      </p:sp>
      <p:pic>
        <p:nvPicPr>
          <p:cNvPr id="1026" name="Picture 2" descr="Wat-gesprekstechnieken – Thomas en Charles">
            <a:hlinkClick r:id="rId3"/>
            <a:extLst>
              <a:ext uri="{FF2B5EF4-FFF2-40B4-BE49-F238E27FC236}">
                <a16:creationId xmlns:a16="http://schemas.microsoft.com/office/drawing/2014/main" id="{231DF553-3ED1-4B9A-A2C1-C1668A2B4B2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17959" y="987425"/>
            <a:ext cx="5102658"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E06F-8B05-4CFC-9BE3-67C6FCA4D82E}"/>
              </a:ext>
            </a:extLst>
          </p:cNvPr>
          <p:cNvSpPr>
            <a:spLocks noGrp="1"/>
          </p:cNvSpPr>
          <p:nvPr>
            <p:ph type="title"/>
          </p:nvPr>
        </p:nvSpPr>
        <p:spPr>
          <a:xfrm>
            <a:off x="609600" y="274638"/>
            <a:ext cx="10972800" cy="1143000"/>
          </a:xfrm>
        </p:spPr>
        <p:txBody>
          <a:bodyPr anchor="ctr">
            <a:normAutofit/>
          </a:bodyPr>
          <a:lstStyle/>
          <a:p>
            <a:r>
              <a:rPr lang="nl-NL" dirty="0"/>
              <a:t>Gesprekstechniek</a:t>
            </a:r>
          </a:p>
        </p:txBody>
      </p:sp>
      <p:sp>
        <p:nvSpPr>
          <p:cNvPr id="4" name="Tijdelijke aanduiding voor tekst 3">
            <a:extLst>
              <a:ext uri="{FF2B5EF4-FFF2-40B4-BE49-F238E27FC236}">
                <a16:creationId xmlns:a16="http://schemas.microsoft.com/office/drawing/2014/main" id="{BA55DD90-D658-439D-A4D1-782060A8D1E5}"/>
              </a:ext>
            </a:extLst>
          </p:cNvPr>
          <p:cNvSpPr>
            <a:spLocks noGrp="1"/>
          </p:cNvSpPr>
          <p:nvPr>
            <p:ph sz="half" idx="1"/>
          </p:nvPr>
        </p:nvSpPr>
        <p:spPr>
          <a:xfrm>
            <a:off x="609600" y="1600201"/>
            <a:ext cx="5384800" cy="4525963"/>
          </a:xfrm>
        </p:spPr>
        <p:txBody>
          <a:bodyPr>
            <a:normAutofit lnSpcReduction="10000"/>
          </a:bodyPr>
          <a:lstStyle/>
          <a:p>
            <a:pPr>
              <a:lnSpc>
                <a:spcPct val="90000"/>
              </a:lnSpc>
            </a:pPr>
            <a:r>
              <a:rPr lang="nl-NL" sz="2400" b="1" dirty="0"/>
              <a:t>Wie: </a:t>
            </a:r>
            <a:r>
              <a:rPr lang="nl-NL" sz="2400" dirty="0"/>
              <a:t>individueel</a:t>
            </a:r>
          </a:p>
          <a:p>
            <a:pPr>
              <a:lnSpc>
                <a:spcPct val="90000"/>
              </a:lnSpc>
            </a:pPr>
            <a:r>
              <a:rPr lang="nl-NL" sz="2400" b="1" dirty="0"/>
              <a:t>Hoe: </a:t>
            </a:r>
            <a:r>
              <a:rPr lang="nl-NL" sz="2400" dirty="0"/>
              <a:t>kennis van afgelopen lessen</a:t>
            </a:r>
          </a:p>
          <a:p>
            <a:pPr>
              <a:lnSpc>
                <a:spcPct val="90000"/>
              </a:lnSpc>
            </a:pPr>
            <a:r>
              <a:rPr lang="nl-NL" sz="2400" b="1" dirty="0"/>
              <a:t>Tijd: </a:t>
            </a:r>
            <a:r>
              <a:rPr lang="nl-NL" sz="2400" dirty="0"/>
              <a:t>15 minuten; gesprek 5 minuten</a:t>
            </a:r>
            <a:endParaRPr lang="nl-NL" sz="2400" b="1" dirty="0"/>
          </a:p>
          <a:p>
            <a:pPr>
              <a:lnSpc>
                <a:spcPct val="90000"/>
              </a:lnSpc>
            </a:pPr>
            <a:r>
              <a:rPr lang="nl-NL" sz="2400" b="1" dirty="0"/>
              <a:t>Wat: </a:t>
            </a:r>
            <a:r>
              <a:rPr lang="nl-NL" sz="2400" dirty="0"/>
              <a:t>bereid een adviesgesprek voor op het gebruik van zonnepanelen en/of warmtenet</a:t>
            </a:r>
          </a:p>
          <a:p>
            <a:pPr>
              <a:lnSpc>
                <a:spcPct val="90000"/>
              </a:lnSpc>
            </a:pPr>
            <a:endParaRPr lang="nl-NL" sz="2400" dirty="0"/>
          </a:p>
          <a:p>
            <a:pPr>
              <a:lnSpc>
                <a:spcPct val="90000"/>
              </a:lnSpc>
            </a:pPr>
            <a:r>
              <a:rPr lang="nl-NL" sz="2400" b="1" dirty="0"/>
              <a:t>Doelgroep: </a:t>
            </a:r>
            <a:r>
              <a:rPr lang="nl-NL" sz="2400" dirty="0"/>
              <a:t>Gerjan de Ruiter 29 jaar oud, starterswoning Tilburg zuid.</a:t>
            </a:r>
          </a:p>
          <a:p>
            <a:pPr marL="0" indent="0">
              <a:lnSpc>
                <a:spcPct val="90000"/>
              </a:lnSpc>
              <a:buNone/>
            </a:pPr>
            <a:r>
              <a:rPr lang="nl-NL" sz="2400" dirty="0"/>
              <a:t>	</a:t>
            </a:r>
            <a:r>
              <a:rPr lang="nl-NL" sz="1800" dirty="0"/>
              <a:t>Let op misschien heb je meer 	informatie nodig</a:t>
            </a:r>
            <a:endParaRPr lang="nl-NL" sz="2400" dirty="0"/>
          </a:p>
        </p:txBody>
      </p:sp>
      <p:pic>
        <p:nvPicPr>
          <p:cNvPr id="2050" name="Picture 2" descr="vab-nieuwsbrief 5 februari 2015">
            <a:extLst>
              <a:ext uri="{FF2B5EF4-FFF2-40B4-BE49-F238E27FC236}">
                <a16:creationId xmlns:a16="http://schemas.microsoft.com/office/drawing/2014/main" id="{1A86941F-A652-4843-9B07-E1D5921F9D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7600" y="2341976"/>
            <a:ext cx="5384800" cy="304241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788764" y="575838"/>
            <a:ext cx="8382315" cy="803511"/>
          </a:xfrm>
        </p:spPr>
        <p:txBody>
          <a:bodyPr>
            <a:normAutofit/>
          </a:bodyPr>
          <a:lstStyle/>
          <a:p>
            <a:pPr marL="0" indent="0">
              <a:buNone/>
            </a:pPr>
            <a:r>
              <a:rPr lang="nl-NL" b="1"/>
              <a:t>Planning voor deze periode </a:t>
            </a:r>
          </a:p>
        </p:txBody>
      </p:sp>
      <p:graphicFrame>
        <p:nvGraphicFramePr>
          <p:cNvPr id="2" name="Tabel 1">
            <a:extLst>
              <a:ext uri="{FF2B5EF4-FFF2-40B4-BE49-F238E27FC236}">
                <a16:creationId xmlns:a16="http://schemas.microsoft.com/office/drawing/2014/main" id="{E0DAF8ED-3BC2-4AFC-8D99-37C54CE1CCFF}"/>
              </a:ext>
            </a:extLst>
          </p:cNvPr>
          <p:cNvGraphicFramePr>
            <a:graphicFrameLocks noGrp="1"/>
          </p:cNvGraphicFramePr>
          <p:nvPr>
            <p:extLst>
              <p:ext uri="{D42A27DB-BD31-4B8C-83A1-F6EECF244321}">
                <p14:modId xmlns:p14="http://schemas.microsoft.com/office/powerpoint/2010/main" val="792187500"/>
              </p:ext>
            </p:extLst>
          </p:nvPr>
        </p:nvGraphicFramePr>
        <p:xfrm>
          <a:off x="2788764" y="1379349"/>
          <a:ext cx="8509500" cy="4138051"/>
        </p:xfrm>
        <a:graphic>
          <a:graphicData uri="http://schemas.openxmlformats.org/drawingml/2006/table">
            <a:tbl>
              <a:tblPr firstRow="1" firstCol="1" bandRow="1"/>
              <a:tblGrid>
                <a:gridCol w="1277041">
                  <a:extLst>
                    <a:ext uri="{9D8B030D-6E8A-4147-A177-3AD203B41FA5}">
                      <a16:colId xmlns:a16="http://schemas.microsoft.com/office/drawing/2014/main" val="3500031580"/>
                    </a:ext>
                  </a:extLst>
                </a:gridCol>
                <a:gridCol w="7232459">
                  <a:extLst>
                    <a:ext uri="{9D8B030D-6E8A-4147-A177-3AD203B41FA5}">
                      <a16:colId xmlns:a16="http://schemas.microsoft.com/office/drawing/2014/main" val="3296496059"/>
                    </a:ext>
                  </a:extLst>
                </a:gridCol>
              </a:tblGrid>
              <a:tr h="365813">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Week</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Inhoud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2650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Aftrap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6620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Energie- en Gebiedscoöperaties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761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Collectieve energiesystemen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62711"/>
                  </a:ext>
                </a:extLst>
              </a:tr>
              <a:tr h="370430">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dirty="0">
                          <a:effectLst/>
                          <a:latin typeface="Arial" panose="020B0604020202020204" pitchFamily="34" charset="0"/>
                          <a:ea typeface="Calibri" panose="020F0502020204030204" pitchFamily="34" charset="0"/>
                          <a:cs typeface="Times New Roman" panose="02020603050405020304" pitchFamily="18" charset="0"/>
                        </a:rPr>
                        <a:t>Warmtenetten &amp; (gesprekstechniek)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6933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vergisting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07009"/>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Postcoderoosregeling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75196"/>
                  </a:ext>
                </a:extLst>
              </a:tr>
              <a:tr h="43836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collectieve afvalwaterzuivering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0068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Herhaling &amp; excursie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40658"/>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Geen lessen - toetsen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5203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Geen lessen i.v.m. herkansingen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20660"/>
                  </a:ext>
                </a:extLst>
              </a:tr>
            </a:tbl>
          </a:graphicData>
        </a:graphic>
      </p:graphicFrame>
    </p:spTree>
    <p:extLst>
      <p:ext uri="{BB962C8B-B14F-4D97-AF65-F5344CB8AC3E}">
        <p14:creationId xmlns:p14="http://schemas.microsoft.com/office/powerpoint/2010/main" val="42134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9F2083-D460-40A6-8977-B806DA38671C}"/>
              </a:ext>
            </a:extLst>
          </p:cNvPr>
          <p:cNvSpPr>
            <a:spLocks noGrp="1"/>
          </p:cNvSpPr>
          <p:nvPr>
            <p:ph type="title"/>
          </p:nvPr>
        </p:nvSpPr>
        <p:spPr/>
        <p:txBody>
          <a:bodyPr/>
          <a:lstStyle/>
          <a:p>
            <a:r>
              <a:rPr lang="nl-NL" dirty="0"/>
              <a:t>Opdracht warmtenetten</a:t>
            </a:r>
          </a:p>
        </p:txBody>
      </p:sp>
      <p:pic>
        <p:nvPicPr>
          <p:cNvPr id="3" name="Tijdelijke aanduiding voor inhoud 2">
            <a:extLst>
              <a:ext uri="{FF2B5EF4-FFF2-40B4-BE49-F238E27FC236}">
                <a16:creationId xmlns:a16="http://schemas.microsoft.com/office/drawing/2014/main" id="{02DC7E84-FBBE-4F46-9A96-F5B6061E2244}"/>
              </a:ext>
            </a:extLst>
          </p:cNvPr>
          <p:cNvPicPr>
            <a:picLocks noGrp="1" noChangeAspect="1"/>
          </p:cNvPicPr>
          <p:nvPr>
            <p:ph idx="1"/>
          </p:nvPr>
        </p:nvPicPr>
        <p:blipFill rotWithShape="1">
          <a:blip r:embed="rId3"/>
          <a:srcRect l="75082" t="12084" r="13736" b="34008"/>
          <a:stretch/>
        </p:blipFill>
        <p:spPr>
          <a:xfrm>
            <a:off x="6614160" y="441960"/>
            <a:ext cx="4267200" cy="6172200"/>
          </a:xfrm>
        </p:spPr>
      </p:pic>
      <p:sp>
        <p:nvSpPr>
          <p:cNvPr id="6" name="Tijdelijke aanduiding voor tekst 5">
            <a:extLst>
              <a:ext uri="{FF2B5EF4-FFF2-40B4-BE49-F238E27FC236}">
                <a16:creationId xmlns:a16="http://schemas.microsoft.com/office/drawing/2014/main" id="{73B8C945-0595-4C75-82CC-CF62FACDCBE8}"/>
              </a:ext>
            </a:extLst>
          </p:cNvPr>
          <p:cNvSpPr>
            <a:spLocks noGrp="1"/>
          </p:cNvSpPr>
          <p:nvPr>
            <p:ph type="body" sz="half" idx="2"/>
          </p:nvPr>
        </p:nvSpPr>
        <p:spPr/>
        <p:txBody>
          <a:bodyPr>
            <a:normAutofit fontScale="92500" lnSpcReduction="20000"/>
          </a:bodyPr>
          <a:lstStyle/>
          <a:p>
            <a:r>
              <a:rPr lang="nl-NL" sz="1700" dirty="0"/>
              <a:t>Toekomst beeld klimaat neutrale warmtenetten in Nederland.</a:t>
            </a:r>
          </a:p>
          <a:p>
            <a:endParaRPr lang="nl-NL" sz="1700" dirty="0"/>
          </a:p>
          <a:p>
            <a:r>
              <a:rPr lang="nl-NL" sz="1700" b="1" dirty="0"/>
              <a:t>Lees hoofdstuk 2, 4 en 7 Van het document</a:t>
            </a:r>
          </a:p>
          <a:p>
            <a:r>
              <a:rPr lang="nl-NL" sz="1700" dirty="0">
                <a:hlinkClick r:id="rId4"/>
              </a:rPr>
              <a:t>https://www.pbl.nl/sites/default/files/downloads/pbl-2017-toekomstbeeld-klimaatneutrale-warmtenetten-in-nederland-1926_0.pdf</a:t>
            </a:r>
            <a:endParaRPr lang="nl-NL" sz="1700" dirty="0"/>
          </a:p>
          <a:p>
            <a:endParaRPr lang="nl-NL" sz="1700" dirty="0"/>
          </a:p>
          <a:p>
            <a:endParaRPr lang="nl-NL" sz="1700" dirty="0"/>
          </a:p>
          <a:p>
            <a:r>
              <a:rPr lang="nl-NL" sz="1700" b="1" dirty="0"/>
              <a:t>Achtergrondinformatie:</a:t>
            </a:r>
          </a:p>
          <a:p>
            <a:r>
              <a:rPr lang="nl-NL" sz="1700" dirty="0">
                <a:hlinkClick r:id="rId5"/>
              </a:rPr>
              <a:t>https://www.g40stedennetwerk.nl/files/2019-06/publicatie-Rol-van-Gemeenten-bij-aanleggen-warmtenetten.pdf</a:t>
            </a:r>
            <a:endParaRPr lang="nl-NL" sz="1700" dirty="0"/>
          </a:p>
          <a:p>
            <a:endParaRPr lang="nl-NL" sz="1700" dirty="0">
              <a:hlinkClick r:id="rId6"/>
            </a:endParaRPr>
          </a:p>
          <a:p>
            <a:r>
              <a:rPr lang="nl-NL" sz="1700" dirty="0">
                <a:hlinkClick r:id="rId6"/>
              </a:rPr>
              <a:t>https://www.hier.nu/themas/investeren-in-je-huis/voor-en-nadelen-van-een-warmtenet</a:t>
            </a:r>
            <a:r>
              <a:rPr lang="nl-NL" sz="1700" dirty="0"/>
              <a:t> </a:t>
            </a:r>
          </a:p>
          <a:p>
            <a:endParaRPr lang="nl-NL" dirty="0"/>
          </a:p>
        </p:txBody>
      </p:sp>
    </p:spTree>
    <p:extLst>
      <p:ext uri="{BB962C8B-B14F-4D97-AF65-F5344CB8AC3E}">
        <p14:creationId xmlns:p14="http://schemas.microsoft.com/office/powerpoint/2010/main" val="201284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364E79-8C8B-4E24-8E01-F5195CBE41DA}"/>
              </a:ext>
            </a:extLst>
          </p:cNvPr>
          <p:cNvSpPr>
            <a:spLocks noGrp="1"/>
          </p:cNvSpPr>
          <p:nvPr>
            <p:ph type="title"/>
          </p:nvPr>
        </p:nvSpPr>
        <p:spPr/>
        <p:txBody>
          <a:bodyPr/>
          <a:lstStyle/>
          <a:p>
            <a:r>
              <a:rPr lang="nl-NL" dirty="0"/>
              <a:t>Vandaag</a:t>
            </a:r>
          </a:p>
        </p:txBody>
      </p:sp>
      <p:sp>
        <p:nvSpPr>
          <p:cNvPr id="6" name="Tijdelijke aanduiding voor tekst 5">
            <a:extLst>
              <a:ext uri="{FF2B5EF4-FFF2-40B4-BE49-F238E27FC236}">
                <a16:creationId xmlns:a16="http://schemas.microsoft.com/office/drawing/2014/main" id="{BD9B26DA-4AA8-42D4-A713-1BD58742EA26}"/>
              </a:ext>
            </a:extLst>
          </p:cNvPr>
          <p:cNvSpPr>
            <a:spLocks noGrp="1"/>
          </p:cNvSpPr>
          <p:nvPr>
            <p:ph type="body" sz="half" idx="2"/>
          </p:nvPr>
        </p:nvSpPr>
        <p:spPr>
          <a:xfrm>
            <a:off x="609600" y="1527698"/>
            <a:ext cx="4011084" cy="4691063"/>
          </a:xfrm>
        </p:spPr>
        <p:txBody>
          <a:bodyPr>
            <a:normAutofit/>
          </a:bodyPr>
          <a:lstStyle/>
          <a:p>
            <a:pPr marL="285750" indent="-285750">
              <a:buFontTx/>
              <a:buChar char="-"/>
            </a:pPr>
            <a:r>
              <a:rPr lang="nl-NL" sz="1800" dirty="0"/>
              <a:t>Stadwarmte</a:t>
            </a:r>
          </a:p>
          <a:p>
            <a:pPr marL="742950" lvl="1" indent="-285750">
              <a:buFontTx/>
              <a:buChar char="-"/>
            </a:pPr>
            <a:r>
              <a:rPr lang="nl-NL" sz="1600" dirty="0"/>
              <a:t>Je kan uitleggen wat stadswarmte inhoud</a:t>
            </a:r>
          </a:p>
          <a:p>
            <a:pPr marL="742950" lvl="1" indent="-285750">
              <a:buFontTx/>
              <a:buChar char="-"/>
            </a:pPr>
            <a:r>
              <a:rPr lang="nl-NL" sz="1600" dirty="0"/>
              <a:t>Voorbeelden benoemen van locaties met stadwarmte(net)</a:t>
            </a:r>
          </a:p>
          <a:p>
            <a:pPr marL="285750" indent="-285750">
              <a:buFontTx/>
              <a:buChar char="-"/>
            </a:pPr>
            <a:r>
              <a:rPr lang="nl-NL" sz="1800" dirty="0"/>
              <a:t>Warmtenet</a:t>
            </a:r>
          </a:p>
          <a:p>
            <a:pPr marL="742950" lvl="1" indent="-285750">
              <a:buFontTx/>
              <a:buChar char="-"/>
            </a:pPr>
            <a:r>
              <a:rPr lang="nl-NL" sz="1600" dirty="0"/>
              <a:t>Je kan uitleggen wat warmtenet inhoud</a:t>
            </a:r>
          </a:p>
          <a:p>
            <a:pPr marL="742950" lvl="1" indent="-285750">
              <a:buFontTx/>
              <a:buChar char="-"/>
            </a:pPr>
            <a:r>
              <a:rPr lang="nl-NL" sz="1600" dirty="0"/>
              <a:t>Je kan een voorbeeld benoemen</a:t>
            </a:r>
          </a:p>
          <a:p>
            <a:pPr marL="742950" lvl="1" indent="-285750">
              <a:buFontTx/>
              <a:buChar char="-"/>
            </a:pPr>
            <a:r>
              <a:rPr lang="nl-NL" sz="1600" dirty="0"/>
              <a:t>Warmteverbruik in Nederland</a:t>
            </a:r>
          </a:p>
          <a:p>
            <a:pPr marL="742950" lvl="1" indent="-285750">
              <a:buFontTx/>
              <a:buChar char="-"/>
            </a:pPr>
            <a:r>
              <a:rPr lang="nl-NL" sz="1600" dirty="0"/>
              <a:t>Transport- en distributienetwerk</a:t>
            </a:r>
          </a:p>
          <a:p>
            <a:pPr marL="742950" lvl="1" indent="-285750">
              <a:buFontTx/>
              <a:buChar char="-"/>
            </a:pPr>
            <a:r>
              <a:rPr lang="nl-NL" sz="1600" dirty="0"/>
              <a:t>Open en gesloten warmtenetten</a:t>
            </a:r>
          </a:p>
          <a:p>
            <a:pPr marL="742950" lvl="1" indent="-285750">
              <a:buFontTx/>
              <a:buChar char="-"/>
            </a:pPr>
            <a:r>
              <a:rPr lang="nl-NL" sz="1600" dirty="0"/>
              <a:t>Energiebronnen van warmtenetten</a:t>
            </a:r>
          </a:p>
          <a:p>
            <a:endParaRPr lang="nl-NL" sz="1800" dirty="0"/>
          </a:p>
        </p:txBody>
      </p:sp>
      <p:pic>
        <p:nvPicPr>
          <p:cNvPr id="3074" name="Picture 2" descr="Warmte: wat is dat nou precies? - Mr. Chadd Academy">
            <a:extLst>
              <a:ext uri="{FF2B5EF4-FFF2-40B4-BE49-F238E27FC236}">
                <a16:creationId xmlns:a16="http://schemas.microsoft.com/office/drawing/2014/main" id="{EBC2C3A8-3E0B-4E24-9A71-FF2D159CA9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1263" y="1908697"/>
            <a:ext cx="6815137" cy="261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7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8D5FC-2129-48F6-B82B-7B64C7E7DCA1}"/>
              </a:ext>
            </a:extLst>
          </p:cNvPr>
          <p:cNvSpPr>
            <a:spLocks noGrp="1"/>
          </p:cNvSpPr>
          <p:nvPr>
            <p:ph type="title"/>
          </p:nvPr>
        </p:nvSpPr>
        <p:spPr/>
        <p:txBody>
          <a:bodyPr/>
          <a:lstStyle/>
          <a:p>
            <a:r>
              <a:rPr lang="nl-NL" dirty="0"/>
              <a:t>Stadswarmte</a:t>
            </a:r>
          </a:p>
        </p:txBody>
      </p:sp>
      <p:sp>
        <p:nvSpPr>
          <p:cNvPr id="4" name="Tijdelijke aanduiding voor tekst 3">
            <a:extLst>
              <a:ext uri="{FF2B5EF4-FFF2-40B4-BE49-F238E27FC236}">
                <a16:creationId xmlns:a16="http://schemas.microsoft.com/office/drawing/2014/main" id="{D5096BC7-36B9-4172-B514-36296DD2CDD9}"/>
              </a:ext>
            </a:extLst>
          </p:cNvPr>
          <p:cNvSpPr>
            <a:spLocks noGrp="1"/>
          </p:cNvSpPr>
          <p:nvPr>
            <p:ph type="body" sz="half" idx="2"/>
          </p:nvPr>
        </p:nvSpPr>
        <p:spPr>
          <a:xfrm>
            <a:off x="609600" y="1498600"/>
            <a:ext cx="4011084" cy="4691063"/>
          </a:xfrm>
        </p:spPr>
        <p:txBody>
          <a:bodyPr>
            <a:normAutofit/>
          </a:bodyPr>
          <a:lstStyle/>
          <a:p>
            <a:r>
              <a:rPr lang="nl-NL" sz="1800" dirty="0"/>
              <a:t>Een centrale ketel (warmtebron).</a:t>
            </a:r>
          </a:p>
          <a:p>
            <a:r>
              <a:rPr lang="nl-NL" sz="1800" dirty="0"/>
              <a:t>Warm water richting huizen </a:t>
            </a:r>
          </a:p>
          <a:p>
            <a:endParaRPr lang="nl-NL" sz="1800" dirty="0"/>
          </a:p>
          <a:p>
            <a:r>
              <a:rPr lang="nl-NL" sz="1800" dirty="0"/>
              <a:t>Gebruiken d.m.v. warmtewisselaar</a:t>
            </a:r>
          </a:p>
          <a:p>
            <a:pPr marL="285750" indent="-285750">
              <a:buFontTx/>
              <a:buChar char="-"/>
            </a:pPr>
            <a:r>
              <a:rPr lang="nl-NL" sz="1800" dirty="0"/>
              <a:t>Verwarming</a:t>
            </a:r>
          </a:p>
          <a:p>
            <a:pPr marL="285750" indent="-285750">
              <a:buFontTx/>
              <a:buChar char="-"/>
            </a:pPr>
            <a:r>
              <a:rPr lang="nl-NL" sz="1800" dirty="0"/>
              <a:t>Warm water</a:t>
            </a:r>
          </a:p>
        </p:txBody>
      </p:sp>
      <p:pic>
        <p:nvPicPr>
          <p:cNvPr id="7" name="Picture 2">
            <a:hlinkClick r:id="rId3"/>
            <a:extLst>
              <a:ext uri="{FF2B5EF4-FFF2-40B4-BE49-F238E27FC236}">
                <a16:creationId xmlns:a16="http://schemas.microsoft.com/office/drawing/2014/main" id="{DC356630-5CF9-48C9-AA78-978D9261D4F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67263" y="2324457"/>
            <a:ext cx="6815137" cy="1750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lick-me-arrow - WindowAgent #2803961 - PNG Images - PNGio">
            <a:extLst>
              <a:ext uri="{FF2B5EF4-FFF2-40B4-BE49-F238E27FC236}">
                <a16:creationId xmlns:a16="http://schemas.microsoft.com/office/drawing/2014/main" id="{57BFF02A-ED07-4607-AE62-E046BE042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533" y="3754079"/>
            <a:ext cx="885498" cy="102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CA33C-1400-4A8C-A532-B4B7B33EA356}"/>
              </a:ext>
            </a:extLst>
          </p:cNvPr>
          <p:cNvSpPr>
            <a:spLocks noGrp="1"/>
          </p:cNvSpPr>
          <p:nvPr>
            <p:ph type="title"/>
          </p:nvPr>
        </p:nvSpPr>
        <p:spPr/>
        <p:txBody>
          <a:bodyPr/>
          <a:lstStyle/>
          <a:p>
            <a:r>
              <a:rPr lang="nl-NL" dirty="0"/>
              <a:t>Naar 2050!</a:t>
            </a:r>
          </a:p>
        </p:txBody>
      </p:sp>
      <p:pic>
        <p:nvPicPr>
          <p:cNvPr id="4" name="Tijdelijke aanduiding voor inhoud 3">
            <a:extLst>
              <a:ext uri="{FF2B5EF4-FFF2-40B4-BE49-F238E27FC236}">
                <a16:creationId xmlns:a16="http://schemas.microsoft.com/office/drawing/2014/main" id="{10A0ED1E-7844-4E3A-AE5E-06485F8303D6}"/>
              </a:ext>
            </a:extLst>
          </p:cNvPr>
          <p:cNvPicPr>
            <a:picLocks noGrp="1" noChangeAspect="1"/>
          </p:cNvPicPr>
          <p:nvPr>
            <p:ph idx="1"/>
          </p:nvPr>
        </p:nvPicPr>
        <p:blipFill>
          <a:blip r:embed="rId3"/>
          <a:stretch>
            <a:fillRect/>
          </a:stretch>
        </p:blipFill>
        <p:spPr>
          <a:xfrm>
            <a:off x="2405479" y="1371062"/>
            <a:ext cx="8847137" cy="2362469"/>
          </a:xfrm>
          <a:prstGeom prst="rect">
            <a:avLst/>
          </a:prstGeom>
        </p:spPr>
      </p:pic>
      <p:pic>
        <p:nvPicPr>
          <p:cNvPr id="5" name="Afbeelding 4">
            <a:extLst>
              <a:ext uri="{FF2B5EF4-FFF2-40B4-BE49-F238E27FC236}">
                <a16:creationId xmlns:a16="http://schemas.microsoft.com/office/drawing/2014/main" id="{C7AE7C83-6833-4EB9-9405-8C40921C9B0D}"/>
              </a:ext>
            </a:extLst>
          </p:cNvPr>
          <p:cNvPicPr>
            <a:picLocks noChangeAspect="1"/>
          </p:cNvPicPr>
          <p:nvPr/>
        </p:nvPicPr>
        <p:blipFill>
          <a:blip r:embed="rId4"/>
          <a:stretch>
            <a:fillRect/>
          </a:stretch>
        </p:blipFill>
        <p:spPr>
          <a:xfrm>
            <a:off x="2828690" y="3733531"/>
            <a:ext cx="3476625" cy="2276475"/>
          </a:xfrm>
          <a:prstGeom prst="rect">
            <a:avLst/>
          </a:prstGeom>
        </p:spPr>
      </p:pic>
      <p:pic>
        <p:nvPicPr>
          <p:cNvPr id="6" name="Afbeelding 5">
            <a:extLst>
              <a:ext uri="{FF2B5EF4-FFF2-40B4-BE49-F238E27FC236}">
                <a16:creationId xmlns:a16="http://schemas.microsoft.com/office/drawing/2014/main" id="{98FFF4B4-8520-4284-AC69-02305ACDECE9}"/>
              </a:ext>
            </a:extLst>
          </p:cNvPr>
          <p:cNvPicPr>
            <a:picLocks noChangeAspect="1"/>
          </p:cNvPicPr>
          <p:nvPr/>
        </p:nvPicPr>
        <p:blipFill>
          <a:blip r:embed="rId5"/>
          <a:stretch>
            <a:fillRect/>
          </a:stretch>
        </p:blipFill>
        <p:spPr>
          <a:xfrm>
            <a:off x="6723067" y="3564848"/>
            <a:ext cx="3838575" cy="3086100"/>
          </a:xfrm>
          <a:prstGeom prst="rect">
            <a:avLst/>
          </a:prstGeom>
        </p:spPr>
      </p:pic>
    </p:spTree>
    <p:extLst>
      <p:ext uri="{BB962C8B-B14F-4D97-AF65-F5344CB8AC3E}">
        <p14:creationId xmlns:p14="http://schemas.microsoft.com/office/powerpoint/2010/main" val="425699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9CF7D37-CF7E-47A6-B3FD-7734AA995124}"/>
              </a:ext>
            </a:extLst>
          </p:cNvPr>
          <p:cNvSpPr>
            <a:spLocks noGrp="1"/>
          </p:cNvSpPr>
          <p:nvPr>
            <p:ph type="title"/>
          </p:nvPr>
        </p:nvSpPr>
        <p:spPr/>
        <p:txBody>
          <a:bodyPr/>
          <a:lstStyle/>
          <a:p>
            <a:r>
              <a:rPr lang="nl-NL" dirty="0"/>
              <a:t>Gasvrij Nederland</a:t>
            </a:r>
          </a:p>
        </p:txBody>
      </p:sp>
      <p:pic>
        <p:nvPicPr>
          <p:cNvPr id="9218" name="Picture 2" descr="aargasvrije wijken">
            <a:hlinkClick r:id="rId3"/>
            <a:extLst>
              <a:ext uri="{FF2B5EF4-FFF2-40B4-BE49-F238E27FC236}">
                <a16:creationId xmlns:a16="http://schemas.microsoft.com/office/drawing/2014/main" id="{06C63666-7AA1-4FB3-96FE-1FDF8A6B4D2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324600" y="40543"/>
            <a:ext cx="4824046" cy="6776913"/>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4">
            <a:extLst>
              <a:ext uri="{FF2B5EF4-FFF2-40B4-BE49-F238E27FC236}">
                <a16:creationId xmlns:a16="http://schemas.microsoft.com/office/drawing/2014/main" id="{BB77BE8A-A83A-4DB5-9E23-62062FBDC0CA}"/>
              </a:ext>
            </a:extLst>
          </p:cNvPr>
          <p:cNvSpPr>
            <a:spLocks noGrp="1"/>
          </p:cNvSpPr>
          <p:nvPr>
            <p:ph type="body" sz="half" idx="2"/>
          </p:nvPr>
        </p:nvSpPr>
        <p:spPr/>
        <p:txBody>
          <a:bodyPr>
            <a:normAutofit/>
          </a:bodyPr>
          <a:lstStyle/>
          <a:p>
            <a:r>
              <a:rPr lang="nl-NL" sz="2000" dirty="0"/>
              <a:t>Zondag met Lubach kritisch stuk over warmtenetten en van het gas af, goed om kritisch te blijven..</a:t>
            </a:r>
          </a:p>
        </p:txBody>
      </p:sp>
      <p:pic>
        <p:nvPicPr>
          <p:cNvPr id="7" name="Picture 4" descr="Click-me-arrow - WindowAgent #2803961 - PNG Images - PNGio">
            <a:extLst>
              <a:ext uri="{FF2B5EF4-FFF2-40B4-BE49-F238E27FC236}">
                <a16:creationId xmlns:a16="http://schemas.microsoft.com/office/drawing/2014/main" id="{F1B777C6-041B-484E-A8E9-1E9010066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393" y="4009738"/>
            <a:ext cx="1268016" cy="146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09E8B-FF11-4DDB-AB40-8073CE91B4E9}"/>
              </a:ext>
            </a:extLst>
          </p:cNvPr>
          <p:cNvSpPr>
            <a:spLocks noGrp="1"/>
          </p:cNvSpPr>
          <p:nvPr>
            <p:ph type="title"/>
          </p:nvPr>
        </p:nvSpPr>
        <p:spPr/>
        <p:txBody>
          <a:bodyPr/>
          <a:lstStyle/>
          <a:p>
            <a:r>
              <a:rPr lang="nl-NL" dirty="0"/>
              <a:t>Warmtenet </a:t>
            </a:r>
          </a:p>
        </p:txBody>
      </p:sp>
      <p:sp>
        <p:nvSpPr>
          <p:cNvPr id="4" name="Tijdelijke aanduiding voor tekst 3">
            <a:extLst>
              <a:ext uri="{FF2B5EF4-FFF2-40B4-BE49-F238E27FC236}">
                <a16:creationId xmlns:a16="http://schemas.microsoft.com/office/drawing/2014/main" id="{9E8EA041-F3BC-43CF-BD24-15420ACD5560}"/>
              </a:ext>
            </a:extLst>
          </p:cNvPr>
          <p:cNvSpPr>
            <a:spLocks noGrp="1"/>
          </p:cNvSpPr>
          <p:nvPr>
            <p:ph type="body" sz="half" idx="2"/>
          </p:nvPr>
        </p:nvSpPr>
        <p:spPr/>
        <p:txBody>
          <a:bodyPr/>
          <a:lstStyle/>
          <a:p>
            <a:r>
              <a:rPr lang="nl-NL" sz="2000" dirty="0"/>
              <a:t>Met een warmtenet wordt een warmtebron verbonden met de gebruiker van die warmte.</a:t>
            </a:r>
          </a:p>
          <a:p>
            <a:endParaRPr lang="nl-NL" sz="2000" dirty="0"/>
          </a:p>
          <a:p>
            <a:r>
              <a:rPr lang="nl-NL" sz="2000" dirty="0"/>
              <a:t>Warmtenet is mogelijk op:</a:t>
            </a:r>
          </a:p>
          <a:p>
            <a:pPr marL="285750" indent="-285750">
              <a:buFont typeface="Arial" panose="020B0604020202020204" pitchFamily="34" charset="0"/>
              <a:buChar char="•"/>
            </a:pPr>
            <a:r>
              <a:rPr lang="nl-NL" sz="2000" dirty="0"/>
              <a:t>Blokverwarming</a:t>
            </a:r>
          </a:p>
          <a:p>
            <a:pPr marL="285750" indent="-285750">
              <a:buFont typeface="Arial" panose="020B0604020202020204" pitchFamily="34" charset="0"/>
              <a:buChar char="•"/>
            </a:pPr>
            <a:r>
              <a:rPr lang="nl-NL" sz="2000" dirty="0"/>
              <a:t>Wijkniveau</a:t>
            </a:r>
          </a:p>
          <a:p>
            <a:pPr marL="285750" indent="-285750">
              <a:buFont typeface="Arial" panose="020B0604020202020204" pitchFamily="34" charset="0"/>
              <a:buChar char="•"/>
            </a:pPr>
            <a:r>
              <a:rPr lang="nl-NL" sz="2000" dirty="0"/>
              <a:t>Stadniveau</a:t>
            </a:r>
          </a:p>
          <a:p>
            <a:pPr marL="285750" indent="-285750">
              <a:buFont typeface="Arial" panose="020B0604020202020204" pitchFamily="34" charset="0"/>
              <a:buChar char="•"/>
            </a:pPr>
            <a:r>
              <a:rPr lang="nl-NL" sz="2000" dirty="0"/>
              <a:t>Regionaalniveau</a:t>
            </a:r>
          </a:p>
          <a:p>
            <a:endParaRPr lang="nl-NL" dirty="0"/>
          </a:p>
        </p:txBody>
      </p:sp>
      <p:pic>
        <p:nvPicPr>
          <p:cNvPr id="10" name="Tijdelijke aanduiding voor inhoud 9">
            <a:extLst>
              <a:ext uri="{FF2B5EF4-FFF2-40B4-BE49-F238E27FC236}">
                <a16:creationId xmlns:a16="http://schemas.microsoft.com/office/drawing/2014/main" id="{B8D3425A-934F-4F6C-957E-29A14F78DC48}"/>
              </a:ext>
            </a:extLst>
          </p:cNvPr>
          <p:cNvPicPr>
            <a:picLocks noGrp="1" noChangeAspect="1"/>
          </p:cNvPicPr>
          <p:nvPr>
            <p:ph idx="1"/>
          </p:nvPr>
        </p:nvPicPr>
        <p:blipFill rotWithShape="1">
          <a:blip r:embed="rId3"/>
          <a:srcRect l="19497" t="7860" r="59859" b="9378"/>
          <a:stretch/>
        </p:blipFill>
        <p:spPr>
          <a:xfrm>
            <a:off x="5790103" y="273050"/>
            <a:ext cx="5368963" cy="6456703"/>
          </a:xfrm>
        </p:spPr>
      </p:pic>
    </p:spTree>
    <p:extLst>
      <p:ext uri="{BB962C8B-B14F-4D97-AF65-F5344CB8AC3E}">
        <p14:creationId xmlns:p14="http://schemas.microsoft.com/office/powerpoint/2010/main" val="620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B44D9-5C5A-4AC0-84E0-10A6AEAA7EDE}"/>
              </a:ext>
            </a:extLst>
          </p:cNvPr>
          <p:cNvSpPr>
            <a:spLocks noGrp="1"/>
          </p:cNvSpPr>
          <p:nvPr>
            <p:ph type="title"/>
          </p:nvPr>
        </p:nvSpPr>
        <p:spPr/>
        <p:txBody>
          <a:bodyPr/>
          <a:lstStyle/>
          <a:p>
            <a:r>
              <a:rPr lang="nl-NL" b="0" dirty="0"/>
              <a:t>Hoe werkt een warmtenet</a:t>
            </a:r>
          </a:p>
        </p:txBody>
      </p:sp>
      <p:pic>
        <p:nvPicPr>
          <p:cNvPr id="4" name="Tijdelijke aanduiding voor inhoud 3">
            <a:extLst>
              <a:ext uri="{FF2B5EF4-FFF2-40B4-BE49-F238E27FC236}">
                <a16:creationId xmlns:a16="http://schemas.microsoft.com/office/drawing/2014/main" id="{AE27E8B5-F446-4195-8FA0-61C055841347}"/>
              </a:ext>
            </a:extLst>
          </p:cNvPr>
          <p:cNvPicPr>
            <a:picLocks noGrp="1" noChangeAspect="1"/>
          </p:cNvPicPr>
          <p:nvPr>
            <p:ph idx="1"/>
          </p:nvPr>
        </p:nvPicPr>
        <p:blipFill>
          <a:blip r:embed="rId3"/>
          <a:stretch>
            <a:fillRect/>
          </a:stretch>
        </p:blipFill>
        <p:spPr>
          <a:xfrm>
            <a:off x="1134534" y="1623341"/>
            <a:ext cx="8063949" cy="4143161"/>
          </a:xfrm>
          <a:prstGeom prst="rect">
            <a:avLst/>
          </a:prstGeom>
        </p:spPr>
      </p:pic>
      <p:pic>
        <p:nvPicPr>
          <p:cNvPr id="5122" name="Picture 2" descr="Warmtenetten - Expertise Centrum Warmte">
            <a:extLst>
              <a:ext uri="{FF2B5EF4-FFF2-40B4-BE49-F238E27FC236}">
                <a16:creationId xmlns:a16="http://schemas.microsoft.com/office/drawing/2014/main" id="{D9034904-EDF5-4033-A25A-F39F045BF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528" y="1371599"/>
            <a:ext cx="7921269" cy="515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EB4C6-2BF4-48E7-A007-3E403794CE76}"/>
              </a:ext>
            </a:extLst>
          </p:cNvPr>
          <p:cNvSpPr>
            <a:spLocks noGrp="1"/>
          </p:cNvSpPr>
          <p:nvPr>
            <p:ph type="title"/>
          </p:nvPr>
        </p:nvSpPr>
        <p:spPr/>
        <p:txBody>
          <a:bodyPr/>
          <a:lstStyle/>
          <a:p>
            <a:r>
              <a:rPr lang="nl-NL" dirty="0"/>
              <a:t>Warmtebronnen</a:t>
            </a:r>
          </a:p>
        </p:txBody>
      </p:sp>
      <p:sp>
        <p:nvSpPr>
          <p:cNvPr id="4" name="Tijdelijke aanduiding voor tekst 3">
            <a:extLst>
              <a:ext uri="{FF2B5EF4-FFF2-40B4-BE49-F238E27FC236}">
                <a16:creationId xmlns:a16="http://schemas.microsoft.com/office/drawing/2014/main" id="{59E07A58-39E0-48D1-BF92-E0F633A44D48}"/>
              </a:ext>
            </a:extLst>
          </p:cNvPr>
          <p:cNvSpPr>
            <a:spLocks noGrp="1"/>
          </p:cNvSpPr>
          <p:nvPr>
            <p:ph type="body" sz="half" idx="2"/>
          </p:nvPr>
        </p:nvSpPr>
        <p:spPr/>
        <p:txBody>
          <a:bodyPr/>
          <a:lstStyle/>
          <a:p>
            <a:r>
              <a:rPr lang="nl-NL" dirty="0"/>
              <a:t>Waar komt die warmte vandaan?</a:t>
            </a:r>
          </a:p>
          <a:p>
            <a:endParaRPr lang="nl-NL" dirty="0"/>
          </a:p>
        </p:txBody>
      </p:sp>
      <p:pic>
        <p:nvPicPr>
          <p:cNvPr id="6146" name="Picture 2" descr="Duidelijkheid over duurzaamheid... - Greenvis.nl">
            <a:hlinkClick r:id="rId3"/>
            <a:extLst>
              <a:ext uri="{FF2B5EF4-FFF2-40B4-BE49-F238E27FC236}">
                <a16:creationId xmlns:a16="http://schemas.microsoft.com/office/drawing/2014/main" id="{66540E0B-4CE5-4634-9EF8-52AC59B49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056575" y="273050"/>
            <a:ext cx="3702592" cy="29732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lick-me-arrow - WindowAgent #2803961 - PNG Images - PNGio">
            <a:extLst>
              <a:ext uri="{FF2B5EF4-FFF2-40B4-BE49-F238E27FC236}">
                <a16:creationId xmlns:a16="http://schemas.microsoft.com/office/drawing/2014/main" id="{F8616B5D-9856-4053-9FE2-901DA6BE2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869" y="589675"/>
            <a:ext cx="1005173"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62163526-99B0-4086-B2CC-412DDE3E2EBF}"/>
              </a:ext>
            </a:extLst>
          </p:cNvPr>
          <p:cNvPicPr>
            <a:picLocks noChangeAspect="1"/>
          </p:cNvPicPr>
          <p:nvPr/>
        </p:nvPicPr>
        <p:blipFill>
          <a:blip r:embed="rId6"/>
          <a:stretch>
            <a:fillRect/>
          </a:stretch>
        </p:blipFill>
        <p:spPr>
          <a:xfrm>
            <a:off x="609601" y="2623766"/>
            <a:ext cx="6567497" cy="3961184"/>
          </a:xfrm>
          <a:prstGeom prst="rect">
            <a:avLst/>
          </a:prstGeom>
        </p:spPr>
      </p:pic>
    </p:spTree>
    <p:extLst>
      <p:ext uri="{BB962C8B-B14F-4D97-AF65-F5344CB8AC3E}">
        <p14:creationId xmlns:p14="http://schemas.microsoft.com/office/powerpoint/2010/main" val="27314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449</TotalTime>
  <Words>1393</Words>
  <Application>Microsoft Office PowerPoint</Application>
  <PresentationFormat>Breedbeeld</PresentationFormat>
  <Paragraphs>162</Paragraphs>
  <Slides>20</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BoosterNextFY</vt:lpstr>
      <vt:lpstr>Calibri</vt:lpstr>
      <vt:lpstr>Karbon</vt:lpstr>
      <vt:lpstr>Proxima Nova</vt:lpstr>
      <vt:lpstr>RijksOverheidSans</vt:lpstr>
      <vt:lpstr>Helicon thema</vt:lpstr>
      <vt:lpstr>PowerPoint-presentatie</vt:lpstr>
      <vt:lpstr>PowerPoint-presentatie</vt:lpstr>
      <vt:lpstr>Vandaag</vt:lpstr>
      <vt:lpstr>Stadswarmte</vt:lpstr>
      <vt:lpstr>Naar 2050!</vt:lpstr>
      <vt:lpstr>Gasvrij Nederland</vt:lpstr>
      <vt:lpstr>Warmtenet </vt:lpstr>
      <vt:lpstr>Hoe werkt een warmtenet</vt:lpstr>
      <vt:lpstr>Warmtebronnen</vt:lpstr>
      <vt:lpstr>Warmteverbruik (2015)</vt:lpstr>
      <vt:lpstr>Opdracht</vt:lpstr>
      <vt:lpstr>PowerPoint-presentatie</vt:lpstr>
      <vt:lpstr>Vraag en aanbod</vt:lpstr>
      <vt:lpstr>Warmtesystemen en toepassingen</vt:lpstr>
      <vt:lpstr>Warmte rotonde</vt:lpstr>
      <vt:lpstr>PowerPoint-presentatie</vt:lpstr>
      <vt:lpstr>Veel voorkomende gesprekstechnieken </vt:lpstr>
      <vt:lpstr>Gesprekstechnieken gedragsveranderingen</vt:lpstr>
      <vt:lpstr>Gesprekstechniek</vt:lpstr>
      <vt:lpstr>Opdracht warmtenetten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Gerjan de Ruiter</cp:lastModifiedBy>
  <cp:revision>3</cp:revision>
  <dcterms:created xsi:type="dcterms:W3CDTF">2021-03-02T11:52:06Z</dcterms:created>
  <dcterms:modified xsi:type="dcterms:W3CDTF">2021-03-03T13:20:29Z</dcterms:modified>
</cp:coreProperties>
</file>