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66" r:id="rId3"/>
    <p:sldId id="349" r:id="rId4"/>
    <p:sldId id="350" r:id="rId5"/>
    <p:sldId id="351" r:id="rId6"/>
    <p:sldId id="352" r:id="rId7"/>
    <p:sldId id="358" r:id="rId8"/>
    <p:sldId id="353" r:id="rId9"/>
    <p:sldId id="354" r:id="rId10"/>
    <p:sldId id="356" r:id="rId11"/>
    <p:sldId id="359" r:id="rId12"/>
    <p:sldId id="355" r:id="rId13"/>
    <p:sldId id="360" r:id="rId14"/>
    <p:sldId id="340" r:id="rId15"/>
    <p:sldId id="357" r:id="rId16"/>
    <p:sldId id="363" r:id="rId17"/>
    <p:sldId id="361" r:id="rId18"/>
    <p:sldId id="362"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058334-2AD7-46CC-ACF9-B2E655992F11}" v="131" dt="2021-02-23T08:46:09.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11" autoAdjust="0"/>
  </p:normalViewPr>
  <p:slideViewPr>
    <p:cSldViewPr snapToGrid="0">
      <p:cViewPr varScale="1">
        <p:scale>
          <a:sx n="47" d="100"/>
          <a:sy n="47" d="100"/>
        </p:scale>
        <p:origin x="43" y="3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a2531a62-2f4d-4e73-a7da-0a31b077d76f" providerId="ADAL" clId="{4F058334-2AD7-46CC-ACF9-B2E655992F11}"/>
    <pc:docChg chg="undo custSel addSld delSld modSld sldOrd">
      <pc:chgData name="Gerjan de Ruiter" userId="a2531a62-2f4d-4e73-a7da-0a31b077d76f" providerId="ADAL" clId="{4F058334-2AD7-46CC-ACF9-B2E655992F11}" dt="2021-02-23T10:14:44.363" v="3682" actId="20577"/>
      <pc:docMkLst>
        <pc:docMk/>
      </pc:docMkLst>
      <pc:sldChg chg="add del">
        <pc:chgData name="Gerjan de Ruiter" userId="a2531a62-2f4d-4e73-a7da-0a31b077d76f" providerId="ADAL" clId="{4F058334-2AD7-46CC-ACF9-B2E655992F11}" dt="2021-02-23T08:28:03.569" v="3178"/>
        <pc:sldMkLst>
          <pc:docMk/>
          <pc:sldMk cId="0" sldId="256"/>
        </pc:sldMkLst>
      </pc:sldChg>
      <pc:sldChg chg="addSp delSp add del setBg delDesignElem">
        <pc:chgData name="Gerjan de Ruiter" userId="a2531a62-2f4d-4e73-a7da-0a31b077d76f" providerId="ADAL" clId="{4F058334-2AD7-46CC-ACF9-B2E655992F11}" dt="2021-02-23T07:10:24.986" v="2"/>
        <pc:sldMkLst>
          <pc:docMk/>
          <pc:sldMk cId="4240300181" sldId="266"/>
        </pc:sldMkLst>
        <pc:spChg chg="add del">
          <ac:chgData name="Gerjan de Ruiter" userId="a2531a62-2f4d-4e73-a7da-0a31b077d76f" providerId="ADAL" clId="{4F058334-2AD7-46CC-ACF9-B2E655992F11}" dt="2021-02-23T07:10:24.986" v="2"/>
          <ac:spMkLst>
            <pc:docMk/>
            <pc:sldMk cId="4240300181" sldId="266"/>
            <ac:spMk id="10" creationId="{07322A9E-F1EC-405E-8971-BA906EFFCCB8}"/>
          </ac:spMkLst>
        </pc:spChg>
        <pc:spChg chg="add del">
          <ac:chgData name="Gerjan de Ruiter" userId="a2531a62-2f4d-4e73-a7da-0a31b077d76f" providerId="ADAL" clId="{4F058334-2AD7-46CC-ACF9-B2E655992F11}" dt="2021-02-23T07:10:24.986" v="2"/>
          <ac:spMkLst>
            <pc:docMk/>
            <pc:sldMk cId="4240300181" sldId="266"/>
            <ac:spMk id="12" creationId="{A5704422-1118-4FD1-95AD-29A064EB80D9}"/>
          </ac:spMkLst>
        </pc:spChg>
        <pc:spChg chg="add del">
          <ac:chgData name="Gerjan de Ruiter" userId="a2531a62-2f4d-4e73-a7da-0a31b077d76f" providerId="ADAL" clId="{4F058334-2AD7-46CC-ACF9-B2E655992F11}" dt="2021-02-23T07:10:24.986" v="2"/>
          <ac:spMkLst>
            <pc:docMk/>
            <pc:sldMk cId="4240300181" sldId="266"/>
            <ac:spMk id="14" creationId="{A88B2AAA-B805-498E-A9E6-98B885855498}"/>
          </ac:spMkLst>
        </pc:spChg>
        <pc:spChg chg="add del">
          <ac:chgData name="Gerjan de Ruiter" userId="a2531a62-2f4d-4e73-a7da-0a31b077d76f" providerId="ADAL" clId="{4F058334-2AD7-46CC-ACF9-B2E655992F11}" dt="2021-02-23T07:10:24.986" v="2"/>
          <ac:spMkLst>
            <pc:docMk/>
            <pc:sldMk cId="4240300181" sldId="266"/>
            <ac:spMk id="16" creationId="{9B8051E0-19D7-43E1-BFD9-E6DBFEB3A3F1}"/>
          </ac:spMkLst>
        </pc:spChg>
        <pc:spChg chg="add del">
          <ac:chgData name="Gerjan de Ruiter" userId="a2531a62-2f4d-4e73-a7da-0a31b077d76f" providerId="ADAL" clId="{4F058334-2AD7-46CC-ACF9-B2E655992F11}" dt="2021-02-23T07:10:24.986" v="2"/>
          <ac:spMkLst>
            <pc:docMk/>
            <pc:sldMk cId="4240300181" sldId="266"/>
            <ac:spMk id="18" creationId="{4EDB2B02-86A2-46F5-A4BE-B7D9B10411D6}"/>
          </ac:spMkLst>
        </pc:spChg>
        <pc:spChg chg="add del">
          <ac:chgData name="Gerjan de Ruiter" userId="a2531a62-2f4d-4e73-a7da-0a31b077d76f" providerId="ADAL" clId="{4F058334-2AD7-46CC-ACF9-B2E655992F11}" dt="2021-02-23T07:10:24.986" v="2"/>
          <ac:spMkLst>
            <pc:docMk/>
            <pc:sldMk cId="4240300181" sldId="266"/>
            <ac:spMk id="20" creationId="{43954639-FB5D-41F4-9560-6F6DFE778425}"/>
          </ac:spMkLst>
        </pc:spChg>
        <pc:spChg chg="add del">
          <ac:chgData name="Gerjan de Ruiter" userId="a2531a62-2f4d-4e73-a7da-0a31b077d76f" providerId="ADAL" clId="{4F058334-2AD7-46CC-ACF9-B2E655992F11}" dt="2021-02-23T07:10:24.986" v="2"/>
          <ac:spMkLst>
            <pc:docMk/>
            <pc:sldMk cId="4240300181" sldId="266"/>
            <ac:spMk id="22" creationId="{E898931C-0323-41FA-A036-20F818B1FF81}"/>
          </ac:spMkLst>
        </pc:spChg>
        <pc:spChg chg="add del">
          <ac:chgData name="Gerjan de Ruiter" userId="a2531a62-2f4d-4e73-a7da-0a31b077d76f" providerId="ADAL" clId="{4F058334-2AD7-46CC-ACF9-B2E655992F11}" dt="2021-02-23T07:10:24.986" v="2"/>
          <ac:spMkLst>
            <pc:docMk/>
            <pc:sldMk cId="4240300181" sldId="266"/>
            <ac:spMk id="24" creationId="{89AFE9DD-0792-4B98-B4EB-97ACA17E6AA8}"/>
          </ac:spMkLst>
        </pc:spChg>
        <pc:spChg chg="add del">
          <ac:chgData name="Gerjan de Ruiter" userId="a2531a62-2f4d-4e73-a7da-0a31b077d76f" providerId="ADAL" clId="{4F058334-2AD7-46CC-ACF9-B2E655992F11}" dt="2021-02-23T07:10:24.986" v="2"/>
          <ac:spMkLst>
            <pc:docMk/>
            <pc:sldMk cId="4240300181" sldId="266"/>
            <ac:spMk id="26" creationId="{3981F5C4-9AE1-404E-AF44-A4E6DB374F9D}"/>
          </ac:spMkLst>
        </pc:spChg>
        <pc:spChg chg="add del">
          <ac:chgData name="Gerjan de Ruiter" userId="a2531a62-2f4d-4e73-a7da-0a31b077d76f" providerId="ADAL" clId="{4F058334-2AD7-46CC-ACF9-B2E655992F11}" dt="2021-02-23T07:10:24.986" v="2"/>
          <ac:spMkLst>
            <pc:docMk/>
            <pc:sldMk cId="4240300181" sldId="266"/>
            <ac:spMk id="28" creationId="{763C1781-8726-4FAC-8C45-FF40376BE409}"/>
          </ac:spMkLst>
        </pc:spChg>
        <pc:spChg chg="add del">
          <ac:chgData name="Gerjan de Ruiter" userId="a2531a62-2f4d-4e73-a7da-0a31b077d76f" providerId="ADAL" clId="{4F058334-2AD7-46CC-ACF9-B2E655992F11}" dt="2021-02-23T07:10:24.986" v="2"/>
          <ac:spMkLst>
            <pc:docMk/>
            <pc:sldMk cId="4240300181" sldId="266"/>
            <ac:spMk id="30" creationId="{301491B5-56C7-43DC-A3D9-861EECCA056A}"/>
          </ac:spMkLst>
        </pc:spChg>
        <pc:spChg chg="add del">
          <ac:chgData name="Gerjan de Ruiter" userId="a2531a62-2f4d-4e73-a7da-0a31b077d76f" providerId="ADAL" clId="{4F058334-2AD7-46CC-ACF9-B2E655992F11}" dt="2021-02-23T07:10:24.986" v="2"/>
          <ac:spMkLst>
            <pc:docMk/>
            <pc:sldMk cId="4240300181" sldId="266"/>
            <ac:spMk id="32" creationId="{237E2353-22DF-46E0-A200-FB30F8F394E2}"/>
          </ac:spMkLst>
        </pc:spChg>
        <pc:spChg chg="add del">
          <ac:chgData name="Gerjan de Ruiter" userId="a2531a62-2f4d-4e73-a7da-0a31b077d76f" providerId="ADAL" clId="{4F058334-2AD7-46CC-ACF9-B2E655992F11}" dt="2021-02-23T07:10:24.986" v="2"/>
          <ac:spMkLst>
            <pc:docMk/>
            <pc:sldMk cId="4240300181" sldId="266"/>
            <ac:spMk id="34" creationId="{DD6138DB-057B-45F7-A5F4-E7BFDA20D02C}"/>
          </ac:spMkLst>
        </pc:spChg>
        <pc:spChg chg="add del">
          <ac:chgData name="Gerjan de Ruiter" userId="a2531a62-2f4d-4e73-a7da-0a31b077d76f" providerId="ADAL" clId="{4F058334-2AD7-46CC-ACF9-B2E655992F11}" dt="2021-02-23T07:10:24.986" v="2"/>
          <ac:spMkLst>
            <pc:docMk/>
            <pc:sldMk cId="4240300181" sldId="266"/>
            <ac:spMk id="36" creationId="{79A54AB1-B64F-4843-BFAB-81CB74E66B65}"/>
          </ac:spMkLst>
        </pc:spChg>
      </pc:sldChg>
      <pc:sldChg chg="addSp delSp modSp add mod delAnim modNotesTx">
        <pc:chgData name="Gerjan de Ruiter" userId="a2531a62-2f4d-4e73-a7da-0a31b077d76f" providerId="ADAL" clId="{4F058334-2AD7-46CC-ACF9-B2E655992F11}" dt="2021-02-23T10:14:44.363" v="3682" actId="20577"/>
        <pc:sldMkLst>
          <pc:docMk/>
          <pc:sldMk cId="954211942" sldId="340"/>
        </pc:sldMkLst>
        <pc:spChg chg="add del mod">
          <ac:chgData name="Gerjan de Ruiter" userId="a2531a62-2f4d-4e73-a7da-0a31b077d76f" providerId="ADAL" clId="{4F058334-2AD7-46CC-ACF9-B2E655992F11}" dt="2021-02-23T08:39:09.879" v="3572"/>
          <ac:spMkLst>
            <pc:docMk/>
            <pc:sldMk cId="954211942" sldId="340"/>
            <ac:spMk id="3" creationId="{4A666E57-22B3-40D0-A54A-591F3EB1DFA2}"/>
          </ac:spMkLst>
        </pc:spChg>
        <pc:spChg chg="mod">
          <ac:chgData name="Gerjan de Ruiter" userId="a2531a62-2f4d-4e73-a7da-0a31b077d76f" providerId="ADAL" clId="{4F058334-2AD7-46CC-ACF9-B2E655992F11}" dt="2021-02-23T08:45:59.741" v="3678" actId="20577"/>
          <ac:spMkLst>
            <pc:docMk/>
            <pc:sldMk cId="954211942" sldId="340"/>
            <ac:spMk id="4" creationId="{3AF5FA95-5CBF-49B8-A772-677AC73605AA}"/>
          </ac:spMkLst>
        </pc:spChg>
        <pc:spChg chg="add del mod">
          <ac:chgData name="Gerjan de Ruiter" userId="a2531a62-2f4d-4e73-a7da-0a31b077d76f" providerId="ADAL" clId="{4F058334-2AD7-46CC-ACF9-B2E655992F11}" dt="2021-02-23T08:39:55.964" v="3578"/>
          <ac:spMkLst>
            <pc:docMk/>
            <pc:sldMk cId="954211942" sldId="340"/>
            <ac:spMk id="6" creationId="{D9904D01-8A6E-4772-9D67-0BCB0AB9D77F}"/>
          </ac:spMkLst>
        </pc:spChg>
        <pc:picChg chg="del">
          <ac:chgData name="Gerjan de Ruiter" userId="a2531a62-2f4d-4e73-a7da-0a31b077d76f" providerId="ADAL" clId="{4F058334-2AD7-46CC-ACF9-B2E655992F11}" dt="2021-02-23T07:26:27.825" v="493" actId="478"/>
          <ac:picMkLst>
            <pc:docMk/>
            <pc:sldMk cId="954211942" sldId="340"/>
            <ac:picMk id="5" creationId="{6EE5372B-02A3-45F7-81C8-A341922B9217}"/>
          </ac:picMkLst>
        </pc:picChg>
        <pc:picChg chg="del">
          <ac:chgData name="Gerjan de Ruiter" userId="a2531a62-2f4d-4e73-a7da-0a31b077d76f" providerId="ADAL" clId="{4F058334-2AD7-46CC-ACF9-B2E655992F11}" dt="2021-02-23T07:26:28.398" v="494" actId="478"/>
          <ac:picMkLst>
            <pc:docMk/>
            <pc:sldMk cId="954211942" sldId="340"/>
            <ac:picMk id="6146" creationId="{8B50B968-0AD7-4B98-82B5-861A4B5F1FC7}"/>
          </ac:picMkLst>
        </pc:picChg>
        <pc:picChg chg="add del mod">
          <ac:chgData name="Gerjan de Ruiter" userId="a2531a62-2f4d-4e73-a7da-0a31b077d76f" providerId="ADAL" clId="{4F058334-2AD7-46CC-ACF9-B2E655992F11}" dt="2021-02-23T08:39:18.986" v="3577" actId="478"/>
          <ac:picMkLst>
            <pc:docMk/>
            <pc:sldMk cId="954211942" sldId="340"/>
            <ac:picMk id="10242" creationId="{CAADE20D-BB44-42CC-A782-582DC8C115F5}"/>
          </ac:picMkLst>
        </pc:picChg>
        <pc:picChg chg="add mod">
          <ac:chgData name="Gerjan de Ruiter" userId="a2531a62-2f4d-4e73-a7da-0a31b077d76f" providerId="ADAL" clId="{4F058334-2AD7-46CC-ACF9-B2E655992F11}" dt="2021-02-23T08:46:09.499" v="3681" actId="14100"/>
          <ac:picMkLst>
            <pc:docMk/>
            <pc:sldMk cId="954211942" sldId="340"/>
            <ac:picMk id="10244" creationId="{7C0CC925-32E1-4E8A-87CD-392B1DE8063C}"/>
          </ac:picMkLst>
        </pc:picChg>
        <pc:picChg chg="add mod">
          <ac:chgData name="Gerjan de Ruiter" userId="a2531a62-2f4d-4e73-a7da-0a31b077d76f" providerId="ADAL" clId="{4F058334-2AD7-46CC-ACF9-B2E655992F11}" dt="2021-02-23T08:40:21.039" v="3582" actId="1076"/>
          <ac:picMkLst>
            <pc:docMk/>
            <pc:sldMk cId="954211942" sldId="340"/>
            <ac:picMk id="10246" creationId="{EBA436DA-32FA-42C6-8A8C-BF725EAAEFA1}"/>
          </ac:picMkLst>
        </pc:picChg>
      </pc:sldChg>
      <pc:sldChg chg="addSp delSp modSp mod">
        <pc:chgData name="Gerjan de Ruiter" userId="a2531a62-2f4d-4e73-a7da-0a31b077d76f" providerId="ADAL" clId="{4F058334-2AD7-46CC-ACF9-B2E655992F11}" dt="2021-02-23T08:01:27.201" v="1193" actId="1076"/>
        <pc:sldMkLst>
          <pc:docMk/>
          <pc:sldMk cId="4090314671" sldId="349"/>
        </pc:sldMkLst>
        <pc:picChg chg="add mod modCrop">
          <ac:chgData name="Gerjan de Ruiter" userId="a2531a62-2f4d-4e73-a7da-0a31b077d76f" providerId="ADAL" clId="{4F058334-2AD7-46CC-ACF9-B2E655992F11}" dt="2021-02-23T07:12:09.681" v="14" actId="1076"/>
          <ac:picMkLst>
            <pc:docMk/>
            <pc:sldMk cId="4090314671" sldId="349"/>
            <ac:picMk id="3" creationId="{40B2F19A-7D88-4C87-9995-D9C808AD7EAD}"/>
          </ac:picMkLst>
        </pc:picChg>
        <pc:picChg chg="add mod modCrop">
          <ac:chgData name="Gerjan de Ruiter" userId="a2531a62-2f4d-4e73-a7da-0a31b077d76f" providerId="ADAL" clId="{4F058334-2AD7-46CC-ACF9-B2E655992F11}" dt="2021-02-23T08:01:27.201" v="1193" actId="1076"/>
          <ac:picMkLst>
            <pc:docMk/>
            <pc:sldMk cId="4090314671" sldId="349"/>
            <ac:picMk id="5" creationId="{0520AB1D-0003-443E-AB3F-8A4CE885FF19}"/>
          </ac:picMkLst>
        </pc:picChg>
        <pc:picChg chg="del">
          <ac:chgData name="Gerjan de Ruiter" userId="a2531a62-2f4d-4e73-a7da-0a31b077d76f" providerId="ADAL" clId="{4F058334-2AD7-46CC-ACF9-B2E655992F11}" dt="2021-02-23T07:10:59.094" v="6" actId="478"/>
          <ac:picMkLst>
            <pc:docMk/>
            <pc:sldMk cId="4090314671" sldId="349"/>
            <ac:picMk id="6" creationId="{887936C4-8FFB-49BF-90AE-F25E9751F770}"/>
          </ac:picMkLst>
        </pc:picChg>
        <pc:picChg chg="del">
          <ac:chgData name="Gerjan de Ruiter" userId="a2531a62-2f4d-4e73-a7da-0a31b077d76f" providerId="ADAL" clId="{4F058334-2AD7-46CC-ACF9-B2E655992F11}" dt="2021-02-23T07:10:58.057" v="4" actId="478"/>
          <ac:picMkLst>
            <pc:docMk/>
            <pc:sldMk cId="4090314671" sldId="349"/>
            <ac:picMk id="8" creationId="{8C711C93-2FCC-4568-A876-77B9A0D1EE41}"/>
          </ac:picMkLst>
        </pc:picChg>
        <pc:picChg chg="add mod modCrop">
          <ac:chgData name="Gerjan de Ruiter" userId="a2531a62-2f4d-4e73-a7da-0a31b077d76f" providerId="ADAL" clId="{4F058334-2AD7-46CC-ACF9-B2E655992F11}" dt="2021-02-23T08:01:23.332" v="1191" actId="1076"/>
          <ac:picMkLst>
            <pc:docMk/>
            <pc:sldMk cId="4090314671" sldId="349"/>
            <ac:picMk id="9" creationId="{B07F07CD-B55B-447B-B731-149037284299}"/>
          </ac:picMkLst>
        </pc:picChg>
        <pc:picChg chg="del">
          <ac:chgData name="Gerjan de Ruiter" userId="a2531a62-2f4d-4e73-a7da-0a31b077d76f" providerId="ADAL" clId="{4F058334-2AD7-46CC-ACF9-B2E655992F11}" dt="2021-02-23T07:10:58.611" v="5" actId="478"/>
          <ac:picMkLst>
            <pc:docMk/>
            <pc:sldMk cId="4090314671" sldId="349"/>
            <ac:picMk id="10" creationId="{9E18ED13-D7B9-4E35-BF1C-E8845281AD6B}"/>
          </ac:picMkLst>
        </pc:picChg>
        <pc:picChg chg="add mod modCrop">
          <ac:chgData name="Gerjan de Ruiter" userId="a2531a62-2f4d-4e73-a7da-0a31b077d76f" providerId="ADAL" clId="{4F058334-2AD7-46CC-ACF9-B2E655992F11}" dt="2021-02-23T08:01:24.342" v="1192" actId="1076"/>
          <ac:picMkLst>
            <pc:docMk/>
            <pc:sldMk cId="4090314671" sldId="349"/>
            <ac:picMk id="12" creationId="{999065CC-971D-4C30-A7F5-26AAC78EEB58}"/>
          </ac:picMkLst>
        </pc:picChg>
        <pc:picChg chg="del">
          <ac:chgData name="Gerjan de Ruiter" userId="a2531a62-2f4d-4e73-a7da-0a31b077d76f" providerId="ADAL" clId="{4F058334-2AD7-46CC-ACF9-B2E655992F11}" dt="2021-02-23T07:11:00.194" v="7" actId="478"/>
          <ac:picMkLst>
            <pc:docMk/>
            <pc:sldMk cId="4090314671" sldId="349"/>
            <ac:picMk id="3074" creationId="{2F61C214-AE8E-40D6-9A21-FA07A1D4A184}"/>
          </ac:picMkLst>
        </pc:picChg>
      </pc:sldChg>
      <pc:sldChg chg="addSp delSp modSp new mod modClrScheme chgLayout modNotesTx">
        <pc:chgData name="Gerjan de Ruiter" userId="a2531a62-2f4d-4e73-a7da-0a31b077d76f" providerId="ADAL" clId="{4F058334-2AD7-46CC-ACF9-B2E655992F11}" dt="2021-02-23T07:18:49.207" v="144"/>
        <pc:sldMkLst>
          <pc:docMk/>
          <pc:sldMk cId="108919385" sldId="350"/>
        </pc:sldMkLst>
        <pc:spChg chg="add mod">
          <ac:chgData name="Gerjan de Ruiter" userId="a2531a62-2f4d-4e73-a7da-0a31b077d76f" providerId="ADAL" clId="{4F058334-2AD7-46CC-ACF9-B2E655992F11}" dt="2021-02-23T07:15:03.708" v="60" actId="20577"/>
          <ac:spMkLst>
            <pc:docMk/>
            <pc:sldMk cId="108919385" sldId="350"/>
            <ac:spMk id="2" creationId="{C6ED9AA0-C8C7-420C-AC24-8C194C7301FB}"/>
          </ac:spMkLst>
        </pc:spChg>
        <pc:spChg chg="add del mod">
          <ac:chgData name="Gerjan de Ruiter" userId="a2531a62-2f4d-4e73-a7da-0a31b077d76f" providerId="ADAL" clId="{4F058334-2AD7-46CC-ACF9-B2E655992F11}" dt="2021-02-23T07:16:55.915" v="129"/>
          <ac:spMkLst>
            <pc:docMk/>
            <pc:sldMk cId="108919385" sldId="350"/>
            <ac:spMk id="3" creationId="{318C6865-BB85-42B1-B151-3FA7301842B3}"/>
          </ac:spMkLst>
        </pc:spChg>
        <pc:spChg chg="add mod">
          <ac:chgData name="Gerjan de Ruiter" userId="a2531a62-2f4d-4e73-a7da-0a31b077d76f" providerId="ADAL" clId="{4F058334-2AD7-46CC-ACF9-B2E655992F11}" dt="2021-02-23T07:16:36.732" v="128" actId="403"/>
          <ac:spMkLst>
            <pc:docMk/>
            <pc:sldMk cId="108919385" sldId="350"/>
            <ac:spMk id="4" creationId="{6E66F472-B665-4B00-82AF-B415F055A6B4}"/>
          </ac:spMkLst>
        </pc:spChg>
        <pc:picChg chg="add mod">
          <ac:chgData name="Gerjan de Ruiter" userId="a2531a62-2f4d-4e73-a7da-0a31b077d76f" providerId="ADAL" clId="{4F058334-2AD7-46CC-ACF9-B2E655992F11}" dt="2021-02-23T07:17:20.841" v="136" actId="1076"/>
          <ac:picMkLst>
            <pc:docMk/>
            <pc:sldMk cId="108919385" sldId="350"/>
            <ac:picMk id="5" creationId="{E0446B4B-6451-440F-86C0-BAFE16F342C1}"/>
          </ac:picMkLst>
        </pc:picChg>
        <pc:picChg chg="add mod">
          <ac:chgData name="Gerjan de Ruiter" userId="a2531a62-2f4d-4e73-a7da-0a31b077d76f" providerId="ADAL" clId="{4F058334-2AD7-46CC-ACF9-B2E655992F11}" dt="2021-02-23T07:17:27.145" v="138" actId="14100"/>
          <ac:picMkLst>
            <pc:docMk/>
            <pc:sldMk cId="108919385" sldId="350"/>
            <ac:picMk id="6" creationId="{F1559A5A-558A-455E-BF0A-D65B23A4D0C7}"/>
          </ac:picMkLst>
        </pc:picChg>
        <pc:picChg chg="add mod">
          <ac:chgData name="Gerjan de Ruiter" userId="a2531a62-2f4d-4e73-a7da-0a31b077d76f" providerId="ADAL" clId="{4F058334-2AD7-46CC-ACF9-B2E655992F11}" dt="2021-02-23T07:17:46.074" v="140" actId="1076"/>
          <ac:picMkLst>
            <pc:docMk/>
            <pc:sldMk cId="108919385" sldId="350"/>
            <ac:picMk id="7" creationId="{F80E79C0-F8B1-4C90-938D-795001B5BAF8}"/>
          </ac:picMkLst>
        </pc:picChg>
        <pc:picChg chg="add mod">
          <ac:chgData name="Gerjan de Ruiter" userId="a2531a62-2f4d-4e73-a7da-0a31b077d76f" providerId="ADAL" clId="{4F058334-2AD7-46CC-ACF9-B2E655992F11}" dt="2021-02-23T07:18:12.721" v="143" actId="1076"/>
          <ac:picMkLst>
            <pc:docMk/>
            <pc:sldMk cId="108919385" sldId="350"/>
            <ac:picMk id="8" creationId="{B489EE28-8421-424E-999F-86A5E617612E}"/>
          </ac:picMkLst>
        </pc:picChg>
      </pc:sldChg>
      <pc:sldChg chg="addSp delSp modSp new mod">
        <pc:chgData name="Gerjan de Ruiter" userId="a2531a62-2f4d-4e73-a7da-0a31b077d76f" providerId="ADAL" clId="{4F058334-2AD7-46CC-ACF9-B2E655992F11}" dt="2021-02-23T08:28:40.230" v="3179"/>
        <pc:sldMkLst>
          <pc:docMk/>
          <pc:sldMk cId="1734685605" sldId="351"/>
        </pc:sldMkLst>
        <pc:spChg chg="mod">
          <ac:chgData name="Gerjan de Ruiter" userId="a2531a62-2f4d-4e73-a7da-0a31b077d76f" providerId="ADAL" clId="{4F058334-2AD7-46CC-ACF9-B2E655992F11}" dt="2021-02-23T07:24:29.985" v="352" actId="403"/>
          <ac:spMkLst>
            <pc:docMk/>
            <pc:sldMk cId="1734685605" sldId="351"/>
            <ac:spMk id="2" creationId="{9A55C371-5091-4FA9-BCC0-16DF3B0B5BD6}"/>
          </ac:spMkLst>
        </pc:spChg>
        <pc:spChg chg="del">
          <ac:chgData name="Gerjan de Ruiter" userId="a2531a62-2f4d-4e73-a7da-0a31b077d76f" providerId="ADAL" clId="{4F058334-2AD7-46CC-ACF9-B2E655992F11}" dt="2021-02-23T08:01:52.774" v="1194"/>
          <ac:spMkLst>
            <pc:docMk/>
            <pc:sldMk cId="1734685605" sldId="351"/>
            <ac:spMk id="3" creationId="{221BFB07-39E5-4406-A6C4-80524ABC1F4F}"/>
          </ac:spMkLst>
        </pc:spChg>
        <pc:spChg chg="mod">
          <ac:chgData name="Gerjan de Ruiter" userId="a2531a62-2f4d-4e73-a7da-0a31b077d76f" providerId="ADAL" clId="{4F058334-2AD7-46CC-ACF9-B2E655992F11}" dt="2021-02-23T08:11:32.593" v="2412" actId="20577"/>
          <ac:spMkLst>
            <pc:docMk/>
            <pc:sldMk cId="1734685605" sldId="351"/>
            <ac:spMk id="4" creationId="{4B2C54DD-61B9-44ED-B171-7CE0DEF454A1}"/>
          </ac:spMkLst>
        </pc:spChg>
        <pc:spChg chg="add del mod">
          <ac:chgData name="Gerjan de Ruiter" userId="a2531a62-2f4d-4e73-a7da-0a31b077d76f" providerId="ADAL" clId="{4F058334-2AD7-46CC-ACF9-B2E655992F11}" dt="2021-02-23T08:02:24.567" v="1200"/>
          <ac:spMkLst>
            <pc:docMk/>
            <pc:sldMk cId="1734685605" sldId="351"/>
            <ac:spMk id="5" creationId="{10161AED-4AA6-4818-A0D2-0552E13F4FB4}"/>
          </ac:spMkLst>
        </pc:spChg>
        <pc:spChg chg="add del mod">
          <ac:chgData name="Gerjan de Ruiter" userId="a2531a62-2f4d-4e73-a7da-0a31b077d76f" providerId="ADAL" clId="{4F058334-2AD7-46CC-ACF9-B2E655992F11}" dt="2021-02-23T08:28:40.230" v="3179"/>
          <ac:spMkLst>
            <pc:docMk/>
            <pc:sldMk cId="1734685605" sldId="351"/>
            <ac:spMk id="6" creationId="{904C1408-690C-4B7A-8002-057B9AC164C5}"/>
          </ac:spMkLst>
        </pc:spChg>
        <pc:picChg chg="add del mod">
          <ac:chgData name="Gerjan de Ruiter" userId="a2531a62-2f4d-4e73-a7da-0a31b077d76f" providerId="ADAL" clId="{4F058334-2AD7-46CC-ACF9-B2E655992F11}" dt="2021-02-23T08:02:22.760" v="1199" actId="478"/>
          <ac:picMkLst>
            <pc:docMk/>
            <pc:sldMk cId="1734685605" sldId="351"/>
            <ac:picMk id="1026" creationId="{BDC96B76-E3FC-41C0-A721-3188CEE0A6E0}"/>
          </ac:picMkLst>
        </pc:picChg>
        <pc:picChg chg="add del mod">
          <ac:chgData name="Gerjan de Ruiter" userId="a2531a62-2f4d-4e73-a7da-0a31b077d76f" providerId="ADAL" clId="{4F058334-2AD7-46CC-ACF9-B2E655992F11}" dt="2021-02-23T08:02:37.099" v="1205" actId="21"/>
          <ac:picMkLst>
            <pc:docMk/>
            <pc:sldMk cId="1734685605" sldId="351"/>
            <ac:picMk id="1028" creationId="{118257B9-4E1E-45A9-BA4A-32B201691920}"/>
          </ac:picMkLst>
        </pc:picChg>
        <pc:picChg chg="add mod">
          <ac:chgData name="Gerjan de Ruiter" userId="a2531a62-2f4d-4e73-a7da-0a31b077d76f" providerId="ADAL" clId="{4F058334-2AD7-46CC-ACF9-B2E655992F11}" dt="2021-02-23T08:28:40.230" v="3179"/>
          <ac:picMkLst>
            <pc:docMk/>
            <pc:sldMk cId="1734685605" sldId="351"/>
            <ac:picMk id="1030" creationId="{3C872A37-A765-4A46-BB56-FC7078EAFD00}"/>
          </ac:picMkLst>
        </pc:picChg>
      </pc:sldChg>
      <pc:sldChg chg="addSp delSp modSp new mod modAnim modNotesTx">
        <pc:chgData name="Gerjan de Ruiter" userId="a2531a62-2f4d-4e73-a7da-0a31b077d76f" providerId="ADAL" clId="{4F058334-2AD7-46CC-ACF9-B2E655992F11}" dt="2021-02-23T08:15:41.199" v="2644"/>
        <pc:sldMkLst>
          <pc:docMk/>
          <pc:sldMk cId="933237160" sldId="352"/>
        </pc:sldMkLst>
        <pc:spChg chg="mod">
          <ac:chgData name="Gerjan de Ruiter" userId="a2531a62-2f4d-4e73-a7da-0a31b077d76f" providerId="ADAL" clId="{4F058334-2AD7-46CC-ACF9-B2E655992F11}" dt="2021-02-23T07:25:04.598" v="377" actId="20577"/>
          <ac:spMkLst>
            <pc:docMk/>
            <pc:sldMk cId="933237160" sldId="352"/>
            <ac:spMk id="2" creationId="{67B90FB6-4841-4436-897E-401B8AE9100D}"/>
          </ac:spMkLst>
        </pc:spChg>
        <pc:spChg chg="del">
          <ac:chgData name="Gerjan de Ruiter" userId="a2531a62-2f4d-4e73-a7da-0a31b077d76f" providerId="ADAL" clId="{4F058334-2AD7-46CC-ACF9-B2E655992F11}" dt="2021-02-23T08:02:39.405" v="1206"/>
          <ac:spMkLst>
            <pc:docMk/>
            <pc:sldMk cId="933237160" sldId="352"/>
            <ac:spMk id="3" creationId="{BF751C76-646E-4653-AA58-D3764D0C06EC}"/>
          </ac:spMkLst>
        </pc:spChg>
        <pc:spChg chg="mod">
          <ac:chgData name="Gerjan de Ruiter" userId="a2531a62-2f4d-4e73-a7da-0a31b077d76f" providerId="ADAL" clId="{4F058334-2AD7-46CC-ACF9-B2E655992F11}" dt="2021-02-23T08:14:52.192" v="2631" actId="113"/>
          <ac:spMkLst>
            <pc:docMk/>
            <pc:sldMk cId="933237160" sldId="352"/>
            <ac:spMk id="4" creationId="{44BAF6A0-E973-4AEE-9051-577F3FE4881F}"/>
          </ac:spMkLst>
        </pc:spChg>
        <pc:spChg chg="add del mod">
          <ac:chgData name="Gerjan de Ruiter" userId="a2531a62-2f4d-4e73-a7da-0a31b077d76f" providerId="ADAL" clId="{4F058334-2AD7-46CC-ACF9-B2E655992F11}" dt="2021-02-23T08:04:32.498" v="1229"/>
          <ac:spMkLst>
            <pc:docMk/>
            <pc:sldMk cId="933237160" sldId="352"/>
            <ac:spMk id="6" creationId="{9F1F326A-37EF-4F81-B444-C92A18D9AD4F}"/>
          </ac:spMkLst>
        </pc:spChg>
        <pc:picChg chg="add del mod">
          <ac:chgData name="Gerjan de Ruiter" userId="a2531a62-2f4d-4e73-a7da-0a31b077d76f" providerId="ADAL" clId="{4F058334-2AD7-46CC-ACF9-B2E655992F11}" dt="2021-02-23T08:03:49.212" v="1228" actId="478"/>
          <ac:picMkLst>
            <pc:docMk/>
            <pc:sldMk cId="933237160" sldId="352"/>
            <ac:picMk id="5" creationId="{DDCD2F4F-4409-405C-9EA6-5F0B603CB9EF}"/>
          </ac:picMkLst>
        </pc:picChg>
        <pc:picChg chg="add mod">
          <ac:chgData name="Gerjan de Ruiter" userId="a2531a62-2f4d-4e73-a7da-0a31b077d76f" providerId="ADAL" clId="{4F058334-2AD7-46CC-ACF9-B2E655992F11}" dt="2021-02-23T08:04:32.498" v="1229"/>
          <ac:picMkLst>
            <pc:docMk/>
            <pc:sldMk cId="933237160" sldId="352"/>
            <ac:picMk id="3074" creationId="{79B74401-1470-435F-A0D6-C6E20248B6C8}"/>
          </ac:picMkLst>
        </pc:picChg>
      </pc:sldChg>
      <pc:sldChg chg="addSp delSp modSp new mod">
        <pc:chgData name="Gerjan de Ruiter" userId="a2531a62-2f4d-4e73-a7da-0a31b077d76f" providerId="ADAL" clId="{4F058334-2AD7-46CC-ACF9-B2E655992F11}" dt="2021-02-23T08:23:32.317" v="2869" actId="1076"/>
        <pc:sldMkLst>
          <pc:docMk/>
          <pc:sldMk cId="1887896292" sldId="353"/>
        </pc:sldMkLst>
        <pc:spChg chg="mod">
          <ac:chgData name="Gerjan de Ruiter" userId="a2531a62-2f4d-4e73-a7da-0a31b077d76f" providerId="ADAL" clId="{4F058334-2AD7-46CC-ACF9-B2E655992F11}" dt="2021-02-23T07:25:15.272" v="401" actId="20577"/>
          <ac:spMkLst>
            <pc:docMk/>
            <pc:sldMk cId="1887896292" sldId="353"/>
            <ac:spMk id="2" creationId="{677C8236-159A-4425-81C3-DCFD7A634245}"/>
          </ac:spMkLst>
        </pc:spChg>
        <pc:spChg chg="del">
          <ac:chgData name="Gerjan de Ruiter" userId="a2531a62-2f4d-4e73-a7da-0a31b077d76f" providerId="ADAL" clId="{4F058334-2AD7-46CC-ACF9-B2E655992F11}" dt="2021-02-23T08:23:00.868" v="2861"/>
          <ac:spMkLst>
            <pc:docMk/>
            <pc:sldMk cId="1887896292" sldId="353"/>
            <ac:spMk id="3" creationId="{3C181E18-769C-4192-9C46-91BD027543A5}"/>
          </ac:spMkLst>
        </pc:spChg>
        <pc:spChg chg="mod">
          <ac:chgData name="Gerjan de Ruiter" userId="a2531a62-2f4d-4e73-a7da-0a31b077d76f" providerId="ADAL" clId="{4F058334-2AD7-46CC-ACF9-B2E655992F11}" dt="2021-02-23T08:10:32.895" v="2285"/>
          <ac:spMkLst>
            <pc:docMk/>
            <pc:sldMk cId="1887896292" sldId="353"/>
            <ac:spMk id="4" creationId="{5670869E-B55C-43C9-AC43-7AC8EF1A7942}"/>
          </ac:spMkLst>
        </pc:spChg>
        <pc:picChg chg="add mod">
          <ac:chgData name="Gerjan de Ruiter" userId="a2531a62-2f4d-4e73-a7da-0a31b077d76f" providerId="ADAL" clId="{4F058334-2AD7-46CC-ACF9-B2E655992F11}" dt="2021-02-23T08:23:32.317" v="2869" actId="1076"/>
          <ac:picMkLst>
            <pc:docMk/>
            <pc:sldMk cId="1887896292" sldId="353"/>
            <ac:picMk id="6146" creationId="{741667CA-87EA-4781-AB3E-CB7D7F589DB0}"/>
          </ac:picMkLst>
        </pc:picChg>
      </pc:sldChg>
      <pc:sldChg chg="addSp delSp modSp new mod modClrScheme chgLayout">
        <pc:chgData name="Gerjan de Ruiter" userId="a2531a62-2f4d-4e73-a7da-0a31b077d76f" providerId="ADAL" clId="{4F058334-2AD7-46CC-ACF9-B2E655992F11}" dt="2021-02-23T08:23:24.614" v="2866" actId="1076"/>
        <pc:sldMkLst>
          <pc:docMk/>
          <pc:sldMk cId="1397015137" sldId="354"/>
        </pc:sldMkLst>
        <pc:spChg chg="mod">
          <ac:chgData name="Gerjan de Ruiter" userId="a2531a62-2f4d-4e73-a7da-0a31b077d76f" providerId="ADAL" clId="{4F058334-2AD7-46CC-ACF9-B2E655992F11}" dt="2021-02-23T08:22:00.386" v="2857" actId="26606"/>
          <ac:spMkLst>
            <pc:docMk/>
            <pc:sldMk cId="1397015137" sldId="354"/>
            <ac:spMk id="2" creationId="{CD784F3E-559F-4B64-B3EE-63A1481D8200}"/>
          </ac:spMkLst>
        </pc:spChg>
        <pc:spChg chg="del">
          <ac:chgData name="Gerjan de Ruiter" userId="a2531a62-2f4d-4e73-a7da-0a31b077d76f" providerId="ADAL" clId="{4F058334-2AD7-46CC-ACF9-B2E655992F11}" dt="2021-02-23T08:21:56.714" v="2855"/>
          <ac:spMkLst>
            <pc:docMk/>
            <pc:sldMk cId="1397015137" sldId="354"/>
            <ac:spMk id="3" creationId="{6BD42C15-22C0-421A-8507-E6A95CA865E1}"/>
          </ac:spMkLst>
        </pc:spChg>
        <pc:spChg chg="mod">
          <ac:chgData name="Gerjan de Ruiter" userId="a2531a62-2f4d-4e73-a7da-0a31b077d76f" providerId="ADAL" clId="{4F058334-2AD7-46CC-ACF9-B2E655992F11}" dt="2021-02-23T08:22:00.386" v="2857" actId="26606"/>
          <ac:spMkLst>
            <pc:docMk/>
            <pc:sldMk cId="1397015137" sldId="354"/>
            <ac:spMk id="4" creationId="{2E06369E-8042-4ED9-8225-9A80587830A2}"/>
          </ac:spMkLst>
        </pc:spChg>
        <pc:spChg chg="add del mod">
          <ac:chgData name="Gerjan de Ruiter" userId="a2531a62-2f4d-4e73-a7da-0a31b077d76f" providerId="ADAL" clId="{4F058334-2AD7-46CC-ACF9-B2E655992F11}" dt="2021-02-23T08:23:16.413" v="2863"/>
          <ac:spMkLst>
            <pc:docMk/>
            <pc:sldMk cId="1397015137" sldId="354"/>
            <ac:spMk id="5" creationId="{A8ABE919-BC23-4DD5-AFD1-C2C973EC8998}"/>
          </ac:spMkLst>
        </pc:spChg>
        <pc:picChg chg="add del mod">
          <ac:chgData name="Gerjan de Ruiter" userId="a2531a62-2f4d-4e73-a7da-0a31b077d76f" providerId="ADAL" clId="{4F058334-2AD7-46CC-ACF9-B2E655992F11}" dt="2021-02-23T08:22:24.062" v="2860" actId="478"/>
          <ac:picMkLst>
            <pc:docMk/>
            <pc:sldMk cId="1397015137" sldId="354"/>
            <ac:picMk id="5122" creationId="{D4063537-0249-4EEF-AA2A-50E1758823FB}"/>
          </ac:picMkLst>
        </pc:picChg>
        <pc:picChg chg="add mod">
          <ac:chgData name="Gerjan de Ruiter" userId="a2531a62-2f4d-4e73-a7da-0a31b077d76f" providerId="ADAL" clId="{4F058334-2AD7-46CC-ACF9-B2E655992F11}" dt="2021-02-23T08:23:24.614" v="2866" actId="1076"/>
          <ac:picMkLst>
            <pc:docMk/>
            <pc:sldMk cId="1397015137" sldId="354"/>
            <ac:picMk id="5124" creationId="{7684D783-19D2-487C-985A-07B8337F9483}"/>
          </ac:picMkLst>
        </pc:picChg>
      </pc:sldChg>
      <pc:sldChg chg="addSp delSp modSp new mod modNotesTx">
        <pc:chgData name="Gerjan de Ruiter" userId="a2531a62-2f4d-4e73-a7da-0a31b077d76f" providerId="ADAL" clId="{4F058334-2AD7-46CC-ACF9-B2E655992F11}" dt="2021-02-23T08:36:42.310" v="3560"/>
        <pc:sldMkLst>
          <pc:docMk/>
          <pc:sldMk cId="3091496196" sldId="355"/>
        </pc:sldMkLst>
        <pc:spChg chg="mod">
          <ac:chgData name="Gerjan de Ruiter" userId="a2531a62-2f4d-4e73-a7da-0a31b077d76f" providerId="ADAL" clId="{4F058334-2AD7-46CC-ACF9-B2E655992F11}" dt="2021-02-23T07:25:33.380" v="443" actId="20577"/>
          <ac:spMkLst>
            <pc:docMk/>
            <pc:sldMk cId="3091496196" sldId="355"/>
            <ac:spMk id="2" creationId="{440AAC63-F670-4CA1-BC40-232D104A4566}"/>
          </ac:spMkLst>
        </pc:spChg>
        <pc:spChg chg="del">
          <ac:chgData name="Gerjan de Ruiter" userId="a2531a62-2f4d-4e73-a7da-0a31b077d76f" providerId="ADAL" clId="{4F058334-2AD7-46CC-ACF9-B2E655992F11}" dt="2021-02-23T08:32:59.576" v="3180"/>
          <ac:spMkLst>
            <pc:docMk/>
            <pc:sldMk cId="3091496196" sldId="355"/>
            <ac:spMk id="3" creationId="{2F93BD2E-21FE-407C-BF61-A1701E3A1552}"/>
          </ac:spMkLst>
        </pc:spChg>
        <pc:spChg chg="mod">
          <ac:chgData name="Gerjan de Ruiter" userId="a2531a62-2f4d-4e73-a7da-0a31b077d76f" providerId="ADAL" clId="{4F058334-2AD7-46CC-ACF9-B2E655992F11}" dt="2021-02-23T08:36:01.907" v="3557" actId="403"/>
          <ac:spMkLst>
            <pc:docMk/>
            <pc:sldMk cId="3091496196" sldId="355"/>
            <ac:spMk id="4" creationId="{5A482F7C-19A5-4F0E-9459-758687FA8C2B}"/>
          </ac:spMkLst>
        </pc:spChg>
        <pc:picChg chg="add mod">
          <ac:chgData name="Gerjan de Ruiter" userId="a2531a62-2f4d-4e73-a7da-0a31b077d76f" providerId="ADAL" clId="{4F058334-2AD7-46CC-ACF9-B2E655992F11}" dt="2021-02-23T08:34:31.553" v="3322" actId="1076"/>
          <ac:picMkLst>
            <pc:docMk/>
            <pc:sldMk cId="3091496196" sldId="355"/>
            <ac:picMk id="5" creationId="{8671ACB5-1CB1-41EB-A939-5C96EAD37D37}"/>
          </ac:picMkLst>
        </pc:picChg>
        <pc:picChg chg="add mod">
          <ac:chgData name="Gerjan de Ruiter" userId="a2531a62-2f4d-4e73-a7da-0a31b077d76f" providerId="ADAL" clId="{4F058334-2AD7-46CC-ACF9-B2E655992F11}" dt="2021-02-23T08:34:34.408" v="3323" actId="1076"/>
          <ac:picMkLst>
            <pc:docMk/>
            <pc:sldMk cId="3091496196" sldId="355"/>
            <ac:picMk id="9218" creationId="{593FD4BF-97B7-410C-B626-88471F4D39DD}"/>
          </ac:picMkLst>
        </pc:picChg>
      </pc:sldChg>
      <pc:sldChg chg="addSp delSp modSp new mod ord">
        <pc:chgData name="Gerjan de Ruiter" userId="a2531a62-2f4d-4e73-a7da-0a31b077d76f" providerId="ADAL" clId="{4F058334-2AD7-46CC-ACF9-B2E655992F11}" dt="2021-02-23T08:19:11.744" v="2854" actId="1076"/>
        <pc:sldMkLst>
          <pc:docMk/>
          <pc:sldMk cId="566652265" sldId="356"/>
        </pc:sldMkLst>
        <pc:spChg chg="mod">
          <ac:chgData name="Gerjan de Ruiter" userId="a2531a62-2f4d-4e73-a7da-0a31b077d76f" providerId="ADAL" clId="{4F058334-2AD7-46CC-ACF9-B2E655992F11}" dt="2021-02-23T07:25:49.690" v="464" actId="20577"/>
          <ac:spMkLst>
            <pc:docMk/>
            <pc:sldMk cId="566652265" sldId="356"/>
            <ac:spMk id="2" creationId="{46936904-7543-405D-94D1-7515DAE6B2C8}"/>
          </ac:spMkLst>
        </pc:spChg>
        <pc:spChg chg="del">
          <ac:chgData name="Gerjan de Ruiter" userId="a2531a62-2f4d-4e73-a7da-0a31b077d76f" providerId="ADAL" clId="{4F058334-2AD7-46CC-ACF9-B2E655992F11}" dt="2021-02-23T08:17:58.252" v="2835"/>
          <ac:spMkLst>
            <pc:docMk/>
            <pc:sldMk cId="566652265" sldId="356"/>
            <ac:spMk id="3" creationId="{3A95F302-F7A5-4F57-808A-E0E5D89910CF}"/>
          </ac:spMkLst>
        </pc:spChg>
        <pc:spChg chg="mod">
          <ac:chgData name="Gerjan de Ruiter" userId="a2531a62-2f4d-4e73-a7da-0a31b077d76f" providerId="ADAL" clId="{4F058334-2AD7-46CC-ACF9-B2E655992F11}" dt="2021-02-23T08:17:35.985" v="2834" actId="5793"/>
          <ac:spMkLst>
            <pc:docMk/>
            <pc:sldMk cId="566652265" sldId="356"/>
            <ac:spMk id="4" creationId="{287DD1C6-C1FF-4D7F-9C44-DF0F1BDF431E}"/>
          </ac:spMkLst>
        </pc:spChg>
        <pc:picChg chg="add mod">
          <ac:chgData name="Gerjan de Ruiter" userId="a2531a62-2f4d-4e73-a7da-0a31b077d76f" providerId="ADAL" clId="{4F058334-2AD7-46CC-ACF9-B2E655992F11}" dt="2021-02-23T08:18:24.216" v="2844" actId="14100"/>
          <ac:picMkLst>
            <pc:docMk/>
            <pc:sldMk cId="566652265" sldId="356"/>
            <ac:picMk id="4098" creationId="{A25E8637-565F-41DE-891B-B3C3FD1EC2D1}"/>
          </ac:picMkLst>
        </pc:picChg>
        <pc:picChg chg="add mod">
          <ac:chgData name="Gerjan de Ruiter" userId="a2531a62-2f4d-4e73-a7da-0a31b077d76f" providerId="ADAL" clId="{4F058334-2AD7-46CC-ACF9-B2E655992F11}" dt="2021-02-23T08:18:27.995" v="2846" actId="1076"/>
          <ac:picMkLst>
            <pc:docMk/>
            <pc:sldMk cId="566652265" sldId="356"/>
            <ac:picMk id="4100" creationId="{81A0A316-6D50-43D8-9EEB-1977260F5558}"/>
          </ac:picMkLst>
        </pc:picChg>
        <pc:picChg chg="add mod">
          <ac:chgData name="Gerjan de Ruiter" userId="a2531a62-2f4d-4e73-a7da-0a31b077d76f" providerId="ADAL" clId="{4F058334-2AD7-46CC-ACF9-B2E655992F11}" dt="2021-02-23T08:18:59.102" v="2850" actId="1076"/>
          <ac:picMkLst>
            <pc:docMk/>
            <pc:sldMk cId="566652265" sldId="356"/>
            <ac:picMk id="4102" creationId="{ED74558B-6693-4A5C-A386-8B97B9B91319}"/>
          </ac:picMkLst>
        </pc:picChg>
        <pc:picChg chg="add mod">
          <ac:chgData name="Gerjan de Ruiter" userId="a2531a62-2f4d-4e73-a7da-0a31b077d76f" providerId="ADAL" clId="{4F058334-2AD7-46CC-ACF9-B2E655992F11}" dt="2021-02-23T08:19:11.744" v="2854" actId="1076"/>
          <ac:picMkLst>
            <pc:docMk/>
            <pc:sldMk cId="566652265" sldId="356"/>
            <ac:picMk id="4104" creationId="{A24A321D-7128-4E50-A7E5-023F24F8B48F}"/>
          </ac:picMkLst>
        </pc:picChg>
      </pc:sldChg>
      <pc:sldChg chg="addSp delSp modSp new mod modNotesTx">
        <pc:chgData name="Gerjan de Ruiter" userId="a2531a62-2f4d-4e73-a7da-0a31b077d76f" providerId="ADAL" clId="{4F058334-2AD7-46CC-ACF9-B2E655992F11}" dt="2021-02-23T08:42:10.388" v="3591" actId="20577"/>
        <pc:sldMkLst>
          <pc:docMk/>
          <pc:sldMk cId="3757816959" sldId="357"/>
        </pc:sldMkLst>
        <pc:spChg chg="mod">
          <ac:chgData name="Gerjan de Ruiter" userId="a2531a62-2f4d-4e73-a7da-0a31b077d76f" providerId="ADAL" clId="{4F058334-2AD7-46CC-ACF9-B2E655992F11}" dt="2021-02-23T07:26:00.429" v="489" actId="20577"/>
          <ac:spMkLst>
            <pc:docMk/>
            <pc:sldMk cId="3757816959" sldId="357"/>
            <ac:spMk id="2" creationId="{0A7B4BFC-2FF0-41A4-AF42-FD8331169448}"/>
          </ac:spMkLst>
        </pc:spChg>
        <pc:spChg chg="del">
          <ac:chgData name="Gerjan de Ruiter" userId="a2531a62-2f4d-4e73-a7da-0a31b077d76f" providerId="ADAL" clId="{4F058334-2AD7-46CC-ACF9-B2E655992F11}" dt="2021-02-23T08:41:46.849" v="3583"/>
          <ac:spMkLst>
            <pc:docMk/>
            <pc:sldMk cId="3757816959" sldId="357"/>
            <ac:spMk id="3" creationId="{21C0FA85-1C77-4673-B72C-CF047FD025D8}"/>
          </ac:spMkLst>
        </pc:spChg>
        <pc:spChg chg="mod">
          <ac:chgData name="Gerjan de Ruiter" userId="a2531a62-2f4d-4e73-a7da-0a31b077d76f" providerId="ADAL" clId="{4F058334-2AD7-46CC-ACF9-B2E655992F11}" dt="2021-02-23T07:50:09.295" v="1166" actId="313"/>
          <ac:spMkLst>
            <pc:docMk/>
            <pc:sldMk cId="3757816959" sldId="357"/>
            <ac:spMk id="4" creationId="{4EF02BD4-BBFD-4BBF-84B8-0857A5D41CB9}"/>
          </ac:spMkLst>
        </pc:spChg>
        <pc:picChg chg="add mod">
          <ac:chgData name="Gerjan de Ruiter" userId="a2531a62-2f4d-4e73-a7da-0a31b077d76f" providerId="ADAL" clId="{4F058334-2AD7-46CC-ACF9-B2E655992F11}" dt="2021-02-23T08:42:03.536" v="3589" actId="1076"/>
          <ac:picMkLst>
            <pc:docMk/>
            <pc:sldMk cId="3757816959" sldId="357"/>
            <ac:picMk id="5" creationId="{C4A1CDC3-C086-409C-96CC-B71CB0F15041}"/>
          </ac:picMkLst>
        </pc:picChg>
        <pc:picChg chg="add mod">
          <ac:chgData name="Gerjan de Ruiter" userId="a2531a62-2f4d-4e73-a7da-0a31b077d76f" providerId="ADAL" clId="{4F058334-2AD7-46CC-ACF9-B2E655992F11}" dt="2021-02-23T08:42:02.189" v="3588" actId="1076"/>
          <ac:picMkLst>
            <pc:docMk/>
            <pc:sldMk cId="3757816959" sldId="357"/>
            <ac:picMk id="11266" creationId="{F829D7EC-4A73-4EB7-B9A0-C9E7E9B17ECE}"/>
          </ac:picMkLst>
        </pc:picChg>
      </pc:sldChg>
      <pc:sldChg chg="addSp delSp modSp new mod modClrScheme chgLayout">
        <pc:chgData name="Gerjan de Ruiter" userId="a2531a62-2f4d-4e73-a7da-0a31b077d76f" providerId="ADAL" clId="{4F058334-2AD7-46CC-ACF9-B2E655992F11}" dt="2021-02-23T08:03:42.935" v="1227" actId="1076"/>
        <pc:sldMkLst>
          <pc:docMk/>
          <pc:sldMk cId="618157666" sldId="358"/>
        </pc:sldMkLst>
        <pc:spChg chg="del mod ord">
          <ac:chgData name="Gerjan de Ruiter" userId="a2531a62-2f4d-4e73-a7da-0a31b077d76f" providerId="ADAL" clId="{4F058334-2AD7-46CC-ACF9-B2E655992F11}" dt="2021-02-23T08:03:14.017" v="1208" actId="700"/>
          <ac:spMkLst>
            <pc:docMk/>
            <pc:sldMk cId="618157666" sldId="358"/>
            <ac:spMk id="2" creationId="{C2ADE61E-B7F6-4247-A38E-3BCA2F05468E}"/>
          </ac:spMkLst>
        </pc:spChg>
        <pc:spChg chg="del mod ord">
          <ac:chgData name="Gerjan de Ruiter" userId="a2531a62-2f4d-4e73-a7da-0a31b077d76f" providerId="ADAL" clId="{4F058334-2AD7-46CC-ACF9-B2E655992F11}" dt="2021-02-23T08:03:14.017" v="1208" actId="700"/>
          <ac:spMkLst>
            <pc:docMk/>
            <pc:sldMk cId="618157666" sldId="358"/>
            <ac:spMk id="3" creationId="{E990F032-69C7-41B4-A3FB-5C29C75C230E}"/>
          </ac:spMkLst>
        </pc:spChg>
        <pc:spChg chg="del mod ord">
          <ac:chgData name="Gerjan de Ruiter" userId="a2531a62-2f4d-4e73-a7da-0a31b077d76f" providerId="ADAL" clId="{4F058334-2AD7-46CC-ACF9-B2E655992F11}" dt="2021-02-23T08:03:14.017" v="1208" actId="700"/>
          <ac:spMkLst>
            <pc:docMk/>
            <pc:sldMk cId="618157666" sldId="358"/>
            <ac:spMk id="4" creationId="{1470B912-1C2C-4095-A46D-B101040B904A}"/>
          </ac:spMkLst>
        </pc:spChg>
        <pc:spChg chg="add mod ord">
          <ac:chgData name="Gerjan de Ruiter" userId="a2531a62-2f4d-4e73-a7da-0a31b077d76f" providerId="ADAL" clId="{4F058334-2AD7-46CC-ACF9-B2E655992F11}" dt="2021-02-23T08:03:25.871" v="1222" actId="20577"/>
          <ac:spMkLst>
            <pc:docMk/>
            <pc:sldMk cId="618157666" sldId="358"/>
            <ac:spMk id="5" creationId="{F74E9219-36AE-4B43-86E6-737B14050C25}"/>
          </ac:spMkLst>
        </pc:spChg>
        <pc:spChg chg="add del mod ord">
          <ac:chgData name="Gerjan de Ruiter" userId="a2531a62-2f4d-4e73-a7da-0a31b077d76f" providerId="ADAL" clId="{4F058334-2AD7-46CC-ACF9-B2E655992F11}" dt="2021-02-23T08:03:21.730" v="1212"/>
          <ac:spMkLst>
            <pc:docMk/>
            <pc:sldMk cId="618157666" sldId="358"/>
            <ac:spMk id="6" creationId="{C17562BE-B762-4508-A6DB-20FEAA3C195D}"/>
          </ac:spMkLst>
        </pc:spChg>
        <pc:spChg chg="add del mod ord">
          <ac:chgData name="Gerjan de Ruiter" userId="a2531a62-2f4d-4e73-a7da-0a31b077d76f" providerId="ADAL" clId="{4F058334-2AD7-46CC-ACF9-B2E655992F11}" dt="2021-02-23T08:03:18.662" v="1211"/>
          <ac:spMkLst>
            <pc:docMk/>
            <pc:sldMk cId="618157666" sldId="358"/>
            <ac:spMk id="7" creationId="{64D8CCCE-3A97-4245-A4EF-8485EE77A1E2}"/>
          </ac:spMkLst>
        </pc:spChg>
        <pc:picChg chg="add mod">
          <ac:chgData name="Gerjan de Ruiter" userId="a2531a62-2f4d-4e73-a7da-0a31b077d76f" providerId="ADAL" clId="{4F058334-2AD7-46CC-ACF9-B2E655992F11}" dt="2021-02-23T08:03:21.730" v="1212"/>
          <ac:picMkLst>
            <pc:docMk/>
            <pc:sldMk cId="618157666" sldId="358"/>
            <ac:picMk id="10" creationId="{7E3E30FE-F687-4F10-AE84-4188DC353749}"/>
          </ac:picMkLst>
        </pc:picChg>
        <pc:picChg chg="add del mod">
          <ac:chgData name="Gerjan de Ruiter" userId="a2531a62-2f4d-4e73-a7da-0a31b077d76f" providerId="ADAL" clId="{4F058334-2AD7-46CC-ACF9-B2E655992F11}" dt="2021-02-23T08:03:17.843" v="1210"/>
          <ac:picMkLst>
            <pc:docMk/>
            <pc:sldMk cId="618157666" sldId="358"/>
            <ac:picMk id="2050" creationId="{9A16DC26-144A-45E1-9D0D-76A783211B85}"/>
          </ac:picMkLst>
        </pc:picChg>
        <pc:picChg chg="add mod">
          <ac:chgData name="Gerjan de Ruiter" userId="a2531a62-2f4d-4e73-a7da-0a31b077d76f" providerId="ADAL" clId="{4F058334-2AD7-46CC-ACF9-B2E655992F11}" dt="2021-02-23T08:03:42.935" v="1227" actId="1076"/>
          <ac:picMkLst>
            <pc:docMk/>
            <pc:sldMk cId="618157666" sldId="358"/>
            <ac:picMk id="2052" creationId="{6EA7B392-5E6F-43F7-A3EC-C2E9E9B4A23A}"/>
          </ac:picMkLst>
        </pc:picChg>
      </pc:sldChg>
      <pc:sldChg chg="new del">
        <pc:chgData name="Gerjan de Ruiter" userId="a2531a62-2f4d-4e73-a7da-0a31b077d76f" providerId="ADAL" clId="{4F058334-2AD7-46CC-ACF9-B2E655992F11}" dt="2021-02-23T07:26:24.461" v="492" actId="47"/>
        <pc:sldMkLst>
          <pc:docMk/>
          <pc:sldMk cId="1641164043" sldId="358"/>
        </pc:sldMkLst>
      </pc:sldChg>
      <pc:sldChg chg="addSp delSp modSp new mod modClrScheme chgLayout modNotesTx">
        <pc:chgData name="Gerjan de Ruiter" userId="a2531a62-2f4d-4e73-a7da-0a31b077d76f" providerId="ADAL" clId="{4F058334-2AD7-46CC-ACF9-B2E655992F11}" dt="2021-02-23T08:26:24.409" v="3094" actId="20577"/>
        <pc:sldMkLst>
          <pc:docMk/>
          <pc:sldMk cId="1380077906" sldId="359"/>
        </pc:sldMkLst>
        <pc:spChg chg="del mod ord">
          <ac:chgData name="Gerjan de Ruiter" userId="a2531a62-2f4d-4e73-a7da-0a31b077d76f" providerId="ADAL" clId="{4F058334-2AD7-46CC-ACF9-B2E655992F11}" dt="2021-02-23T08:23:54.509" v="2871" actId="700"/>
          <ac:spMkLst>
            <pc:docMk/>
            <pc:sldMk cId="1380077906" sldId="359"/>
            <ac:spMk id="2" creationId="{8C60C2EC-1F57-4069-BC85-42A0A25D6F6A}"/>
          </ac:spMkLst>
        </pc:spChg>
        <pc:spChg chg="del mod ord">
          <ac:chgData name="Gerjan de Ruiter" userId="a2531a62-2f4d-4e73-a7da-0a31b077d76f" providerId="ADAL" clId="{4F058334-2AD7-46CC-ACF9-B2E655992F11}" dt="2021-02-23T08:23:54.509" v="2871" actId="700"/>
          <ac:spMkLst>
            <pc:docMk/>
            <pc:sldMk cId="1380077906" sldId="359"/>
            <ac:spMk id="3" creationId="{48BA1CD2-008A-4BF4-AD0F-7953EEAE79BA}"/>
          </ac:spMkLst>
        </pc:spChg>
        <pc:spChg chg="del">
          <ac:chgData name="Gerjan de Ruiter" userId="a2531a62-2f4d-4e73-a7da-0a31b077d76f" providerId="ADAL" clId="{4F058334-2AD7-46CC-ACF9-B2E655992F11}" dt="2021-02-23T08:23:54.509" v="2871" actId="700"/>
          <ac:spMkLst>
            <pc:docMk/>
            <pc:sldMk cId="1380077906" sldId="359"/>
            <ac:spMk id="4" creationId="{C53C4A0B-5265-43FE-9CFF-621749FD4317}"/>
          </ac:spMkLst>
        </pc:spChg>
        <pc:spChg chg="add mod ord">
          <ac:chgData name="Gerjan de Ruiter" userId="a2531a62-2f4d-4e73-a7da-0a31b077d76f" providerId="ADAL" clId="{4F058334-2AD7-46CC-ACF9-B2E655992F11}" dt="2021-02-23T08:26:24.409" v="3094" actId="20577"/>
          <ac:spMkLst>
            <pc:docMk/>
            <pc:sldMk cId="1380077906" sldId="359"/>
            <ac:spMk id="5" creationId="{FEF1BD30-76F3-490E-8A7D-D5CDAAEF0680}"/>
          </ac:spMkLst>
        </pc:spChg>
        <pc:spChg chg="add del mod ord">
          <ac:chgData name="Gerjan de Ruiter" userId="a2531a62-2f4d-4e73-a7da-0a31b077d76f" providerId="ADAL" clId="{4F058334-2AD7-46CC-ACF9-B2E655992F11}" dt="2021-02-23T08:25:33.910" v="2941"/>
          <ac:spMkLst>
            <pc:docMk/>
            <pc:sldMk cId="1380077906" sldId="359"/>
            <ac:spMk id="6" creationId="{184E533F-B117-4CCA-9D5E-6FC90F6B5187}"/>
          </ac:spMkLst>
        </pc:spChg>
        <pc:picChg chg="add mod">
          <ac:chgData name="Gerjan de Ruiter" userId="a2531a62-2f4d-4e73-a7da-0a31b077d76f" providerId="ADAL" clId="{4F058334-2AD7-46CC-ACF9-B2E655992F11}" dt="2021-02-23T08:25:41.855" v="2946" actId="1076"/>
          <ac:picMkLst>
            <pc:docMk/>
            <pc:sldMk cId="1380077906" sldId="359"/>
            <ac:picMk id="7170" creationId="{4ED6E8F9-8634-49B5-8C77-D26ECB601DEC}"/>
          </ac:picMkLst>
        </pc:picChg>
      </pc:sldChg>
      <pc:sldChg chg="addSp delSp modSp new mod modNotesTx">
        <pc:chgData name="Gerjan de Ruiter" userId="a2531a62-2f4d-4e73-a7da-0a31b077d76f" providerId="ADAL" clId="{4F058334-2AD7-46CC-ACF9-B2E655992F11}" dt="2021-02-23T08:37:00.288" v="3561"/>
        <pc:sldMkLst>
          <pc:docMk/>
          <pc:sldMk cId="3053238827" sldId="360"/>
        </pc:sldMkLst>
        <pc:spChg chg="mod">
          <ac:chgData name="Gerjan de Ruiter" userId="a2531a62-2f4d-4e73-a7da-0a31b077d76f" providerId="ADAL" clId="{4F058334-2AD7-46CC-ACF9-B2E655992F11}" dt="2021-02-23T08:27:11.211" v="3116" actId="20577"/>
          <ac:spMkLst>
            <pc:docMk/>
            <pc:sldMk cId="3053238827" sldId="360"/>
            <ac:spMk id="2" creationId="{F7D82073-D7E6-4BA6-A3E1-E8447C3DA639}"/>
          </ac:spMkLst>
        </pc:spChg>
        <pc:spChg chg="del">
          <ac:chgData name="Gerjan de Ruiter" userId="a2531a62-2f4d-4e73-a7da-0a31b077d76f" providerId="ADAL" clId="{4F058334-2AD7-46CC-ACF9-B2E655992F11}" dt="2021-02-23T08:26:58.290" v="3096"/>
          <ac:spMkLst>
            <pc:docMk/>
            <pc:sldMk cId="3053238827" sldId="360"/>
            <ac:spMk id="3" creationId="{87E5E2C5-16A6-4FDB-8FF5-F48CD0DA7931}"/>
          </ac:spMkLst>
        </pc:spChg>
        <pc:spChg chg="mod">
          <ac:chgData name="Gerjan de Ruiter" userId="a2531a62-2f4d-4e73-a7da-0a31b077d76f" providerId="ADAL" clId="{4F058334-2AD7-46CC-ACF9-B2E655992F11}" dt="2021-02-23T08:27:32.907" v="3176" actId="403"/>
          <ac:spMkLst>
            <pc:docMk/>
            <pc:sldMk cId="3053238827" sldId="360"/>
            <ac:spMk id="4" creationId="{1FA3D168-1463-488F-B950-B867D897CDCB}"/>
          </ac:spMkLst>
        </pc:spChg>
        <pc:picChg chg="add mod">
          <ac:chgData name="Gerjan de Ruiter" userId="a2531a62-2f4d-4e73-a7da-0a31b077d76f" providerId="ADAL" clId="{4F058334-2AD7-46CC-ACF9-B2E655992F11}" dt="2021-02-23T08:26:58.290" v="3096"/>
          <ac:picMkLst>
            <pc:docMk/>
            <pc:sldMk cId="3053238827" sldId="360"/>
            <ac:picMk id="8194" creationId="{E3B1F128-232E-4297-BA3C-BAEF0284F24D}"/>
          </ac:picMkLst>
        </pc:picChg>
      </pc:sldChg>
      <pc:sldChg chg="add">
        <pc:chgData name="Gerjan de Ruiter" userId="a2531a62-2f4d-4e73-a7da-0a31b077d76f" providerId="ADAL" clId="{4F058334-2AD7-46CC-ACF9-B2E655992F11}" dt="2021-02-23T08:37:58.213" v="3570"/>
        <pc:sldMkLst>
          <pc:docMk/>
          <pc:sldMk cId="4197563524" sldId="361"/>
        </pc:sldMkLst>
      </pc:sldChg>
      <pc:sldChg chg="add">
        <pc:chgData name="Gerjan de Ruiter" userId="a2531a62-2f4d-4e73-a7da-0a31b077d76f" providerId="ADAL" clId="{4F058334-2AD7-46CC-ACF9-B2E655992F11}" dt="2021-02-23T08:38:15.902" v="3571"/>
        <pc:sldMkLst>
          <pc:docMk/>
          <pc:sldMk cId="615857220" sldId="362"/>
        </pc:sldMkLst>
      </pc:sldChg>
      <pc:sldChg chg="addSp delSp modSp new mod modClrScheme chgLayout">
        <pc:chgData name="Gerjan de Ruiter" userId="a2531a62-2f4d-4e73-a7da-0a31b077d76f" providerId="ADAL" clId="{4F058334-2AD7-46CC-ACF9-B2E655992F11}" dt="2021-02-23T08:44:14.674" v="3671" actId="20577"/>
        <pc:sldMkLst>
          <pc:docMk/>
          <pc:sldMk cId="303257650" sldId="363"/>
        </pc:sldMkLst>
        <pc:spChg chg="del mod ord">
          <ac:chgData name="Gerjan de Ruiter" userId="a2531a62-2f4d-4e73-a7da-0a31b077d76f" providerId="ADAL" clId="{4F058334-2AD7-46CC-ACF9-B2E655992F11}" dt="2021-02-23T08:43:40.025" v="3595" actId="700"/>
          <ac:spMkLst>
            <pc:docMk/>
            <pc:sldMk cId="303257650" sldId="363"/>
            <ac:spMk id="2" creationId="{786ABA4A-1447-4EAB-956D-12061B040F54}"/>
          </ac:spMkLst>
        </pc:spChg>
        <pc:spChg chg="del mod ord">
          <ac:chgData name="Gerjan de Ruiter" userId="a2531a62-2f4d-4e73-a7da-0a31b077d76f" providerId="ADAL" clId="{4F058334-2AD7-46CC-ACF9-B2E655992F11}" dt="2021-02-23T08:43:40.025" v="3595" actId="700"/>
          <ac:spMkLst>
            <pc:docMk/>
            <pc:sldMk cId="303257650" sldId="363"/>
            <ac:spMk id="3" creationId="{313B6572-A006-44DB-AC28-9E9CB7AC177F}"/>
          </ac:spMkLst>
        </pc:spChg>
        <pc:spChg chg="del">
          <ac:chgData name="Gerjan de Ruiter" userId="a2531a62-2f4d-4e73-a7da-0a31b077d76f" providerId="ADAL" clId="{4F058334-2AD7-46CC-ACF9-B2E655992F11}" dt="2021-02-23T08:43:40.025" v="3595" actId="700"/>
          <ac:spMkLst>
            <pc:docMk/>
            <pc:sldMk cId="303257650" sldId="363"/>
            <ac:spMk id="4" creationId="{4C293D57-D8A0-417D-83D8-531527595E10}"/>
          </ac:spMkLst>
        </pc:spChg>
        <pc:spChg chg="add mod ord">
          <ac:chgData name="Gerjan de Ruiter" userId="a2531a62-2f4d-4e73-a7da-0a31b077d76f" providerId="ADAL" clId="{4F058334-2AD7-46CC-ACF9-B2E655992F11}" dt="2021-02-23T08:44:14.674" v="3671" actId="20577"/>
          <ac:spMkLst>
            <pc:docMk/>
            <pc:sldMk cId="303257650" sldId="363"/>
            <ac:spMk id="5" creationId="{E56BFA5A-77EA-4A55-92AC-6B5BEB76865B}"/>
          </ac:spMkLst>
        </pc:spChg>
        <pc:spChg chg="add del mod ord">
          <ac:chgData name="Gerjan de Ruiter" userId="a2531a62-2f4d-4e73-a7da-0a31b077d76f" providerId="ADAL" clId="{4F058334-2AD7-46CC-ACF9-B2E655992F11}" dt="2021-02-23T08:43:52.474" v="3596"/>
          <ac:spMkLst>
            <pc:docMk/>
            <pc:sldMk cId="303257650" sldId="363"/>
            <ac:spMk id="6" creationId="{A090B363-955C-41AB-8A43-0DFF799D7D87}"/>
          </ac:spMkLst>
        </pc:spChg>
        <pc:picChg chg="add mod">
          <ac:chgData name="Gerjan de Ruiter" userId="a2531a62-2f4d-4e73-a7da-0a31b077d76f" providerId="ADAL" clId="{4F058334-2AD7-46CC-ACF9-B2E655992F11}" dt="2021-02-23T08:44:00.233" v="3598" actId="1076"/>
          <ac:picMkLst>
            <pc:docMk/>
            <pc:sldMk cId="303257650" sldId="363"/>
            <ac:picMk id="12290" creationId="{6E81A49F-076A-4221-BB9E-9D57F889EC65}"/>
          </ac:picMkLst>
        </pc:picChg>
      </pc:sldChg>
      <pc:sldChg chg="new del">
        <pc:chgData name="Gerjan de Ruiter" userId="a2531a62-2f4d-4e73-a7da-0a31b077d76f" providerId="ADAL" clId="{4F058334-2AD7-46CC-ACF9-B2E655992F11}" dt="2021-02-23T08:43:37.198" v="3594" actId="47"/>
        <pc:sldMkLst>
          <pc:docMk/>
          <pc:sldMk cId="3303830718" sldId="3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B5A54-8B4B-441C-91DF-533C4FFE747A}" type="datetimeFigureOut">
              <a:rPr lang="nl-NL" smtClean="0"/>
              <a:t>23-2-2021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B5DD4-A6A1-46AD-867B-35671541BBF7}" type="slidenum">
              <a:rPr lang="nl-NL" smtClean="0"/>
              <a:t>‹nr.›</a:t>
            </a:fld>
            <a:endParaRPr lang="nl-NL"/>
          </a:p>
        </p:txBody>
      </p:sp>
    </p:spTree>
    <p:extLst>
      <p:ext uri="{BB962C8B-B14F-4D97-AF65-F5344CB8AC3E}">
        <p14:creationId xmlns:p14="http://schemas.microsoft.com/office/powerpoint/2010/main" val="186643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 elke afbeelding zit een link met het artikel</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AD361C-31C8-4A11-9720-2D74BFE31C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64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AD361C-31C8-4A11-9720-2D74BFE31CF5}" type="slidenum">
              <a:rPr lang="nl-NL" smtClean="0"/>
              <a:t>16</a:t>
            </a:fld>
            <a:endParaRPr lang="nl-NL"/>
          </a:p>
        </p:txBody>
      </p:sp>
    </p:spTree>
    <p:extLst>
      <p:ext uri="{BB962C8B-B14F-4D97-AF65-F5344CB8AC3E}">
        <p14:creationId xmlns:p14="http://schemas.microsoft.com/office/powerpoint/2010/main" val="2527196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Tips google: </a:t>
            </a:r>
            <a:r>
              <a:rPr lang="nl-NL" sz="1200" dirty="0">
                <a:solidFill>
                  <a:srgbClr val="000000"/>
                </a:solidFill>
              </a:rPr>
              <a:t>Greenpeace, milieudefensie, CBS en overheid</a:t>
            </a:r>
          </a:p>
          <a:p>
            <a:endParaRPr lang="nl-NL" sz="1200" b="1" i="0" u="none" strike="noStrike" dirty="0">
              <a:solidFill>
                <a:srgbClr val="000000"/>
              </a:solidFill>
              <a:effectLst/>
              <a:latin typeface="Arial" panose="020B0604020202020204" pitchFamily="34" charset="0"/>
            </a:endParaRPr>
          </a:p>
          <a:p>
            <a:r>
              <a:rPr lang="nl-NL" sz="1200" b="1" i="0" u="none" strike="noStrike" dirty="0">
                <a:solidFill>
                  <a:srgbClr val="000000"/>
                </a:solidFill>
                <a:effectLst/>
                <a:latin typeface="Arial" panose="020B0604020202020204" pitchFamily="34" charset="0"/>
              </a:rPr>
              <a:t>Let op 1 van de 3 niet alle drie. </a:t>
            </a:r>
          </a:p>
        </p:txBody>
      </p:sp>
      <p:sp>
        <p:nvSpPr>
          <p:cNvPr id="4" name="Tijdelijke aanduiding voor dianummer 3"/>
          <p:cNvSpPr>
            <a:spLocks noGrp="1"/>
          </p:cNvSpPr>
          <p:nvPr>
            <p:ph type="sldNum" sz="quarter" idx="5"/>
          </p:nvPr>
        </p:nvSpPr>
        <p:spPr/>
        <p:txBody>
          <a:bodyPr/>
          <a:lstStyle/>
          <a:p>
            <a:fld id="{AF3303AD-3C82-4B6B-9D4F-ED46C6E3FCE9}" type="slidenum">
              <a:rPr lang="nl-NL" smtClean="0"/>
              <a:t>17</a:t>
            </a:fld>
            <a:endParaRPr lang="nl-NL"/>
          </a:p>
        </p:txBody>
      </p:sp>
    </p:spTree>
    <p:extLst>
      <p:ext uri="{BB962C8B-B14F-4D97-AF65-F5344CB8AC3E}">
        <p14:creationId xmlns:p14="http://schemas.microsoft.com/office/powerpoint/2010/main" val="208453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a:t>
            </a:r>
            <a:r>
              <a:rPr lang="nl-NL" b="1" dirty="0"/>
              <a:t> klimaat </a:t>
            </a:r>
            <a:r>
              <a:rPr lang="nl-NL" dirty="0"/>
              <a:t>gaat over langer termijn</a:t>
            </a:r>
          </a:p>
          <a:p>
            <a:r>
              <a:rPr lang="nl-NL" dirty="0"/>
              <a:t>Het</a:t>
            </a:r>
            <a:r>
              <a:rPr lang="nl-NL" b="1" dirty="0"/>
              <a:t> weer </a:t>
            </a:r>
            <a:r>
              <a:rPr lang="nl-NL" dirty="0"/>
              <a:t>gaat over vandaag of morgen</a:t>
            </a:r>
          </a:p>
          <a:p>
            <a:r>
              <a:rPr lang="nl-NL" dirty="0"/>
              <a:t>Het</a:t>
            </a:r>
            <a:r>
              <a:rPr lang="nl-NL" b="1" dirty="0"/>
              <a:t> Milieu</a:t>
            </a:r>
            <a:r>
              <a:rPr lang="nl-NL" dirty="0"/>
              <a:t> gaat over de grond, de lucht en het water. Hierbij gaat het om de leefomgeving van organisme en daarbij de gezondheid van mens en dier. </a:t>
            </a:r>
          </a:p>
          <a:p>
            <a:endParaRPr lang="nl-NL" dirty="0"/>
          </a:p>
          <a:p>
            <a:r>
              <a:rPr lang="nl-NL" b="1" dirty="0"/>
              <a:t>Raak vlakken:  bron milieudefensie</a:t>
            </a:r>
          </a:p>
          <a:p>
            <a:pPr algn="l"/>
            <a:r>
              <a:rPr lang="nl-NL" b="1" i="0" dirty="0">
                <a:solidFill>
                  <a:srgbClr val="69BE28"/>
                </a:solidFill>
                <a:effectLst/>
                <a:latin typeface="Lato"/>
              </a:rPr>
              <a:t>1. Auto’s en vliegtuigen</a:t>
            </a:r>
          </a:p>
          <a:p>
            <a:pPr algn="l"/>
            <a:r>
              <a:rPr lang="nl-NL" b="0" i="0" dirty="0">
                <a:solidFill>
                  <a:srgbClr val="141414"/>
                </a:solidFill>
                <a:effectLst/>
                <a:latin typeface="Lato"/>
              </a:rPr>
              <a:t>Als je in een auto of vliegtuig stapt, worden fossiele brandstoffen verbrand. Denk aan benzine, diesel en kerosine. Bij die verbranding komt CO₂ vrij. Dit heeft invloed op het klimaat. Maar auto’s en vliegtuigen zorgen ook voor milieuvervuiling. Denk aan geluidshinder en luchtvervuiling. Het fijnstof dat vrijkomt heeft direct effect op de lucht in je omgeving en op je gezondheid. Als we stoppen met olie, kolen en gas zorgt dat voor minder luchtvervuiling en voorkomen we verdere klimaatverandering.</a:t>
            </a:r>
          </a:p>
          <a:p>
            <a:pPr algn="l"/>
            <a:endParaRPr lang="nl-NL" b="0" i="0" dirty="0">
              <a:solidFill>
                <a:srgbClr val="141414"/>
              </a:solidFill>
              <a:effectLst/>
              <a:latin typeface="Lato"/>
            </a:endParaRPr>
          </a:p>
          <a:p>
            <a:pPr algn="l"/>
            <a:r>
              <a:rPr lang="nl-NL" b="1" i="0" dirty="0">
                <a:solidFill>
                  <a:srgbClr val="69BE28"/>
                </a:solidFill>
                <a:effectLst/>
                <a:latin typeface="Lato"/>
              </a:rPr>
              <a:t>2. Ons eten</a:t>
            </a:r>
          </a:p>
          <a:p>
            <a:pPr algn="l"/>
            <a:r>
              <a:rPr lang="nl-NL" b="0" i="0" dirty="0">
                <a:solidFill>
                  <a:srgbClr val="141414"/>
                </a:solidFill>
                <a:effectLst/>
                <a:latin typeface="Lato"/>
              </a:rPr>
              <a:t>Het produceren van voedsel heeft invloed op het klimaat én op het milieu. We nemen vlees als voorbeeld. Koeien laten boeren en scheten (net als mensen, maar dan iets meer 😉). Daarbij komt er methaan vrij. Methaan is een sterk broeikasgas. We eten wereldwijd ontzettend veel vlees, dus samen zorgt dat voor veel broeikasgassen. Als we veel minder vlees eten of daar helemaal mee stoppen, is dat dus goed voor het klimaat. De bio-industrie, de plek waar ons vlees vandaan komt, zorgt ook voor uitstoot van nitraat, fosfaat en ammoniak. Die stoffen vervuilen onze lucht, water en bodem. Oftewel het milieu.</a:t>
            </a:r>
          </a:p>
          <a:p>
            <a:pPr algn="l"/>
            <a:endParaRPr lang="nl-NL" b="0" i="0" dirty="0">
              <a:solidFill>
                <a:srgbClr val="141414"/>
              </a:solidFill>
              <a:effectLst/>
              <a:latin typeface="Lato"/>
            </a:endParaRPr>
          </a:p>
          <a:p>
            <a:pPr algn="l"/>
            <a:r>
              <a:rPr lang="nl-NL" b="1" i="0" dirty="0">
                <a:solidFill>
                  <a:srgbClr val="69BE28"/>
                </a:solidFill>
                <a:effectLst/>
                <a:latin typeface="Lato"/>
              </a:rPr>
              <a:t>3. Ontbossing</a:t>
            </a:r>
          </a:p>
          <a:p>
            <a:pPr algn="l"/>
            <a:r>
              <a:rPr lang="nl-NL" b="0" i="0" dirty="0">
                <a:solidFill>
                  <a:srgbClr val="141414"/>
                </a:solidFill>
                <a:effectLst/>
                <a:latin typeface="Lato"/>
              </a:rPr>
              <a:t>Wereldwijd worden er elke seconde 169 bomen gekapt in tropische bossen. Dat is slecht voor het klimaat. Bossen nemen CO₂ op en geven zuurstof af die wij inademen. Als we bomen kappen, komt de opgenomen CO₂ weer grotendeels in de lucht terecht. Ontbossing zorgt ook dat de omgeving verandert. De bodem wordt armer, er ontstaat erosie (slijtage, afbraak) en er kunnen zelfs overstromingen ontstaan. Dieren en mensen die afhankelijk zijn van het bos verliezen hun dagelijks eten, drinken en onderdak.</a:t>
            </a:r>
          </a:p>
          <a:p>
            <a:endParaRPr lang="nl-NL" dirty="0"/>
          </a:p>
        </p:txBody>
      </p:sp>
      <p:sp>
        <p:nvSpPr>
          <p:cNvPr id="4" name="Tijdelijke aanduiding voor dianummer 3"/>
          <p:cNvSpPr>
            <a:spLocks noGrp="1"/>
          </p:cNvSpPr>
          <p:nvPr>
            <p:ph type="sldNum" sz="quarter" idx="5"/>
          </p:nvPr>
        </p:nvSpPr>
        <p:spPr/>
        <p:txBody>
          <a:bodyPr/>
          <a:lstStyle/>
          <a:p>
            <a:fld id="{BA2B5DD4-A6A1-46AD-867B-35671541BBF7}" type="slidenum">
              <a:rPr lang="nl-NL" smtClean="0"/>
              <a:t>3</a:t>
            </a:fld>
            <a:endParaRPr lang="nl-NL"/>
          </a:p>
        </p:txBody>
      </p:sp>
    </p:spTree>
    <p:extLst>
      <p:ext uri="{BB962C8B-B14F-4D97-AF65-F5344CB8AC3E}">
        <p14:creationId xmlns:p14="http://schemas.microsoft.com/office/powerpoint/2010/main" val="76601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Ecologie is onderzoek doen naar ecosystemen (</a:t>
            </a:r>
            <a:r>
              <a:rPr lang="nl-NL" dirty="0" err="1"/>
              <a:t>eco</a:t>
            </a:r>
            <a:r>
              <a:rPr lang="nl-NL" dirty="0"/>
              <a:t> = </a:t>
            </a:r>
            <a:r>
              <a:rPr lang="nl-NL" dirty="0" err="1"/>
              <a:t>huishuiding</a:t>
            </a:r>
            <a:r>
              <a:rPr lang="nl-NL" dirty="0"/>
              <a:t>/ </a:t>
            </a:r>
            <a:r>
              <a:rPr lang="nl-NL" dirty="0" err="1"/>
              <a:t>logie</a:t>
            </a:r>
            <a:r>
              <a:rPr lang="nl-NL" dirty="0"/>
              <a:t>= leer).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natuurlijk ecosysteem bestaat uit verschillende organisme en hun omgeving. Er is een wisselwerking tussen beide. We kunnen op verschillende niveaus naar ecosystemen kijken, grotere gebieden (macro) en kleinere gebieden (micro).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bos is een voorbeeld van een ecosysteem.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leefgemeenschap is alles wat leeft en een biotoop is alles wat niet leeft (chemisch of abiotisch).</a:t>
            </a:r>
          </a:p>
          <a:p>
            <a:endParaRPr lang="nl-NL" dirty="0"/>
          </a:p>
          <a:p>
            <a:r>
              <a:rPr lang="nl-NL" dirty="0"/>
              <a:t>Kenmerken: </a:t>
            </a:r>
          </a:p>
          <a:p>
            <a:pPr marL="285750" indent="-285750">
              <a:buFontTx/>
              <a:buChar char="-"/>
            </a:pPr>
            <a:r>
              <a:rPr lang="nl-NL" dirty="0"/>
              <a:t>Netwerk van relaties tussen organismen</a:t>
            </a:r>
          </a:p>
          <a:p>
            <a:pPr marL="285750" indent="-285750">
              <a:buFontTx/>
              <a:buChar char="-"/>
            </a:pPr>
            <a:r>
              <a:rPr lang="nl-NL" dirty="0"/>
              <a:t>Circulatie van energie en materie</a:t>
            </a:r>
          </a:p>
          <a:p>
            <a:pPr marL="285750" indent="-285750">
              <a:buFontTx/>
              <a:buChar char="-"/>
            </a:pPr>
            <a:r>
              <a:rPr lang="nl-NL" dirty="0"/>
              <a:t>Dynamisch evenwicht</a:t>
            </a:r>
          </a:p>
          <a:p>
            <a:pPr marL="285750" indent="-285750">
              <a:buFontTx/>
              <a:buChar char="-"/>
            </a:pPr>
            <a:r>
              <a:rPr lang="nl-NL" dirty="0"/>
              <a:t>Zelf herstellend vermogen</a:t>
            </a:r>
          </a:p>
          <a:p>
            <a:pPr marL="285750" indent="-285750">
              <a:buFontTx/>
              <a:buChar char="-"/>
            </a:pPr>
            <a:r>
              <a:rPr lang="nl-NL" dirty="0"/>
              <a:t>In relatie met andere ecosystemen</a:t>
            </a:r>
          </a:p>
          <a:p>
            <a:endParaRPr lang="nl-NL" dirty="0"/>
          </a:p>
        </p:txBody>
      </p:sp>
      <p:sp>
        <p:nvSpPr>
          <p:cNvPr id="4" name="Tijdelijke aanduiding voor dianummer 3"/>
          <p:cNvSpPr>
            <a:spLocks noGrp="1"/>
          </p:cNvSpPr>
          <p:nvPr>
            <p:ph type="sldNum" sz="quarter" idx="5"/>
          </p:nvPr>
        </p:nvSpPr>
        <p:spPr/>
        <p:txBody>
          <a:bodyPr/>
          <a:lstStyle/>
          <a:p>
            <a:fld id="{BA2B5DD4-A6A1-46AD-867B-35671541BBF7}" type="slidenum">
              <a:rPr lang="nl-NL" smtClean="0"/>
              <a:t>5</a:t>
            </a:fld>
            <a:endParaRPr lang="nl-NL"/>
          </a:p>
        </p:txBody>
      </p:sp>
    </p:spTree>
    <p:extLst>
      <p:ext uri="{BB962C8B-B14F-4D97-AF65-F5344CB8AC3E}">
        <p14:creationId xmlns:p14="http://schemas.microsoft.com/office/powerpoint/2010/main" val="373949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A2B5DD4-A6A1-46AD-867B-35671541BBF7}" type="slidenum">
              <a:rPr lang="nl-NL" smtClean="0"/>
              <a:t>9</a:t>
            </a:fld>
            <a:endParaRPr lang="nl-NL"/>
          </a:p>
        </p:txBody>
      </p:sp>
    </p:spTree>
    <p:extLst>
      <p:ext uri="{BB962C8B-B14F-4D97-AF65-F5344CB8AC3E}">
        <p14:creationId xmlns:p14="http://schemas.microsoft.com/office/powerpoint/2010/main" val="1439953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alleen een kwestie van ontbossing, maar wellicht van overbevolking van verschillende soorten dier op dier overdracht van virussen… </a:t>
            </a:r>
          </a:p>
        </p:txBody>
      </p:sp>
      <p:sp>
        <p:nvSpPr>
          <p:cNvPr id="4" name="Tijdelijke aanduiding voor dianummer 3"/>
          <p:cNvSpPr>
            <a:spLocks noGrp="1"/>
          </p:cNvSpPr>
          <p:nvPr>
            <p:ph type="sldNum" sz="quarter" idx="5"/>
          </p:nvPr>
        </p:nvSpPr>
        <p:spPr/>
        <p:txBody>
          <a:bodyPr/>
          <a:lstStyle/>
          <a:p>
            <a:fld id="{BA2B5DD4-A6A1-46AD-867B-35671541BBF7}" type="slidenum">
              <a:rPr lang="nl-NL" smtClean="0"/>
              <a:t>10</a:t>
            </a:fld>
            <a:endParaRPr lang="nl-NL"/>
          </a:p>
        </p:txBody>
      </p:sp>
    </p:spTree>
    <p:extLst>
      <p:ext uri="{BB962C8B-B14F-4D97-AF65-F5344CB8AC3E}">
        <p14:creationId xmlns:p14="http://schemas.microsoft.com/office/powerpoint/2010/main" val="100568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Afbeelding van de wereld is het aantal gewervelde dieren in een bepaald gebied; gewervelde dieren zijn dieren met botten. </a:t>
            </a:r>
          </a:p>
          <a:p>
            <a:endParaRPr lang="nl-NL" dirty="0"/>
          </a:p>
          <a:p>
            <a:r>
              <a:rPr lang="nl-NL" dirty="0"/>
              <a:t>Het leven op aarde kent vele variaties. Of het nu gaat om de kleinste bacteriën, schimmels en planten of de grootste dieren, de tropische regenwouden of de Nederlandse weilanden, elke levensvorm, elk ecosysteem en elke genetische variatie is uniek en onvervangbaar. Deze grote verscheidenheid noemen we biodiversiteit.</a:t>
            </a:r>
          </a:p>
        </p:txBody>
      </p:sp>
      <p:sp>
        <p:nvSpPr>
          <p:cNvPr id="4" name="Tijdelijke aanduiding voor dianummer 3"/>
          <p:cNvSpPr>
            <a:spLocks noGrp="1"/>
          </p:cNvSpPr>
          <p:nvPr>
            <p:ph type="sldNum" sz="quarter" idx="5"/>
          </p:nvPr>
        </p:nvSpPr>
        <p:spPr/>
        <p:txBody>
          <a:bodyPr/>
          <a:lstStyle/>
          <a:p>
            <a:fld id="{BA2B5DD4-A6A1-46AD-867B-35671541BBF7}" type="slidenum">
              <a:rPr lang="nl-NL" smtClean="0"/>
              <a:t>11</a:t>
            </a:fld>
            <a:endParaRPr lang="nl-NL"/>
          </a:p>
        </p:txBody>
      </p:sp>
    </p:spTree>
    <p:extLst>
      <p:ext uri="{BB962C8B-B14F-4D97-AF65-F5344CB8AC3E}">
        <p14:creationId xmlns:p14="http://schemas.microsoft.com/office/powerpoint/2010/main" val="241200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555555"/>
                </a:solidFill>
                <a:effectLst/>
                <a:latin typeface="Verdana" panose="020B0604030504040204" pitchFamily="34" charset="0"/>
              </a:rPr>
              <a:t>Veel levensvormen op de aarde zijn afhankelijk van elkaar. Daarin speelt variatie een belangrijke rol. Ook de mens kan zonder andere organismen niet bestaan. Biodiversiteit is behalve mooi, ook nuttig en noodzakelijk. Het zorgt niet alleen voor schoon water, vruchtbare grond en een stabiel klimaat, maar levert ook voedsel en grondstoffen voor huisvesting, kleding, brandstof en medicijnen. Deze natuurlijke hulpbronnen verschaffen bestaanszekerheid en vormen de basis voor onze welvaart. Biodiversiteit draagt bij aan de kwaliteit van leven en het welzijn van mensen.</a:t>
            </a:r>
            <a:endParaRPr lang="nl-NL" dirty="0"/>
          </a:p>
        </p:txBody>
      </p:sp>
      <p:sp>
        <p:nvSpPr>
          <p:cNvPr id="4" name="Tijdelijke aanduiding voor dianummer 3"/>
          <p:cNvSpPr>
            <a:spLocks noGrp="1"/>
          </p:cNvSpPr>
          <p:nvPr>
            <p:ph type="sldNum" sz="quarter" idx="5"/>
          </p:nvPr>
        </p:nvSpPr>
        <p:spPr/>
        <p:txBody>
          <a:bodyPr/>
          <a:lstStyle/>
          <a:p>
            <a:fld id="{BA2B5DD4-A6A1-46AD-867B-35671541BBF7}" type="slidenum">
              <a:rPr lang="nl-NL" smtClean="0"/>
              <a:t>12</a:t>
            </a:fld>
            <a:endParaRPr lang="nl-NL"/>
          </a:p>
        </p:txBody>
      </p:sp>
    </p:spTree>
    <p:extLst>
      <p:ext uri="{BB962C8B-B14F-4D97-AF65-F5344CB8AC3E}">
        <p14:creationId xmlns:p14="http://schemas.microsoft.com/office/powerpoint/2010/main" val="44965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1" i="0" u="none" strike="noStrike" dirty="0">
              <a:solidFill>
                <a:srgbClr val="000000"/>
              </a:solidFill>
              <a:effectLst/>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AF3303AD-3C82-4B6B-9D4F-ED46C6E3FCE9}" type="slidenum">
              <a:rPr lang="nl-NL" smtClean="0"/>
              <a:t>13</a:t>
            </a:fld>
            <a:endParaRPr lang="nl-NL"/>
          </a:p>
        </p:txBody>
      </p:sp>
    </p:spTree>
    <p:extLst>
      <p:ext uri="{BB962C8B-B14F-4D97-AF65-F5344CB8AC3E}">
        <p14:creationId xmlns:p14="http://schemas.microsoft.com/office/powerpoint/2010/main" val="2084535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09B48"/>
                </a:solidFill>
                <a:effectLst/>
                <a:latin typeface="Tahoma" panose="020B0604030504040204" pitchFamily="34" charset="0"/>
              </a:rPr>
              <a:t>Biodiversiteit wordt bedreigd</a:t>
            </a:r>
          </a:p>
          <a:p>
            <a:pPr algn="l"/>
            <a:r>
              <a:rPr lang="nl-NL" b="0" i="0" dirty="0">
                <a:solidFill>
                  <a:srgbClr val="555555"/>
                </a:solidFill>
                <a:effectLst/>
                <a:latin typeface="Verdana" panose="020B0604030504040204" pitchFamily="34" charset="0"/>
              </a:rPr>
              <a:t>Door wereldwijde klimaatverandering, toename van consumptie, vervuiling, introductie van vreemde soorten, overexploitatie van natuurgebieden en natuurlijke hulpbronnen wordt de biodiversiteit ernstig bedreigd. Plant- en diersoorten verdwijnen en ecosystemen raken verstoord. Schone lucht, zuiver water, een vruchtbare bodem en een stabiel klimaat zijn niet langer vanzelfsprekend. Dit treft mensen in arme landen, omdat zij vaak direct afhankelijk zijn van wat de bossen en het land voortbrengen, maar het treft ook onszelf. Aantasting van biodiversiteit en uitputting van natuurlijke hulpbronnen bedreigt uiteindelijk het voortbestaan van alle mensen.</a:t>
            </a:r>
          </a:p>
          <a:p>
            <a:endParaRPr lang="nl-NL" b="0" i="0" dirty="0">
              <a:solidFill>
                <a:srgbClr val="333333"/>
              </a:solidFill>
              <a:effectLst/>
              <a:latin typeface="vpro_vesta"/>
            </a:endParaRPr>
          </a:p>
          <a:p>
            <a:endParaRPr lang="nl-NL" b="0" i="0" dirty="0">
              <a:solidFill>
                <a:srgbClr val="333333"/>
              </a:solidFill>
              <a:effectLst/>
              <a:latin typeface="vpro_vesta"/>
            </a:endParaRPr>
          </a:p>
          <a:p>
            <a:r>
              <a:rPr lang="nl-NL" b="0" i="0" dirty="0">
                <a:solidFill>
                  <a:srgbClr val="333333"/>
                </a:solidFill>
                <a:effectLst/>
                <a:latin typeface="vpro_vesta"/>
              </a:rPr>
              <a:t>De biodiversiteit in Nederland staat onder druk. Biodiversiteit is belangrijk voor onze gezondheid en het klimaat. De verscheidenheid van leven in allerlei vormen, zorgt voor gezonde ecosystemen die het leven mogelijk maken. Alle soorten van planten en dieren binnen een ecosysteem zijn van elkaar afhankelijk en houden elkaar in balans. Het verdwijnen van één soort kan een plaag van de ander veroorzaken. Zo zorgt de processierups al jaren voor overlast omdat haar natuurlijke vijanden langzaam verdwijnen.</a:t>
            </a:r>
          </a:p>
          <a:p>
            <a:endParaRPr lang="nl-NL" b="0" i="0" dirty="0">
              <a:solidFill>
                <a:srgbClr val="333333"/>
              </a:solidFill>
              <a:effectLst/>
              <a:latin typeface="vpro_vesta"/>
            </a:endParaRPr>
          </a:p>
          <a:p>
            <a:r>
              <a:rPr lang="nl-NL" b="0" i="0" dirty="0">
                <a:solidFill>
                  <a:srgbClr val="333333"/>
                </a:solidFill>
                <a:effectLst/>
                <a:latin typeface="vpro_vesta"/>
              </a:rPr>
              <a:t>De gevolgen van biodiversiteitsverlies beperken zich echter niet tot de processierups. Het verdwijnen van insecten, dieren en planten kan leiden tot enorme plagen, </a:t>
            </a:r>
            <a:r>
              <a:rPr lang="nl-NL" b="0" i="0" dirty="0" err="1">
                <a:solidFill>
                  <a:srgbClr val="333333"/>
                </a:solidFill>
                <a:effectLst/>
                <a:latin typeface="vpro_vesta"/>
              </a:rPr>
              <a:t>droogtes</a:t>
            </a:r>
            <a:r>
              <a:rPr lang="nl-NL" b="0" i="0" dirty="0">
                <a:solidFill>
                  <a:srgbClr val="333333"/>
                </a:solidFill>
                <a:effectLst/>
                <a:latin typeface="vpro_vesta"/>
              </a:rPr>
              <a:t> en uiteindelijk het uitsterven van andere soorten tot gevolg hebben. Ook van de mens.</a:t>
            </a:r>
          </a:p>
          <a:p>
            <a:endParaRPr lang="nl-NL" b="0" i="0" dirty="0">
              <a:solidFill>
                <a:srgbClr val="333333"/>
              </a:solidFill>
              <a:effectLst/>
              <a:latin typeface="vpro_vesta"/>
            </a:endParaRPr>
          </a:p>
          <a:p>
            <a:endParaRPr lang="nl-NL" b="0" i="0" dirty="0">
              <a:solidFill>
                <a:srgbClr val="333333"/>
              </a:solidFill>
              <a:effectLst/>
              <a:latin typeface="vpro_vesta"/>
            </a:endParaRPr>
          </a:p>
          <a:p>
            <a:endParaRPr lang="nl-NL" dirty="0"/>
          </a:p>
        </p:txBody>
      </p:sp>
      <p:sp>
        <p:nvSpPr>
          <p:cNvPr id="4" name="Tijdelijke aanduiding voor dianummer 3"/>
          <p:cNvSpPr>
            <a:spLocks noGrp="1"/>
          </p:cNvSpPr>
          <p:nvPr>
            <p:ph type="sldNum" sz="quarter" idx="5"/>
          </p:nvPr>
        </p:nvSpPr>
        <p:spPr/>
        <p:txBody>
          <a:bodyPr/>
          <a:lstStyle/>
          <a:p>
            <a:fld id="{BA2B5DD4-A6A1-46AD-867B-35671541BBF7}" type="slidenum">
              <a:rPr lang="nl-NL" smtClean="0"/>
              <a:t>14</a:t>
            </a:fld>
            <a:endParaRPr lang="nl-NL"/>
          </a:p>
        </p:txBody>
      </p:sp>
    </p:spTree>
    <p:extLst>
      <p:ext uri="{BB962C8B-B14F-4D97-AF65-F5344CB8AC3E}">
        <p14:creationId xmlns:p14="http://schemas.microsoft.com/office/powerpoint/2010/main" val="1126089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A3A4A-49A4-4E76-9441-37F88C4C76B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A6577CC-48DA-46D8-A9AD-36A3D9E62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E5FE2D0-896C-4DD7-B3FF-05B5BE46CC5F}"/>
              </a:ext>
            </a:extLst>
          </p:cNvPr>
          <p:cNvSpPr>
            <a:spLocks noGrp="1"/>
          </p:cNvSpPr>
          <p:nvPr>
            <p:ph type="dt" sz="half" idx="10"/>
          </p:nvPr>
        </p:nvSpPr>
        <p:spPr/>
        <p:txBody>
          <a:bodyPr/>
          <a:lstStyle/>
          <a:p>
            <a:fld id="{6408B9E6-F09F-41F5-A734-82B025DB189C}" type="datetimeFigureOut">
              <a:rPr lang="nl-NL" smtClean="0"/>
              <a:t>23-2-2021</a:t>
            </a:fld>
            <a:endParaRPr lang="nl-NL"/>
          </a:p>
        </p:txBody>
      </p:sp>
      <p:sp>
        <p:nvSpPr>
          <p:cNvPr id="5" name="Tijdelijke aanduiding voor voettekst 4">
            <a:extLst>
              <a:ext uri="{FF2B5EF4-FFF2-40B4-BE49-F238E27FC236}">
                <a16:creationId xmlns:a16="http://schemas.microsoft.com/office/drawing/2014/main" id="{74CF47C8-F78F-4697-B25C-166B2C7BDA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DFDA06-BC4B-49CD-9C33-6A3C5FA41A9B}"/>
              </a:ext>
            </a:extLst>
          </p:cNvPr>
          <p:cNvSpPr>
            <a:spLocks noGrp="1"/>
          </p:cNvSpPr>
          <p:nvPr>
            <p:ph type="sldNum" sz="quarter" idx="12"/>
          </p:nvPr>
        </p:nvSpPr>
        <p:spPr/>
        <p:txBody>
          <a:bodyPr/>
          <a:lstStyle/>
          <a:p>
            <a:fld id="{D5A5DAE5-0BA0-4279-87E3-23C5B0E4E61D}" type="slidenum">
              <a:rPr lang="nl-NL" smtClean="0"/>
              <a:t>‹nr.›</a:t>
            </a:fld>
            <a:endParaRPr lang="nl-NL"/>
          </a:p>
        </p:txBody>
      </p:sp>
    </p:spTree>
    <p:extLst>
      <p:ext uri="{BB962C8B-B14F-4D97-AF65-F5344CB8AC3E}">
        <p14:creationId xmlns:p14="http://schemas.microsoft.com/office/powerpoint/2010/main" val="3596100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02495-4697-4932-9604-CDFC6FD68E5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2A3D805-39C8-48E4-B9B9-ABFABC8537A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FD8FA4E-ED13-4B92-9F17-9D076B87AB06}"/>
              </a:ext>
            </a:extLst>
          </p:cNvPr>
          <p:cNvSpPr>
            <a:spLocks noGrp="1"/>
          </p:cNvSpPr>
          <p:nvPr>
            <p:ph type="dt" sz="half" idx="10"/>
          </p:nvPr>
        </p:nvSpPr>
        <p:spPr/>
        <p:txBody>
          <a:bodyPr/>
          <a:lstStyle/>
          <a:p>
            <a:fld id="{6408B9E6-F09F-41F5-A734-82B025DB189C}" type="datetimeFigureOut">
              <a:rPr lang="nl-NL" smtClean="0"/>
              <a:t>23-2-2021</a:t>
            </a:fld>
            <a:endParaRPr lang="nl-NL"/>
          </a:p>
        </p:txBody>
      </p:sp>
      <p:sp>
        <p:nvSpPr>
          <p:cNvPr id="5" name="Tijdelijke aanduiding voor voettekst 4">
            <a:extLst>
              <a:ext uri="{FF2B5EF4-FFF2-40B4-BE49-F238E27FC236}">
                <a16:creationId xmlns:a16="http://schemas.microsoft.com/office/drawing/2014/main" id="{20EC7247-94E1-49E3-A094-EB8FA822AC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0CDE50-9171-4177-B674-5F8C145EE97B}"/>
              </a:ext>
            </a:extLst>
          </p:cNvPr>
          <p:cNvSpPr>
            <a:spLocks noGrp="1"/>
          </p:cNvSpPr>
          <p:nvPr>
            <p:ph type="sldNum" sz="quarter" idx="12"/>
          </p:nvPr>
        </p:nvSpPr>
        <p:spPr/>
        <p:txBody>
          <a:bodyPr/>
          <a:lstStyle/>
          <a:p>
            <a:fld id="{D5A5DAE5-0BA0-4279-87E3-23C5B0E4E61D}" type="slidenum">
              <a:rPr lang="nl-NL" smtClean="0"/>
              <a:t>‹nr.›</a:t>
            </a:fld>
            <a:endParaRPr lang="nl-NL"/>
          </a:p>
        </p:txBody>
      </p:sp>
    </p:spTree>
    <p:extLst>
      <p:ext uri="{BB962C8B-B14F-4D97-AF65-F5344CB8AC3E}">
        <p14:creationId xmlns:p14="http://schemas.microsoft.com/office/powerpoint/2010/main" val="1460967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F20626E-2E6B-474D-A083-B14EFA01E48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CF1183D-EE89-4BE1-9523-F6252463603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A68E4C-0401-4886-99D0-DDAB1B7A5957}"/>
              </a:ext>
            </a:extLst>
          </p:cNvPr>
          <p:cNvSpPr>
            <a:spLocks noGrp="1"/>
          </p:cNvSpPr>
          <p:nvPr>
            <p:ph type="dt" sz="half" idx="10"/>
          </p:nvPr>
        </p:nvSpPr>
        <p:spPr/>
        <p:txBody>
          <a:bodyPr/>
          <a:lstStyle/>
          <a:p>
            <a:fld id="{6408B9E6-F09F-41F5-A734-82B025DB189C}" type="datetimeFigureOut">
              <a:rPr lang="nl-NL" smtClean="0"/>
              <a:t>23-2-2021</a:t>
            </a:fld>
            <a:endParaRPr lang="nl-NL"/>
          </a:p>
        </p:txBody>
      </p:sp>
      <p:sp>
        <p:nvSpPr>
          <p:cNvPr id="5" name="Tijdelijke aanduiding voor voettekst 4">
            <a:extLst>
              <a:ext uri="{FF2B5EF4-FFF2-40B4-BE49-F238E27FC236}">
                <a16:creationId xmlns:a16="http://schemas.microsoft.com/office/drawing/2014/main" id="{B14F31C3-2A9F-435F-B5DD-CE942EEE7FF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09672D-1B6C-4109-82D0-736B75E409FF}"/>
              </a:ext>
            </a:extLst>
          </p:cNvPr>
          <p:cNvSpPr>
            <a:spLocks noGrp="1"/>
          </p:cNvSpPr>
          <p:nvPr>
            <p:ph type="sldNum" sz="quarter" idx="12"/>
          </p:nvPr>
        </p:nvSpPr>
        <p:spPr/>
        <p:txBody>
          <a:bodyPr/>
          <a:lstStyle/>
          <a:p>
            <a:fld id="{D5A5DAE5-0BA0-4279-87E3-23C5B0E4E61D}" type="slidenum">
              <a:rPr lang="nl-NL" smtClean="0"/>
              <a:t>‹nr.›</a:t>
            </a:fld>
            <a:endParaRPr lang="nl-NL"/>
          </a:p>
        </p:txBody>
      </p:sp>
    </p:spTree>
    <p:extLst>
      <p:ext uri="{BB962C8B-B14F-4D97-AF65-F5344CB8AC3E}">
        <p14:creationId xmlns:p14="http://schemas.microsoft.com/office/powerpoint/2010/main" val="2378922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442699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70216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227592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642387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23-2-2021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739356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23-2-2021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53314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53984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3496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842018-B772-471A-A35C-0E659ED9BDD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346422D-CA99-4DF3-A7D7-3851D1F0F98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3BF766-7C2A-4D54-8C6D-4A73E8EB6764}"/>
              </a:ext>
            </a:extLst>
          </p:cNvPr>
          <p:cNvSpPr>
            <a:spLocks noGrp="1"/>
          </p:cNvSpPr>
          <p:nvPr>
            <p:ph type="dt" sz="half" idx="10"/>
          </p:nvPr>
        </p:nvSpPr>
        <p:spPr/>
        <p:txBody>
          <a:bodyPr/>
          <a:lstStyle/>
          <a:p>
            <a:fld id="{6408B9E6-F09F-41F5-A734-82B025DB189C}" type="datetimeFigureOut">
              <a:rPr lang="nl-NL" smtClean="0"/>
              <a:t>23-2-2021</a:t>
            </a:fld>
            <a:endParaRPr lang="nl-NL"/>
          </a:p>
        </p:txBody>
      </p:sp>
      <p:sp>
        <p:nvSpPr>
          <p:cNvPr id="5" name="Tijdelijke aanduiding voor voettekst 4">
            <a:extLst>
              <a:ext uri="{FF2B5EF4-FFF2-40B4-BE49-F238E27FC236}">
                <a16:creationId xmlns:a16="http://schemas.microsoft.com/office/drawing/2014/main" id="{1365B223-0E0B-4D37-9F16-F3ABB6EB76B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958AAD-B5CE-46B2-B61F-7D09D10E05EE}"/>
              </a:ext>
            </a:extLst>
          </p:cNvPr>
          <p:cNvSpPr>
            <a:spLocks noGrp="1"/>
          </p:cNvSpPr>
          <p:nvPr>
            <p:ph type="sldNum" sz="quarter" idx="12"/>
          </p:nvPr>
        </p:nvSpPr>
        <p:spPr/>
        <p:txBody>
          <a:bodyPr/>
          <a:lstStyle/>
          <a:p>
            <a:fld id="{D5A5DAE5-0BA0-4279-87E3-23C5B0E4E61D}" type="slidenum">
              <a:rPr lang="nl-NL" smtClean="0"/>
              <a:t>‹nr.›</a:t>
            </a:fld>
            <a:endParaRPr lang="nl-NL"/>
          </a:p>
        </p:txBody>
      </p:sp>
    </p:spTree>
    <p:extLst>
      <p:ext uri="{BB962C8B-B14F-4D97-AF65-F5344CB8AC3E}">
        <p14:creationId xmlns:p14="http://schemas.microsoft.com/office/powerpoint/2010/main" val="3590272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15093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47114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C63F4-2357-49AA-93D4-D31FB6C8B3E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602C551-6912-413E-8D0E-184E6AC669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06D6E3E-A06B-4F3B-BA61-C03E64D71AFF}"/>
              </a:ext>
            </a:extLst>
          </p:cNvPr>
          <p:cNvSpPr>
            <a:spLocks noGrp="1"/>
          </p:cNvSpPr>
          <p:nvPr>
            <p:ph type="dt" sz="half" idx="10"/>
          </p:nvPr>
        </p:nvSpPr>
        <p:spPr/>
        <p:txBody>
          <a:bodyPr/>
          <a:lstStyle/>
          <a:p>
            <a:fld id="{6408B9E6-F09F-41F5-A734-82B025DB189C}" type="datetimeFigureOut">
              <a:rPr lang="nl-NL" smtClean="0"/>
              <a:t>23-2-2021</a:t>
            </a:fld>
            <a:endParaRPr lang="nl-NL"/>
          </a:p>
        </p:txBody>
      </p:sp>
      <p:sp>
        <p:nvSpPr>
          <p:cNvPr id="5" name="Tijdelijke aanduiding voor voettekst 4">
            <a:extLst>
              <a:ext uri="{FF2B5EF4-FFF2-40B4-BE49-F238E27FC236}">
                <a16:creationId xmlns:a16="http://schemas.microsoft.com/office/drawing/2014/main" id="{98947AE1-C535-4366-96E6-437DCAA4F1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EC0ECF4-28B6-4D14-A3A0-360EF02F6BAD}"/>
              </a:ext>
            </a:extLst>
          </p:cNvPr>
          <p:cNvSpPr>
            <a:spLocks noGrp="1"/>
          </p:cNvSpPr>
          <p:nvPr>
            <p:ph type="sldNum" sz="quarter" idx="12"/>
          </p:nvPr>
        </p:nvSpPr>
        <p:spPr/>
        <p:txBody>
          <a:bodyPr/>
          <a:lstStyle/>
          <a:p>
            <a:fld id="{D5A5DAE5-0BA0-4279-87E3-23C5B0E4E61D}" type="slidenum">
              <a:rPr lang="nl-NL" smtClean="0"/>
              <a:t>‹nr.›</a:t>
            </a:fld>
            <a:endParaRPr lang="nl-NL"/>
          </a:p>
        </p:txBody>
      </p:sp>
    </p:spTree>
    <p:extLst>
      <p:ext uri="{BB962C8B-B14F-4D97-AF65-F5344CB8AC3E}">
        <p14:creationId xmlns:p14="http://schemas.microsoft.com/office/powerpoint/2010/main" val="25920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252A6-11A9-493D-872D-B3B61704F67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DAF07B5-3DF8-4A7D-94AF-36AE177DB1D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C7C2E2E-A00F-42DA-A886-466DC957AD2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53BDBE9-7D1C-41AA-8933-B8C56237E0C1}"/>
              </a:ext>
            </a:extLst>
          </p:cNvPr>
          <p:cNvSpPr>
            <a:spLocks noGrp="1"/>
          </p:cNvSpPr>
          <p:nvPr>
            <p:ph type="dt" sz="half" idx="10"/>
          </p:nvPr>
        </p:nvSpPr>
        <p:spPr/>
        <p:txBody>
          <a:bodyPr/>
          <a:lstStyle/>
          <a:p>
            <a:fld id="{6408B9E6-F09F-41F5-A734-82B025DB189C}" type="datetimeFigureOut">
              <a:rPr lang="nl-NL" smtClean="0"/>
              <a:t>23-2-2021</a:t>
            </a:fld>
            <a:endParaRPr lang="nl-NL"/>
          </a:p>
        </p:txBody>
      </p:sp>
      <p:sp>
        <p:nvSpPr>
          <p:cNvPr id="6" name="Tijdelijke aanduiding voor voettekst 5">
            <a:extLst>
              <a:ext uri="{FF2B5EF4-FFF2-40B4-BE49-F238E27FC236}">
                <a16:creationId xmlns:a16="http://schemas.microsoft.com/office/drawing/2014/main" id="{B89DEF80-D24F-41D7-99EB-4F2B4435D40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28CC568-E45D-400B-8F9F-DC1C1BD6EAD9}"/>
              </a:ext>
            </a:extLst>
          </p:cNvPr>
          <p:cNvSpPr>
            <a:spLocks noGrp="1"/>
          </p:cNvSpPr>
          <p:nvPr>
            <p:ph type="sldNum" sz="quarter" idx="12"/>
          </p:nvPr>
        </p:nvSpPr>
        <p:spPr/>
        <p:txBody>
          <a:bodyPr/>
          <a:lstStyle/>
          <a:p>
            <a:fld id="{D5A5DAE5-0BA0-4279-87E3-23C5B0E4E61D}" type="slidenum">
              <a:rPr lang="nl-NL" smtClean="0"/>
              <a:t>‹nr.›</a:t>
            </a:fld>
            <a:endParaRPr lang="nl-NL"/>
          </a:p>
        </p:txBody>
      </p:sp>
    </p:spTree>
    <p:extLst>
      <p:ext uri="{BB962C8B-B14F-4D97-AF65-F5344CB8AC3E}">
        <p14:creationId xmlns:p14="http://schemas.microsoft.com/office/powerpoint/2010/main" val="311942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7D107-FE31-433B-B1CC-4CCF479DAD0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8F39FF6-8705-49ED-B1E9-5724C76E38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C5409EF-4C77-4C56-B9A4-E57721BAE6B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E49B75F-9C01-474F-B7E9-CEA20B4A4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49C9431-4CEB-4EDE-9BF5-C8C3C698A28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D3A5C51-B774-45BB-920D-84AC59FD4E24}"/>
              </a:ext>
            </a:extLst>
          </p:cNvPr>
          <p:cNvSpPr>
            <a:spLocks noGrp="1"/>
          </p:cNvSpPr>
          <p:nvPr>
            <p:ph type="dt" sz="half" idx="10"/>
          </p:nvPr>
        </p:nvSpPr>
        <p:spPr/>
        <p:txBody>
          <a:bodyPr/>
          <a:lstStyle/>
          <a:p>
            <a:fld id="{6408B9E6-F09F-41F5-A734-82B025DB189C}" type="datetimeFigureOut">
              <a:rPr lang="nl-NL" smtClean="0"/>
              <a:t>23-2-2021</a:t>
            </a:fld>
            <a:endParaRPr lang="nl-NL"/>
          </a:p>
        </p:txBody>
      </p:sp>
      <p:sp>
        <p:nvSpPr>
          <p:cNvPr id="8" name="Tijdelijke aanduiding voor voettekst 7">
            <a:extLst>
              <a:ext uri="{FF2B5EF4-FFF2-40B4-BE49-F238E27FC236}">
                <a16:creationId xmlns:a16="http://schemas.microsoft.com/office/drawing/2014/main" id="{53D9DE27-DB00-4AA1-B2E9-C353080A2BC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55F4690-6DA3-49C4-B394-0BD4DCC3D684}"/>
              </a:ext>
            </a:extLst>
          </p:cNvPr>
          <p:cNvSpPr>
            <a:spLocks noGrp="1"/>
          </p:cNvSpPr>
          <p:nvPr>
            <p:ph type="sldNum" sz="quarter" idx="12"/>
          </p:nvPr>
        </p:nvSpPr>
        <p:spPr/>
        <p:txBody>
          <a:bodyPr/>
          <a:lstStyle/>
          <a:p>
            <a:fld id="{D5A5DAE5-0BA0-4279-87E3-23C5B0E4E61D}" type="slidenum">
              <a:rPr lang="nl-NL" smtClean="0"/>
              <a:t>‹nr.›</a:t>
            </a:fld>
            <a:endParaRPr lang="nl-NL"/>
          </a:p>
        </p:txBody>
      </p:sp>
    </p:spTree>
    <p:extLst>
      <p:ext uri="{BB962C8B-B14F-4D97-AF65-F5344CB8AC3E}">
        <p14:creationId xmlns:p14="http://schemas.microsoft.com/office/powerpoint/2010/main" val="109948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E8F6C-6B25-4597-8E79-355AC7FAD4E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C657432-9E6A-4DCE-B8A4-170154561CAF}"/>
              </a:ext>
            </a:extLst>
          </p:cNvPr>
          <p:cNvSpPr>
            <a:spLocks noGrp="1"/>
          </p:cNvSpPr>
          <p:nvPr>
            <p:ph type="dt" sz="half" idx="10"/>
          </p:nvPr>
        </p:nvSpPr>
        <p:spPr/>
        <p:txBody>
          <a:bodyPr/>
          <a:lstStyle/>
          <a:p>
            <a:fld id="{6408B9E6-F09F-41F5-A734-82B025DB189C}" type="datetimeFigureOut">
              <a:rPr lang="nl-NL" smtClean="0"/>
              <a:t>23-2-2021</a:t>
            </a:fld>
            <a:endParaRPr lang="nl-NL"/>
          </a:p>
        </p:txBody>
      </p:sp>
      <p:sp>
        <p:nvSpPr>
          <p:cNvPr id="4" name="Tijdelijke aanduiding voor voettekst 3">
            <a:extLst>
              <a:ext uri="{FF2B5EF4-FFF2-40B4-BE49-F238E27FC236}">
                <a16:creationId xmlns:a16="http://schemas.microsoft.com/office/drawing/2014/main" id="{3106975F-61A4-4B0A-ACE6-826370A541C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022DED0-F889-45AD-96E1-9F8053BCC6D5}"/>
              </a:ext>
            </a:extLst>
          </p:cNvPr>
          <p:cNvSpPr>
            <a:spLocks noGrp="1"/>
          </p:cNvSpPr>
          <p:nvPr>
            <p:ph type="sldNum" sz="quarter" idx="12"/>
          </p:nvPr>
        </p:nvSpPr>
        <p:spPr/>
        <p:txBody>
          <a:bodyPr/>
          <a:lstStyle/>
          <a:p>
            <a:fld id="{D5A5DAE5-0BA0-4279-87E3-23C5B0E4E61D}" type="slidenum">
              <a:rPr lang="nl-NL" smtClean="0"/>
              <a:t>‹nr.›</a:t>
            </a:fld>
            <a:endParaRPr lang="nl-NL"/>
          </a:p>
        </p:txBody>
      </p:sp>
    </p:spTree>
    <p:extLst>
      <p:ext uri="{BB962C8B-B14F-4D97-AF65-F5344CB8AC3E}">
        <p14:creationId xmlns:p14="http://schemas.microsoft.com/office/powerpoint/2010/main" val="335678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63D1B7D-CBF5-44D7-8AB6-D0A7F4458507}"/>
              </a:ext>
            </a:extLst>
          </p:cNvPr>
          <p:cNvSpPr>
            <a:spLocks noGrp="1"/>
          </p:cNvSpPr>
          <p:nvPr>
            <p:ph type="dt" sz="half" idx="10"/>
          </p:nvPr>
        </p:nvSpPr>
        <p:spPr/>
        <p:txBody>
          <a:bodyPr/>
          <a:lstStyle/>
          <a:p>
            <a:fld id="{6408B9E6-F09F-41F5-A734-82B025DB189C}" type="datetimeFigureOut">
              <a:rPr lang="nl-NL" smtClean="0"/>
              <a:t>23-2-2021</a:t>
            </a:fld>
            <a:endParaRPr lang="nl-NL"/>
          </a:p>
        </p:txBody>
      </p:sp>
      <p:sp>
        <p:nvSpPr>
          <p:cNvPr id="3" name="Tijdelijke aanduiding voor voettekst 2">
            <a:extLst>
              <a:ext uri="{FF2B5EF4-FFF2-40B4-BE49-F238E27FC236}">
                <a16:creationId xmlns:a16="http://schemas.microsoft.com/office/drawing/2014/main" id="{66D95D77-4BEA-450B-AF8B-2B957118B18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8265302-F580-432D-AC8C-B7C0E831CCD8}"/>
              </a:ext>
            </a:extLst>
          </p:cNvPr>
          <p:cNvSpPr>
            <a:spLocks noGrp="1"/>
          </p:cNvSpPr>
          <p:nvPr>
            <p:ph type="sldNum" sz="quarter" idx="12"/>
          </p:nvPr>
        </p:nvSpPr>
        <p:spPr/>
        <p:txBody>
          <a:bodyPr/>
          <a:lstStyle/>
          <a:p>
            <a:fld id="{D5A5DAE5-0BA0-4279-87E3-23C5B0E4E61D}" type="slidenum">
              <a:rPr lang="nl-NL" smtClean="0"/>
              <a:t>‹nr.›</a:t>
            </a:fld>
            <a:endParaRPr lang="nl-NL"/>
          </a:p>
        </p:txBody>
      </p:sp>
    </p:spTree>
    <p:extLst>
      <p:ext uri="{BB962C8B-B14F-4D97-AF65-F5344CB8AC3E}">
        <p14:creationId xmlns:p14="http://schemas.microsoft.com/office/powerpoint/2010/main" val="2267823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81C52A-D2A4-47D6-A01D-7B44DCD4920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2F06DD9-06CA-4640-A25E-8A9E079DFF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6C73E91-3C25-4521-A20A-46B49012B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62CAD96-4EC3-46AD-932F-8DBD8D760EE4}"/>
              </a:ext>
            </a:extLst>
          </p:cNvPr>
          <p:cNvSpPr>
            <a:spLocks noGrp="1"/>
          </p:cNvSpPr>
          <p:nvPr>
            <p:ph type="dt" sz="half" idx="10"/>
          </p:nvPr>
        </p:nvSpPr>
        <p:spPr/>
        <p:txBody>
          <a:bodyPr/>
          <a:lstStyle/>
          <a:p>
            <a:fld id="{6408B9E6-F09F-41F5-A734-82B025DB189C}" type="datetimeFigureOut">
              <a:rPr lang="nl-NL" smtClean="0"/>
              <a:t>23-2-2021</a:t>
            </a:fld>
            <a:endParaRPr lang="nl-NL"/>
          </a:p>
        </p:txBody>
      </p:sp>
      <p:sp>
        <p:nvSpPr>
          <p:cNvPr id="6" name="Tijdelijke aanduiding voor voettekst 5">
            <a:extLst>
              <a:ext uri="{FF2B5EF4-FFF2-40B4-BE49-F238E27FC236}">
                <a16:creationId xmlns:a16="http://schemas.microsoft.com/office/drawing/2014/main" id="{533C0A49-2EDD-4387-A705-991C5BE21CC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3E90288-3C66-4752-A7F2-AE184D655FC6}"/>
              </a:ext>
            </a:extLst>
          </p:cNvPr>
          <p:cNvSpPr>
            <a:spLocks noGrp="1"/>
          </p:cNvSpPr>
          <p:nvPr>
            <p:ph type="sldNum" sz="quarter" idx="12"/>
          </p:nvPr>
        </p:nvSpPr>
        <p:spPr/>
        <p:txBody>
          <a:bodyPr/>
          <a:lstStyle/>
          <a:p>
            <a:fld id="{D5A5DAE5-0BA0-4279-87E3-23C5B0E4E61D}" type="slidenum">
              <a:rPr lang="nl-NL" smtClean="0"/>
              <a:t>‹nr.›</a:t>
            </a:fld>
            <a:endParaRPr lang="nl-NL"/>
          </a:p>
        </p:txBody>
      </p:sp>
    </p:spTree>
    <p:extLst>
      <p:ext uri="{BB962C8B-B14F-4D97-AF65-F5344CB8AC3E}">
        <p14:creationId xmlns:p14="http://schemas.microsoft.com/office/powerpoint/2010/main" val="195808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F26F1-415C-456B-9322-72401F2CC50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3D3A374-DBE3-4E32-AB38-8C43B700ED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C265F05-4DDA-460A-9E3E-0E17F2262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B3E729C-0AB8-4775-82B1-12F24180967B}"/>
              </a:ext>
            </a:extLst>
          </p:cNvPr>
          <p:cNvSpPr>
            <a:spLocks noGrp="1"/>
          </p:cNvSpPr>
          <p:nvPr>
            <p:ph type="dt" sz="half" idx="10"/>
          </p:nvPr>
        </p:nvSpPr>
        <p:spPr/>
        <p:txBody>
          <a:bodyPr/>
          <a:lstStyle/>
          <a:p>
            <a:fld id="{6408B9E6-F09F-41F5-A734-82B025DB189C}" type="datetimeFigureOut">
              <a:rPr lang="nl-NL" smtClean="0"/>
              <a:t>23-2-2021</a:t>
            </a:fld>
            <a:endParaRPr lang="nl-NL"/>
          </a:p>
        </p:txBody>
      </p:sp>
      <p:sp>
        <p:nvSpPr>
          <p:cNvPr id="6" name="Tijdelijke aanduiding voor voettekst 5">
            <a:extLst>
              <a:ext uri="{FF2B5EF4-FFF2-40B4-BE49-F238E27FC236}">
                <a16:creationId xmlns:a16="http://schemas.microsoft.com/office/drawing/2014/main" id="{C9FF21ED-0C46-4E4D-A522-FACDB89F6D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CEAC96B-FFF5-48D1-A852-375641EBD80F}"/>
              </a:ext>
            </a:extLst>
          </p:cNvPr>
          <p:cNvSpPr>
            <a:spLocks noGrp="1"/>
          </p:cNvSpPr>
          <p:nvPr>
            <p:ph type="sldNum" sz="quarter" idx="12"/>
          </p:nvPr>
        </p:nvSpPr>
        <p:spPr/>
        <p:txBody>
          <a:bodyPr/>
          <a:lstStyle/>
          <a:p>
            <a:fld id="{D5A5DAE5-0BA0-4279-87E3-23C5B0E4E61D}" type="slidenum">
              <a:rPr lang="nl-NL" smtClean="0"/>
              <a:t>‹nr.›</a:t>
            </a:fld>
            <a:endParaRPr lang="nl-NL"/>
          </a:p>
        </p:txBody>
      </p:sp>
    </p:spTree>
    <p:extLst>
      <p:ext uri="{BB962C8B-B14F-4D97-AF65-F5344CB8AC3E}">
        <p14:creationId xmlns:p14="http://schemas.microsoft.com/office/powerpoint/2010/main" val="3102349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68E6412-38CB-4059-81FF-BD4A337125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B824503-AFAB-419B-B382-A2E74E0FDB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62ACCD-1F7D-435B-B3EA-2C26AFE9B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8B9E6-F09F-41F5-A734-82B025DB189C}" type="datetimeFigureOut">
              <a:rPr lang="nl-NL" smtClean="0"/>
              <a:t>23-2-2021</a:t>
            </a:fld>
            <a:endParaRPr lang="nl-NL"/>
          </a:p>
        </p:txBody>
      </p:sp>
      <p:sp>
        <p:nvSpPr>
          <p:cNvPr id="5" name="Tijdelijke aanduiding voor voettekst 4">
            <a:extLst>
              <a:ext uri="{FF2B5EF4-FFF2-40B4-BE49-F238E27FC236}">
                <a16:creationId xmlns:a16="http://schemas.microsoft.com/office/drawing/2014/main" id="{41A9EC8B-9A0C-4E2F-873C-F86DF4B42E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8930F55-C12B-4635-A667-94F04CC256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5DAE5-0BA0-4279-87E3-23C5B0E4E61D}" type="slidenum">
              <a:rPr lang="nl-NL" smtClean="0"/>
              <a:t>‹nr.›</a:t>
            </a:fld>
            <a:endParaRPr lang="nl-NL"/>
          </a:p>
        </p:txBody>
      </p:sp>
    </p:spTree>
    <p:extLst>
      <p:ext uri="{BB962C8B-B14F-4D97-AF65-F5344CB8AC3E}">
        <p14:creationId xmlns:p14="http://schemas.microsoft.com/office/powerpoint/2010/main" val="2443796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23-2-2021</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58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hyperlink" Target="https://www.facebook.com/watch/?v=399717960575747"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s://www.youtube.com/watch?v=0QR_8hieEzQ&amp;ab_channel=Weerplaz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hthoek 1"/>
          <p:cNvSpPr/>
          <p:nvPr/>
        </p:nvSpPr>
        <p:spPr>
          <a:xfrm>
            <a:off x="8842248" y="1481328"/>
            <a:ext cx="2926080" cy="24688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n-ea"/>
                <a:cs typeface="+mn-cs"/>
              </a:rPr>
              <a:t>Circulaire</a:t>
            </a: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n-ea"/>
                <a:cs typeface="+mn-cs"/>
              </a:rPr>
              <a:t>Economie</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F1BD30-76F3-490E-8A7D-D5CDAAEF0680}"/>
              </a:ext>
            </a:extLst>
          </p:cNvPr>
          <p:cNvSpPr>
            <a:spLocks noGrp="1"/>
          </p:cNvSpPr>
          <p:nvPr>
            <p:ph type="title"/>
          </p:nvPr>
        </p:nvSpPr>
        <p:spPr/>
        <p:txBody>
          <a:bodyPr/>
          <a:lstStyle/>
          <a:p>
            <a:r>
              <a:rPr lang="nl-NL" i="1" dirty="0"/>
              <a:t>“COVID-19 oorzaak van een defect ecosysteem?”</a:t>
            </a:r>
          </a:p>
        </p:txBody>
      </p:sp>
      <p:pic>
        <p:nvPicPr>
          <p:cNvPr id="7170" name="Picture 2" descr="COVID-19 pandemie en het belang van een goed werkend ecosysteem | WWF">
            <a:extLst>
              <a:ext uri="{FF2B5EF4-FFF2-40B4-BE49-F238E27FC236}">
                <a16:creationId xmlns:a16="http://schemas.microsoft.com/office/drawing/2014/main" id="{4ED6E8F9-8634-49B5-8C77-D26ECB601D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09418" y="1039339"/>
            <a:ext cx="7569844" cy="534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07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AAC63-F670-4CA1-BC40-232D104A4566}"/>
              </a:ext>
            </a:extLst>
          </p:cNvPr>
          <p:cNvSpPr>
            <a:spLocks noGrp="1"/>
          </p:cNvSpPr>
          <p:nvPr>
            <p:ph type="title"/>
          </p:nvPr>
        </p:nvSpPr>
        <p:spPr/>
        <p:txBody>
          <a:bodyPr/>
          <a:lstStyle/>
          <a:p>
            <a:r>
              <a:rPr lang="nl-NL" dirty="0"/>
              <a:t>Biodiversiteit</a:t>
            </a:r>
          </a:p>
        </p:txBody>
      </p:sp>
      <p:sp>
        <p:nvSpPr>
          <p:cNvPr id="4" name="Tijdelijke aanduiding voor tekst 3">
            <a:extLst>
              <a:ext uri="{FF2B5EF4-FFF2-40B4-BE49-F238E27FC236}">
                <a16:creationId xmlns:a16="http://schemas.microsoft.com/office/drawing/2014/main" id="{5A482F7C-19A5-4F0E-9459-758687FA8C2B}"/>
              </a:ext>
            </a:extLst>
          </p:cNvPr>
          <p:cNvSpPr>
            <a:spLocks noGrp="1"/>
          </p:cNvSpPr>
          <p:nvPr>
            <p:ph type="body" sz="half" idx="2"/>
          </p:nvPr>
        </p:nvSpPr>
        <p:spPr/>
        <p:txBody>
          <a:bodyPr>
            <a:normAutofit/>
          </a:bodyPr>
          <a:lstStyle/>
          <a:p>
            <a:r>
              <a:rPr lang="nl-NL" sz="1800" dirty="0"/>
              <a:t>Biodiversiteit is een hoeveelheid verschillende soorten organismen binnen een bepaald gebied of de hele planeet. </a:t>
            </a:r>
          </a:p>
          <a:p>
            <a:endParaRPr lang="nl-NL" sz="1800" dirty="0"/>
          </a:p>
          <a:p>
            <a:r>
              <a:rPr lang="nl-NL" sz="1800" dirty="0"/>
              <a:t>Ongeveer 4 miljoen beschreven soorten.. </a:t>
            </a:r>
          </a:p>
        </p:txBody>
      </p:sp>
      <p:pic>
        <p:nvPicPr>
          <p:cNvPr id="9218" name="Picture 2" descr="Biodiversiteit en ecologie - Brouwers Groenaannemers">
            <a:extLst>
              <a:ext uri="{FF2B5EF4-FFF2-40B4-BE49-F238E27FC236}">
                <a16:creationId xmlns:a16="http://schemas.microsoft.com/office/drawing/2014/main" id="{593FD4BF-97B7-410C-B626-88471F4D39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93289" y="468874"/>
            <a:ext cx="4434646" cy="296012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8671ACB5-1CB1-41EB-A939-5C96EAD37D37}"/>
              </a:ext>
            </a:extLst>
          </p:cNvPr>
          <p:cNvPicPr>
            <a:picLocks noChangeAspect="1"/>
          </p:cNvPicPr>
          <p:nvPr/>
        </p:nvPicPr>
        <p:blipFill>
          <a:blip r:embed="rId4"/>
          <a:stretch>
            <a:fillRect/>
          </a:stretch>
        </p:blipFill>
        <p:spPr>
          <a:xfrm>
            <a:off x="6096000" y="3596372"/>
            <a:ext cx="5229225" cy="2714625"/>
          </a:xfrm>
          <a:prstGeom prst="rect">
            <a:avLst/>
          </a:prstGeom>
        </p:spPr>
      </p:pic>
    </p:spTree>
    <p:extLst>
      <p:ext uri="{BB962C8B-B14F-4D97-AF65-F5344CB8AC3E}">
        <p14:creationId xmlns:p14="http://schemas.microsoft.com/office/powerpoint/2010/main" val="3091496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82073-D7E6-4BA6-A3E1-E8447C3DA639}"/>
              </a:ext>
            </a:extLst>
          </p:cNvPr>
          <p:cNvSpPr>
            <a:spLocks noGrp="1"/>
          </p:cNvSpPr>
          <p:nvPr>
            <p:ph type="title"/>
          </p:nvPr>
        </p:nvSpPr>
        <p:spPr/>
        <p:txBody>
          <a:bodyPr/>
          <a:lstStyle/>
          <a:p>
            <a:r>
              <a:rPr lang="nl-NL" dirty="0"/>
              <a:t>Voedselpiramide.. </a:t>
            </a:r>
          </a:p>
        </p:txBody>
      </p:sp>
      <p:sp>
        <p:nvSpPr>
          <p:cNvPr id="4" name="Tijdelijke aanduiding voor tekst 3">
            <a:extLst>
              <a:ext uri="{FF2B5EF4-FFF2-40B4-BE49-F238E27FC236}">
                <a16:creationId xmlns:a16="http://schemas.microsoft.com/office/drawing/2014/main" id="{1FA3D168-1463-488F-B950-B867D897CDCB}"/>
              </a:ext>
            </a:extLst>
          </p:cNvPr>
          <p:cNvSpPr>
            <a:spLocks noGrp="1"/>
          </p:cNvSpPr>
          <p:nvPr>
            <p:ph type="body" sz="half" idx="2"/>
          </p:nvPr>
        </p:nvSpPr>
        <p:spPr/>
        <p:txBody>
          <a:bodyPr>
            <a:normAutofit/>
          </a:bodyPr>
          <a:lstStyle/>
          <a:p>
            <a:r>
              <a:rPr lang="nl-NL" sz="1800" dirty="0"/>
              <a:t>Wat gebeurd er als de populatie rupsen kleiner wordt? </a:t>
            </a:r>
          </a:p>
        </p:txBody>
      </p:sp>
      <p:pic>
        <p:nvPicPr>
          <p:cNvPr id="8194" name="Picture 2" descr="1.2. Ecosystemen - Duurzaam MBO">
            <a:extLst>
              <a:ext uri="{FF2B5EF4-FFF2-40B4-BE49-F238E27FC236}">
                <a16:creationId xmlns:a16="http://schemas.microsoft.com/office/drawing/2014/main" id="{E3B1F128-232E-4297-BA3C-BAEF0284F2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8294" y="832644"/>
            <a:ext cx="5553075"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23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CB826-BDBA-45E5-879C-36ECCE387EEA}"/>
              </a:ext>
            </a:extLst>
          </p:cNvPr>
          <p:cNvSpPr>
            <a:spLocks noGrp="1"/>
          </p:cNvSpPr>
          <p:nvPr>
            <p:ph type="title"/>
          </p:nvPr>
        </p:nvSpPr>
        <p:spPr/>
        <p:txBody>
          <a:bodyPr/>
          <a:lstStyle/>
          <a:p>
            <a:r>
              <a:rPr lang="nl-NL" dirty="0"/>
              <a:t>Opdracht</a:t>
            </a:r>
          </a:p>
        </p:txBody>
      </p:sp>
      <p:sp>
        <p:nvSpPr>
          <p:cNvPr id="4" name="Tijdelijke aanduiding voor tekst 3">
            <a:extLst>
              <a:ext uri="{FF2B5EF4-FFF2-40B4-BE49-F238E27FC236}">
                <a16:creationId xmlns:a16="http://schemas.microsoft.com/office/drawing/2014/main" id="{3AF5FA95-5CBF-49B8-A772-677AC73605AA}"/>
              </a:ext>
            </a:extLst>
          </p:cNvPr>
          <p:cNvSpPr>
            <a:spLocks noGrp="1"/>
          </p:cNvSpPr>
          <p:nvPr>
            <p:ph type="body" sz="half" idx="2"/>
          </p:nvPr>
        </p:nvSpPr>
        <p:spPr>
          <a:xfrm>
            <a:off x="609601" y="1435101"/>
            <a:ext cx="4726488" cy="4691063"/>
          </a:xfrm>
        </p:spPr>
        <p:txBody>
          <a:bodyPr>
            <a:normAutofit/>
          </a:bodyPr>
          <a:lstStyle/>
          <a:p>
            <a:r>
              <a:rPr lang="nl-NL" sz="1600" b="1" i="0" u="none" strike="noStrike" dirty="0">
                <a:solidFill>
                  <a:srgbClr val="000000"/>
                </a:solidFill>
                <a:effectLst/>
                <a:latin typeface="Arial" panose="020B0604020202020204" pitchFamily="34" charset="0"/>
              </a:rPr>
              <a:t>Hoe: </a:t>
            </a:r>
            <a:r>
              <a:rPr lang="nl-NL" sz="1600" dirty="0">
                <a:solidFill>
                  <a:srgbClr val="000000"/>
                </a:solidFill>
              </a:rPr>
              <a:t>Individueel</a:t>
            </a:r>
            <a:br>
              <a:rPr lang="nl-NL" sz="1600" b="0" i="0" dirty="0">
                <a:solidFill>
                  <a:srgbClr val="000000"/>
                </a:solidFill>
                <a:effectLst/>
                <a:latin typeface="Arial" panose="020B0604020202020204" pitchFamily="34" charset="0"/>
              </a:rPr>
            </a:br>
            <a:r>
              <a:rPr lang="nl-NL" sz="1600" b="1" i="0" u="none" strike="noStrike" dirty="0">
                <a:solidFill>
                  <a:srgbClr val="000000"/>
                </a:solidFill>
                <a:effectLst/>
                <a:latin typeface="Arial" panose="020B0604020202020204" pitchFamily="34" charset="0"/>
              </a:rPr>
              <a:t>Hulp: </a:t>
            </a:r>
            <a:r>
              <a:rPr lang="nl-NL" sz="1600" dirty="0">
                <a:solidFill>
                  <a:srgbClr val="000000"/>
                </a:solidFill>
              </a:rPr>
              <a:t>Telefoon en je eigen omgeving.</a:t>
            </a:r>
            <a:endParaRPr lang="nl-NL" sz="1600" i="1" dirty="0">
              <a:solidFill>
                <a:srgbClr val="000000"/>
              </a:solidFill>
            </a:endParaRPr>
          </a:p>
          <a:p>
            <a:r>
              <a:rPr lang="nl-NL" sz="1600" b="1" i="0" u="none" strike="noStrike" dirty="0">
                <a:solidFill>
                  <a:srgbClr val="000000"/>
                </a:solidFill>
                <a:effectLst/>
                <a:latin typeface="Arial" panose="020B0604020202020204" pitchFamily="34" charset="0"/>
              </a:rPr>
              <a:t>Uitkomst:</a:t>
            </a:r>
            <a:r>
              <a:rPr lang="nl-NL" sz="1600" b="0" i="0" u="none" strike="noStrike" dirty="0">
                <a:solidFill>
                  <a:srgbClr val="000000"/>
                </a:solidFill>
                <a:effectLst/>
                <a:latin typeface="Arial" panose="020B0604020202020204" pitchFamily="34" charset="0"/>
              </a:rPr>
              <a:t> Meerdere </a:t>
            </a:r>
            <a:r>
              <a:rPr lang="nl-NL" sz="1600" dirty="0">
                <a:solidFill>
                  <a:srgbClr val="000000"/>
                </a:solidFill>
              </a:rPr>
              <a:t>foto’s van biodiversiteit</a:t>
            </a:r>
            <a:br>
              <a:rPr lang="nl-NL" sz="1600" b="0" i="0" dirty="0">
                <a:solidFill>
                  <a:srgbClr val="000000"/>
                </a:solidFill>
                <a:effectLst/>
                <a:latin typeface="Arial" panose="020B0604020202020204" pitchFamily="34" charset="0"/>
              </a:rPr>
            </a:br>
            <a:r>
              <a:rPr lang="nl-NL" sz="1600" b="1" i="0" u="none" strike="noStrike" dirty="0">
                <a:solidFill>
                  <a:srgbClr val="000000"/>
                </a:solidFill>
                <a:effectLst/>
                <a:latin typeface="Arial" panose="020B0604020202020204" pitchFamily="34" charset="0"/>
              </a:rPr>
              <a:t>Wat:  </a:t>
            </a:r>
            <a:r>
              <a:rPr lang="nl-NL" sz="1600" b="0" i="0" u="none" strike="noStrike" dirty="0">
                <a:solidFill>
                  <a:srgbClr val="000000"/>
                </a:solidFill>
                <a:effectLst/>
                <a:latin typeface="Arial" panose="020B0604020202020204" pitchFamily="34" charset="0"/>
              </a:rPr>
              <a:t>Ga naar buiten en maak drie verschillende foto’s van zoveel mogelijk biodiversiteit.</a:t>
            </a:r>
          </a:p>
          <a:p>
            <a:r>
              <a:rPr lang="nl-NL" sz="1600" b="1" dirty="0">
                <a:solidFill>
                  <a:srgbClr val="000000"/>
                </a:solidFill>
              </a:rPr>
              <a:t>Tijd: </a:t>
            </a:r>
            <a:r>
              <a:rPr lang="nl-NL" sz="1600" dirty="0">
                <a:solidFill>
                  <a:srgbClr val="000000"/>
                </a:solidFill>
              </a:rPr>
              <a:t>20-25 minuten</a:t>
            </a:r>
          </a:p>
          <a:p>
            <a:endParaRPr lang="nl-NL" sz="1600" b="1" i="0" u="none" strike="noStrike" dirty="0">
              <a:solidFill>
                <a:srgbClr val="000000"/>
              </a:solidFill>
              <a:effectLst/>
              <a:latin typeface="Arial" panose="020B0604020202020204" pitchFamily="34" charset="0"/>
            </a:endParaRPr>
          </a:p>
          <a:p>
            <a:r>
              <a:rPr lang="nl-NL" sz="1600" b="1" dirty="0">
                <a:solidFill>
                  <a:srgbClr val="000000"/>
                </a:solidFill>
              </a:rPr>
              <a:t>Let op. </a:t>
            </a:r>
            <a:r>
              <a:rPr lang="nl-NL" sz="1600" dirty="0">
                <a:solidFill>
                  <a:srgbClr val="000000"/>
                </a:solidFill>
              </a:rPr>
              <a:t>Onderbouw waarom jou foto zoveel biodiversiteit uitstraal of juist niet. De creativiteit is aan jullie…</a:t>
            </a:r>
            <a:endParaRPr lang="nl-NL" sz="1600" i="0" u="none" strike="noStrike" dirty="0">
              <a:solidFill>
                <a:srgbClr val="000000"/>
              </a:solidFill>
              <a:effectLst/>
              <a:latin typeface="Arial" panose="020B0604020202020204" pitchFamily="34" charset="0"/>
            </a:endParaRPr>
          </a:p>
          <a:p>
            <a:br>
              <a:rPr lang="nl-NL" sz="1600" b="1" i="0" u="none" strike="noStrike" dirty="0">
                <a:solidFill>
                  <a:srgbClr val="000000"/>
                </a:solidFill>
                <a:effectLst/>
                <a:latin typeface="Arial" panose="020B0604020202020204" pitchFamily="34" charset="0"/>
              </a:rPr>
            </a:br>
            <a:endParaRPr lang="nl-NL" sz="1600" b="1" i="0" u="none" strike="noStrike" dirty="0">
              <a:solidFill>
                <a:srgbClr val="000000"/>
              </a:solidFill>
              <a:effectLst/>
              <a:latin typeface="Arial" panose="020B0604020202020204" pitchFamily="34" charset="0"/>
            </a:endParaRPr>
          </a:p>
        </p:txBody>
      </p:sp>
      <p:pic>
        <p:nvPicPr>
          <p:cNvPr id="10244" name="Picture 4" descr="Untitled">
            <a:extLst>
              <a:ext uri="{FF2B5EF4-FFF2-40B4-BE49-F238E27FC236}">
                <a16:creationId xmlns:a16="http://schemas.microsoft.com/office/drawing/2014/main" id="{7C0CC925-32E1-4E8A-87CD-392B1DE806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60675" y="507120"/>
            <a:ext cx="3474475" cy="244644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Ecologen pleiten voor sterkere biodiversiteit in de stad | VNG">
            <a:extLst>
              <a:ext uri="{FF2B5EF4-FFF2-40B4-BE49-F238E27FC236}">
                <a16:creationId xmlns:a16="http://schemas.microsoft.com/office/drawing/2014/main" id="{EBA436DA-32FA-42C6-8A8C-BF725EAAE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675" y="3369750"/>
            <a:ext cx="3474475" cy="2315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21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B4BFC-2FF0-41A4-AF42-FD8331169448}"/>
              </a:ext>
            </a:extLst>
          </p:cNvPr>
          <p:cNvSpPr>
            <a:spLocks noGrp="1"/>
          </p:cNvSpPr>
          <p:nvPr>
            <p:ph type="title"/>
          </p:nvPr>
        </p:nvSpPr>
        <p:spPr/>
        <p:txBody>
          <a:bodyPr/>
          <a:lstStyle/>
          <a:p>
            <a:r>
              <a:rPr lang="nl-NL" dirty="0"/>
              <a:t>Biodiversiteitsverlies</a:t>
            </a:r>
          </a:p>
        </p:txBody>
      </p:sp>
      <p:sp>
        <p:nvSpPr>
          <p:cNvPr id="4" name="Tijdelijke aanduiding voor tekst 3">
            <a:extLst>
              <a:ext uri="{FF2B5EF4-FFF2-40B4-BE49-F238E27FC236}">
                <a16:creationId xmlns:a16="http://schemas.microsoft.com/office/drawing/2014/main" id="{4EF02BD4-BBFD-4BBF-84B8-0857A5D41CB9}"/>
              </a:ext>
            </a:extLst>
          </p:cNvPr>
          <p:cNvSpPr>
            <a:spLocks noGrp="1"/>
          </p:cNvSpPr>
          <p:nvPr>
            <p:ph type="body" sz="half" idx="2"/>
          </p:nvPr>
        </p:nvSpPr>
        <p:spPr/>
        <p:txBody>
          <a:bodyPr/>
          <a:lstStyle/>
          <a:p>
            <a:r>
              <a:rPr lang="nl-NL" dirty="0"/>
              <a:t>Biodiversiteit is van belang voor onze gezondheid en het klimaat.</a:t>
            </a:r>
          </a:p>
          <a:p>
            <a:endParaRPr lang="nl-NL" dirty="0"/>
          </a:p>
          <a:p>
            <a:r>
              <a:rPr lang="nl-NL" dirty="0"/>
              <a:t>Verlies van het één soort zoals de mug kan een onoverzichtelijke impact hebben op het leven op aarde. </a:t>
            </a:r>
          </a:p>
        </p:txBody>
      </p:sp>
      <p:pic>
        <p:nvPicPr>
          <p:cNvPr id="11266" name="Picture 2" descr="Biodiversiteit en oorzaken van verlies in Europa - Balans van de  Leefomgeving 2014 - PBL Planbureau voor de Leefomgeving">
            <a:extLst>
              <a:ext uri="{FF2B5EF4-FFF2-40B4-BE49-F238E27FC236}">
                <a16:creationId xmlns:a16="http://schemas.microsoft.com/office/drawing/2014/main" id="{F829D7EC-4A73-4EB7-B9A0-C9E7E9B17E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75711" y="273050"/>
            <a:ext cx="4289830" cy="278970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C4A1CDC3-C086-409C-96CC-B71CB0F15041}"/>
              </a:ext>
            </a:extLst>
          </p:cNvPr>
          <p:cNvPicPr>
            <a:picLocks noChangeAspect="1"/>
          </p:cNvPicPr>
          <p:nvPr/>
        </p:nvPicPr>
        <p:blipFill>
          <a:blip r:embed="rId4"/>
          <a:stretch>
            <a:fillRect/>
          </a:stretch>
        </p:blipFill>
        <p:spPr>
          <a:xfrm>
            <a:off x="5675711" y="3429000"/>
            <a:ext cx="4333875" cy="2819400"/>
          </a:xfrm>
          <a:prstGeom prst="rect">
            <a:avLst/>
          </a:prstGeom>
        </p:spPr>
      </p:pic>
    </p:spTree>
    <p:extLst>
      <p:ext uri="{BB962C8B-B14F-4D97-AF65-F5344CB8AC3E}">
        <p14:creationId xmlns:p14="http://schemas.microsoft.com/office/powerpoint/2010/main" val="3757816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56BFA5A-77EA-4A55-92AC-6B5BEB76865B}"/>
              </a:ext>
            </a:extLst>
          </p:cNvPr>
          <p:cNvSpPr>
            <a:spLocks noGrp="1"/>
          </p:cNvSpPr>
          <p:nvPr>
            <p:ph type="title"/>
          </p:nvPr>
        </p:nvSpPr>
        <p:spPr/>
        <p:txBody>
          <a:bodyPr/>
          <a:lstStyle/>
          <a:p>
            <a:r>
              <a:rPr lang="nl-NL" dirty="0"/>
              <a:t>Effect van het wegvallen van grote roofdieren</a:t>
            </a:r>
          </a:p>
        </p:txBody>
      </p:sp>
      <p:pic>
        <p:nvPicPr>
          <p:cNvPr id="12290" name="Picture 2" descr="Natuurlijk evenwicht | if then is now">
            <a:extLst>
              <a:ext uri="{FF2B5EF4-FFF2-40B4-BE49-F238E27FC236}">
                <a16:creationId xmlns:a16="http://schemas.microsoft.com/office/drawing/2014/main" id="{6E81A49F-076A-4221-BB9E-9D57F889EC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0396" y="1224134"/>
            <a:ext cx="7376715" cy="4917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57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6BFF991F-EF25-49EA-8664-C797E6526A84}"/>
              </a:ext>
            </a:extLst>
          </p:cNvPr>
          <p:cNvPicPr>
            <a:picLocks noGrp="1" noChangeAspect="1"/>
          </p:cNvPicPr>
          <p:nvPr>
            <p:ph idx="1"/>
          </p:nvPr>
        </p:nvPicPr>
        <p:blipFill rotWithShape="1">
          <a:blip r:embed="rId3"/>
          <a:srcRect l="29234" t="30131" r="25996" b="16018"/>
          <a:stretch/>
        </p:blipFill>
        <p:spPr>
          <a:xfrm>
            <a:off x="1341120" y="129366"/>
            <a:ext cx="9753601" cy="6599267"/>
          </a:xfrm>
        </p:spPr>
      </p:pic>
    </p:spTree>
    <p:extLst>
      <p:ext uri="{BB962C8B-B14F-4D97-AF65-F5344CB8AC3E}">
        <p14:creationId xmlns:p14="http://schemas.microsoft.com/office/powerpoint/2010/main" val="419756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CB826-BDBA-45E5-879C-36ECCE387EEA}"/>
              </a:ext>
            </a:extLst>
          </p:cNvPr>
          <p:cNvSpPr>
            <a:spLocks noGrp="1"/>
          </p:cNvSpPr>
          <p:nvPr>
            <p:ph type="title"/>
          </p:nvPr>
        </p:nvSpPr>
        <p:spPr/>
        <p:txBody>
          <a:bodyPr/>
          <a:lstStyle/>
          <a:p>
            <a:r>
              <a:rPr lang="nl-NL" dirty="0"/>
              <a:t>Opdracht</a:t>
            </a:r>
          </a:p>
        </p:txBody>
      </p:sp>
      <p:sp>
        <p:nvSpPr>
          <p:cNvPr id="4" name="Tijdelijke aanduiding voor tekst 3">
            <a:extLst>
              <a:ext uri="{FF2B5EF4-FFF2-40B4-BE49-F238E27FC236}">
                <a16:creationId xmlns:a16="http://schemas.microsoft.com/office/drawing/2014/main" id="{3AF5FA95-5CBF-49B8-A772-677AC73605AA}"/>
              </a:ext>
            </a:extLst>
          </p:cNvPr>
          <p:cNvSpPr>
            <a:spLocks noGrp="1"/>
          </p:cNvSpPr>
          <p:nvPr>
            <p:ph type="body" sz="half" idx="2"/>
          </p:nvPr>
        </p:nvSpPr>
        <p:spPr>
          <a:xfrm>
            <a:off x="609600" y="1435101"/>
            <a:ext cx="6232071" cy="5537199"/>
          </a:xfrm>
        </p:spPr>
        <p:txBody>
          <a:bodyPr>
            <a:normAutofit/>
          </a:bodyPr>
          <a:lstStyle/>
          <a:p>
            <a:r>
              <a:rPr lang="nl-NL" sz="1600" b="1" i="0" u="none" strike="noStrike" dirty="0">
                <a:solidFill>
                  <a:srgbClr val="000000"/>
                </a:solidFill>
                <a:effectLst/>
                <a:latin typeface="Arial" panose="020B0604020202020204" pitchFamily="34" charset="0"/>
              </a:rPr>
              <a:t>Hoe: </a:t>
            </a:r>
            <a:r>
              <a:rPr lang="nl-NL" sz="1600" dirty="0">
                <a:solidFill>
                  <a:srgbClr val="000000"/>
                </a:solidFill>
              </a:rPr>
              <a:t>tweetallen of drietallen</a:t>
            </a:r>
            <a:br>
              <a:rPr lang="nl-NL" sz="1600" b="0" i="0" dirty="0">
                <a:solidFill>
                  <a:srgbClr val="000000"/>
                </a:solidFill>
                <a:effectLst/>
                <a:latin typeface="Arial" panose="020B0604020202020204" pitchFamily="34" charset="0"/>
              </a:rPr>
            </a:br>
            <a:r>
              <a:rPr lang="nl-NL" sz="1600" b="1" i="0" u="none" strike="noStrike" dirty="0">
                <a:solidFill>
                  <a:srgbClr val="000000"/>
                </a:solidFill>
                <a:effectLst/>
                <a:latin typeface="Arial" panose="020B0604020202020204" pitchFamily="34" charset="0"/>
              </a:rPr>
              <a:t>Hulp: </a:t>
            </a:r>
            <a:r>
              <a:rPr lang="nl-NL" sz="1600" dirty="0">
                <a:solidFill>
                  <a:srgbClr val="000000"/>
                </a:solidFill>
              </a:rPr>
              <a:t>internet; </a:t>
            </a:r>
            <a:r>
              <a:rPr lang="nl-NL" sz="1600" i="1" dirty="0">
                <a:solidFill>
                  <a:srgbClr val="000000"/>
                </a:solidFill>
              </a:rPr>
              <a:t>Greenlabel</a:t>
            </a:r>
          </a:p>
          <a:p>
            <a:r>
              <a:rPr lang="nl-NL" sz="1600" b="1" i="0" u="none" strike="noStrike" dirty="0">
                <a:solidFill>
                  <a:srgbClr val="000000"/>
                </a:solidFill>
                <a:effectLst/>
                <a:latin typeface="Arial" panose="020B0604020202020204" pitchFamily="34" charset="0"/>
              </a:rPr>
              <a:t>Uitkomst:</a:t>
            </a:r>
            <a:r>
              <a:rPr lang="nl-NL" sz="1600" b="0" i="0" u="none" strike="noStrike" dirty="0">
                <a:solidFill>
                  <a:srgbClr val="000000"/>
                </a:solidFill>
                <a:effectLst/>
                <a:latin typeface="Arial" panose="020B0604020202020204" pitchFamily="34" charset="0"/>
              </a:rPr>
              <a:t> </a:t>
            </a:r>
            <a:r>
              <a:rPr lang="nl-NL" sz="1600" dirty="0">
                <a:solidFill>
                  <a:srgbClr val="000000"/>
                </a:solidFill>
              </a:rPr>
              <a:t>Een </a:t>
            </a:r>
            <a:r>
              <a:rPr lang="nl-NL" sz="1600" dirty="0" err="1">
                <a:solidFill>
                  <a:srgbClr val="000000"/>
                </a:solidFill>
              </a:rPr>
              <a:t>infographic</a:t>
            </a:r>
            <a:r>
              <a:rPr lang="nl-NL" sz="1600" dirty="0">
                <a:solidFill>
                  <a:srgbClr val="000000"/>
                </a:solidFill>
              </a:rPr>
              <a:t> </a:t>
            </a:r>
            <a:br>
              <a:rPr lang="nl-NL" sz="1600" b="0" i="0" dirty="0">
                <a:solidFill>
                  <a:srgbClr val="000000"/>
                </a:solidFill>
                <a:effectLst/>
                <a:latin typeface="Arial" panose="020B0604020202020204" pitchFamily="34" charset="0"/>
              </a:rPr>
            </a:br>
            <a:r>
              <a:rPr lang="nl-NL" sz="1600" b="1" i="0" u="none" strike="noStrike" dirty="0">
                <a:solidFill>
                  <a:srgbClr val="000000"/>
                </a:solidFill>
                <a:effectLst/>
                <a:latin typeface="Arial" panose="020B0604020202020204" pitchFamily="34" charset="0"/>
              </a:rPr>
              <a:t>Wat:  </a:t>
            </a:r>
            <a:r>
              <a:rPr lang="nl-NL" sz="1600" b="0" i="0" u="none" strike="noStrike" dirty="0">
                <a:solidFill>
                  <a:srgbClr val="000000"/>
                </a:solidFill>
                <a:effectLst/>
                <a:latin typeface="Arial" panose="020B0604020202020204" pitchFamily="34" charset="0"/>
              </a:rPr>
              <a:t>Maak een poster met daarin een </a:t>
            </a:r>
          </a:p>
          <a:p>
            <a:r>
              <a:rPr lang="nl-NL" sz="1600" dirty="0">
                <a:effectLst/>
                <a:ea typeface="Calibri" panose="020F0502020204030204" pitchFamily="34" charset="0"/>
              </a:rPr>
              <a:t>1 Wat is verstening?</a:t>
            </a:r>
          </a:p>
          <a:p>
            <a:r>
              <a:rPr lang="nl-NL" sz="1600" dirty="0">
                <a:effectLst/>
                <a:ea typeface="Calibri" panose="020F0502020204030204" pitchFamily="34" charset="0"/>
              </a:rPr>
              <a:t>2 Wat is hittestress?</a:t>
            </a:r>
          </a:p>
          <a:p>
            <a:pPr>
              <a:lnSpc>
                <a:spcPct val="107000"/>
              </a:lnSpc>
              <a:spcAft>
                <a:spcPts val="800"/>
              </a:spcAft>
            </a:pPr>
            <a:r>
              <a:rPr lang="nl-NL" sz="1600" dirty="0">
                <a:effectLst/>
                <a:ea typeface="Verdana" panose="020B0604030504040204" pitchFamily="34" charset="0"/>
              </a:rPr>
              <a:t>3 Wat is klimaatadaptatie?</a:t>
            </a:r>
            <a:endParaRPr lang="nl-NL" sz="1600" b="1" i="0" u="none" strike="noStrike" dirty="0">
              <a:solidFill>
                <a:srgbClr val="000000"/>
              </a:solidFill>
              <a:effectLst/>
              <a:latin typeface="Arial" panose="020B0604020202020204" pitchFamily="34" charset="0"/>
            </a:endParaRPr>
          </a:p>
          <a:p>
            <a:r>
              <a:rPr lang="nl-NL" dirty="0">
                <a:solidFill>
                  <a:srgbClr val="000000"/>
                </a:solidFill>
              </a:rPr>
              <a:t>In de poster komen in ieder geval de volgende punten naar voren: </a:t>
            </a:r>
          </a:p>
          <a:p>
            <a:pPr marL="285750" indent="-285750">
              <a:buFontTx/>
              <a:buChar char="-"/>
            </a:pPr>
            <a:r>
              <a:rPr lang="nl-NL" dirty="0">
                <a:solidFill>
                  <a:srgbClr val="000000"/>
                </a:solidFill>
              </a:rPr>
              <a:t>Wat is het probleem</a:t>
            </a:r>
          </a:p>
          <a:p>
            <a:pPr marL="285750" indent="-285750">
              <a:buFontTx/>
              <a:buChar char="-"/>
            </a:pPr>
            <a:r>
              <a:rPr lang="nl-NL" dirty="0">
                <a:solidFill>
                  <a:srgbClr val="000000"/>
                </a:solidFill>
              </a:rPr>
              <a:t>Wat zijn de gevolgen</a:t>
            </a:r>
          </a:p>
          <a:p>
            <a:pPr marL="285750" indent="-285750">
              <a:buFontTx/>
              <a:buChar char="-"/>
            </a:pPr>
            <a:r>
              <a:rPr lang="nl-NL" dirty="0">
                <a:solidFill>
                  <a:srgbClr val="000000"/>
                </a:solidFill>
              </a:rPr>
              <a:t>Wat kunnen we er aan doen</a:t>
            </a:r>
            <a:endParaRPr lang="nl-NL" sz="1600" b="1" i="0" u="none" strike="noStrike" dirty="0">
              <a:solidFill>
                <a:srgbClr val="000000"/>
              </a:solidFill>
              <a:effectLst/>
              <a:latin typeface="Arial" panose="020B0604020202020204" pitchFamily="34" charset="0"/>
            </a:endParaRPr>
          </a:p>
          <a:p>
            <a:r>
              <a:rPr lang="nl-NL" sz="1600" b="1" dirty="0">
                <a:solidFill>
                  <a:srgbClr val="000000"/>
                </a:solidFill>
              </a:rPr>
              <a:t>Let op! </a:t>
            </a:r>
            <a:r>
              <a:rPr lang="nl-NL" sz="1600" b="1" dirty="0" err="1">
                <a:solidFill>
                  <a:srgbClr val="000000"/>
                </a:solidFill>
              </a:rPr>
              <a:t>Fact</a:t>
            </a:r>
            <a:r>
              <a:rPr lang="nl-NL" sz="1600" b="1" dirty="0">
                <a:solidFill>
                  <a:srgbClr val="000000"/>
                </a:solidFill>
              </a:rPr>
              <a:t> checken, betrouwbare bron?</a:t>
            </a:r>
            <a:br>
              <a:rPr lang="nl-NL" sz="1600" b="1" i="0" u="none" strike="noStrike" dirty="0">
                <a:solidFill>
                  <a:srgbClr val="000000"/>
                </a:solidFill>
                <a:effectLst/>
                <a:latin typeface="Arial" panose="020B0604020202020204" pitchFamily="34" charset="0"/>
              </a:rPr>
            </a:br>
            <a:endParaRPr lang="nl-NL" sz="1600" b="1" i="0" u="none" strike="noStrike" dirty="0">
              <a:solidFill>
                <a:srgbClr val="000000"/>
              </a:solidFill>
              <a:effectLst/>
              <a:latin typeface="Arial" panose="020B0604020202020204" pitchFamily="34" charset="0"/>
            </a:endParaRPr>
          </a:p>
        </p:txBody>
      </p:sp>
      <p:pic>
        <p:nvPicPr>
          <p:cNvPr id="5" name="Afbeelding 4">
            <a:extLst>
              <a:ext uri="{FF2B5EF4-FFF2-40B4-BE49-F238E27FC236}">
                <a16:creationId xmlns:a16="http://schemas.microsoft.com/office/drawing/2014/main" id="{6EE5372B-02A3-45F7-81C8-A341922B9217}"/>
              </a:ext>
            </a:extLst>
          </p:cNvPr>
          <p:cNvPicPr>
            <a:picLocks noChangeAspect="1"/>
          </p:cNvPicPr>
          <p:nvPr/>
        </p:nvPicPr>
        <p:blipFill>
          <a:blip r:embed="rId3"/>
          <a:stretch>
            <a:fillRect/>
          </a:stretch>
        </p:blipFill>
        <p:spPr>
          <a:xfrm>
            <a:off x="3976096" y="4987173"/>
            <a:ext cx="3362427" cy="1713338"/>
          </a:xfrm>
          <a:prstGeom prst="rect">
            <a:avLst/>
          </a:prstGeom>
        </p:spPr>
      </p:pic>
      <p:pic>
        <p:nvPicPr>
          <p:cNvPr id="6146" name="Picture 2" descr="Afbeeldingsresultaat voor poster milieu probleem">
            <a:extLst>
              <a:ext uri="{FF2B5EF4-FFF2-40B4-BE49-F238E27FC236}">
                <a16:creationId xmlns:a16="http://schemas.microsoft.com/office/drawing/2014/main" id="{8B50B968-0AD7-4B98-82B5-861A4B5F1FC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835375" y="442911"/>
            <a:ext cx="3820842" cy="540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85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0B2F19A-7D88-4C87-9995-D9C808AD7EAD}"/>
              </a:ext>
            </a:extLst>
          </p:cNvPr>
          <p:cNvPicPr>
            <a:picLocks noChangeAspect="1"/>
          </p:cNvPicPr>
          <p:nvPr/>
        </p:nvPicPr>
        <p:blipFill rotWithShape="1">
          <a:blip r:embed="rId3"/>
          <a:srcRect l="32938" t="18419" r="16727" b="13677"/>
          <a:stretch/>
        </p:blipFill>
        <p:spPr>
          <a:xfrm>
            <a:off x="8191894" y="226245"/>
            <a:ext cx="3838637" cy="2912882"/>
          </a:xfrm>
          <a:prstGeom prst="rect">
            <a:avLst/>
          </a:prstGeom>
        </p:spPr>
      </p:pic>
      <p:pic>
        <p:nvPicPr>
          <p:cNvPr id="5" name="Afbeelding 4">
            <a:extLst>
              <a:ext uri="{FF2B5EF4-FFF2-40B4-BE49-F238E27FC236}">
                <a16:creationId xmlns:a16="http://schemas.microsoft.com/office/drawing/2014/main" id="{0520AB1D-0003-443E-AB3F-8A4CE885FF19}"/>
              </a:ext>
            </a:extLst>
          </p:cNvPr>
          <p:cNvPicPr>
            <a:picLocks noChangeAspect="1"/>
          </p:cNvPicPr>
          <p:nvPr/>
        </p:nvPicPr>
        <p:blipFill rotWithShape="1">
          <a:blip r:embed="rId4"/>
          <a:srcRect l="19756" t="17116" r="37097" b="30653"/>
          <a:stretch/>
        </p:blipFill>
        <p:spPr>
          <a:xfrm>
            <a:off x="7790836" y="3580224"/>
            <a:ext cx="3980203" cy="2710275"/>
          </a:xfrm>
          <a:prstGeom prst="rect">
            <a:avLst/>
          </a:prstGeom>
        </p:spPr>
      </p:pic>
      <p:pic>
        <p:nvPicPr>
          <p:cNvPr id="9" name="Afbeelding 8">
            <a:extLst>
              <a:ext uri="{FF2B5EF4-FFF2-40B4-BE49-F238E27FC236}">
                <a16:creationId xmlns:a16="http://schemas.microsoft.com/office/drawing/2014/main" id="{B07F07CD-B55B-447B-B731-149037284299}"/>
              </a:ext>
            </a:extLst>
          </p:cNvPr>
          <p:cNvPicPr>
            <a:picLocks noChangeAspect="1"/>
          </p:cNvPicPr>
          <p:nvPr/>
        </p:nvPicPr>
        <p:blipFill rotWithShape="1">
          <a:blip r:embed="rId5"/>
          <a:srcRect l="31318" t="34234" r="32809" b="20235"/>
          <a:stretch/>
        </p:blipFill>
        <p:spPr>
          <a:xfrm>
            <a:off x="3052119" y="457710"/>
            <a:ext cx="4373656" cy="3122514"/>
          </a:xfrm>
          <a:prstGeom prst="rect">
            <a:avLst/>
          </a:prstGeom>
        </p:spPr>
      </p:pic>
      <p:pic>
        <p:nvPicPr>
          <p:cNvPr id="12" name="Afbeelding 11">
            <a:extLst>
              <a:ext uri="{FF2B5EF4-FFF2-40B4-BE49-F238E27FC236}">
                <a16:creationId xmlns:a16="http://schemas.microsoft.com/office/drawing/2014/main" id="{999065CC-971D-4C30-A7F5-26AAC78EEB58}"/>
              </a:ext>
            </a:extLst>
          </p:cNvPr>
          <p:cNvPicPr>
            <a:picLocks noChangeAspect="1"/>
          </p:cNvPicPr>
          <p:nvPr/>
        </p:nvPicPr>
        <p:blipFill rotWithShape="1">
          <a:blip r:embed="rId6"/>
          <a:srcRect l="12264" t="33333" r="38479" b="27147"/>
          <a:stretch/>
        </p:blipFill>
        <p:spPr>
          <a:xfrm>
            <a:off x="556055" y="3921479"/>
            <a:ext cx="6005384" cy="2710275"/>
          </a:xfrm>
          <a:prstGeom prst="rect">
            <a:avLst/>
          </a:prstGeom>
        </p:spPr>
      </p:pic>
    </p:spTree>
    <p:extLst>
      <p:ext uri="{BB962C8B-B14F-4D97-AF65-F5344CB8AC3E}">
        <p14:creationId xmlns:p14="http://schemas.microsoft.com/office/powerpoint/2010/main" val="409031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D9AA0-C8C7-420C-AC24-8C194C7301FB}"/>
              </a:ext>
            </a:extLst>
          </p:cNvPr>
          <p:cNvSpPr>
            <a:spLocks noGrp="1"/>
          </p:cNvSpPr>
          <p:nvPr>
            <p:ph type="title"/>
          </p:nvPr>
        </p:nvSpPr>
        <p:spPr/>
        <p:txBody>
          <a:bodyPr/>
          <a:lstStyle/>
          <a:p>
            <a:r>
              <a:rPr lang="nl-NL" dirty="0"/>
              <a:t>De vorige keer..</a:t>
            </a:r>
          </a:p>
        </p:txBody>
      </p:sp>
      <p:sp>
        <p:nvSpPr>
          <p:cNvPr id="4" name="Tijdelijke aanduiding voor tekst 3">
            <a:extLst>
              <a:ext uri="{FF2B5EF4-FFF2-40B4-BE49-F238E27FC236}">
                <a16:creationId xmlns:a16="http://schemas.microsoft.com/office/drawing/2014/main" id="{6E66F472-B665-4B00-82AF-B415F055A6B4}"/>
              </a:ext>
            </a:extLst>
          </p:cNvPr>
          <p:cNvSpPr>
            <a:spLocks noGrp="1"/>
          </p:cNvSpPr>
          <p:nvPr>
            <p:ph type="body" sz="half" idx="2"/>
          </p:nvPr>
        </p:nvSpPr>
        <p:spPr/>
        <p:txBody>
          <a:bodyPr/>
          <a:lstStyle/>
          <a:p>
            <a:pPr marL="285750" indent="-285750">
              <a:buFontTx/>
              <a:buChar char="-"/>
            </a:pPr>
            <a:r>
              <a:rPr lang="nl-NL" sz="2400" dirty="0"/>
              <a:t>Klimaat, weer of milieu</a:t>
            </a:r>
          </a:p>
          <a:p>
            <a:pPr marL="285750" indent="-285750">
              <a:buFontTx/>
              <a:buChar char="-"/>
            </a:pPr>
            <a:r>
              <a:rPr lang="nl-NL" sz="2400" dirty="0"/>
              <a:t>Klimaatveranderingen</a:t>
            </a:r>
          </a:p>
          <a:p>
            <a:pPr marL="742950" lvl="1" indent="-285750">
              <a:buFontTx/>
              <a:buChar char="-"/>
            </a:pPr>
            <a:r>
              <a:rPr lang="nl-NL" sz="2000" dirty="0"/>
              <a:t>Welke zijn er</a:t>
            </a:r>
          </a:p>
          <a:p>
            <a:pPr marL="742950" lvl="1" indent="-285750">
              <a:buFontTx/>
              <a:buChar char="-"/>
            </a:pPr>
            <a:r>
              <a:rPr lang="nl-NL" sz="2000" dirty="0"/>
              <a:t>Welke zijn er</a:t>
            </a:r>
          </a:p>
          <a:p>
            <a:pPr marL="742950" lvl="1" indent="-285750">
              <a:buFontTx/>
              <a:buChar char="-"/>
            </a:pPr>
            <a:r>
              <a:rPr lang="nl-NL" sz="2000" dirty="0"/>
              <a:t>Wat zijn de effecten</a:t>
            </a:r>
          </a:p>
          <a:p>
            <a:endParaRPr lang="nl-NL" dirty="0"/>
          </a:p>
          <a:p>
            <a:endParaRPr lang="nl-NL" sz="1800" dirty="0"/>
          </a:p>
          <a:p>
            <a:endParaRPr lang="nl-NL" sz="1800" dirty="0"/>
          </a:p>
          <a:p>
            <a:r>
              <a:rPr lang="nl-NL" sz="1800" b="1" i="1" dirty="0"/>
              <a:t>Praktijk opdracht </a:t>
            </a:r>
            <a:r>
              <a:rPr lang="nl-NL" sz="1800" b="1" i="1" dirty="0" err="1"/>
              <a:t>Midpoint</a:t>
            </a:r>
            <a:r>
              <a:rPr lang="nl-NL" sz="1800" b="1" i="1" dirty="0"/>
              <a:t> Brabant</a:t>
            </a:r>
          </a:p>
          <a:p>
            <a:r>
              <a:rPr lang="nl-NL" sz="1800" i="1" dirty="0">
                <a:effectLst/>
                <a:ea typeface="Calibri" panose="020F0502020204030204" pitchFamily="34" charset="0"/>
              </a:rPr>
              <a:t>1 Wat is verstening?</a:t>
            </a:r>
          </a:p>
          <a:p>
            <a:r>
              <a:rPr lang="nl-NL" sz="1800" i="1" dirty="0">
                <a:effectLst/>
                <a:ea typeface="Calibri" panose="020F0502020204030204" pitchFamily="34" charset="0"/>
              </a:rPr>
              <a:t>2 Wat is hittestress?</a:t>
            </a:r>
          </a:p>
          <a:p>
            <a:pPr>
              <a:lnSpc>
                <a:spcPct val="107000"/>
              </a:lnSpc>
              <a:spcAft>
                <a:spcPts val="800"/>
              </a:spcAft>
            </a:pPr>
            <a:r>
              <a:rPr lang="nl-NL" sz="1800" i="1" dirty="0">
                <a:effectLst/>
                <a:ea typeface="Verdana" panose="020B0604030504040204" pitchFamily="34" charset="0"/>
              </a:rPr>
              <a:t>3 Wat is klimaatadaptatie?</a:t>
            </a:r>
            <a:endParaRPr lang="nl-NL" sz="1800" b="1" i="1" u="none" strike="noStrike" dirty="0">
              <a:solidFill>
                <a:srgbClr val="000000"/>
              </a:solidFill>
              <a:effectLst/>
              <a:latin typeface="Arial" panose="020B0604020202020204" pitchFamily="34" charset="0"/>
            </a:endParaRPr>
          </a:p>
          <a:p>
            <a:endParaRPr lang="nl-NL" dirty="0"/>
          </a:p>
        </p:txBody>
      </p:sp>
      <p:pic>
        <p:nvPicPr>
          <p:cNvPr id="5" name="Picture 2" descr="Afbeeldingsresultaat voor stedelijke hitte">
            <a:extLst>
              <a:ext uri="{FF2B5EF4-FFF2-40B4-BE49-F238E27FC236}">
                <a16:creationId xmlns:a16="http://schemas.microsoft.com/office/drawing/2014/main" id="{E0446B4B-6451-440F-86C0-BAFE16F342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22179" y="4838451"/>
            <a:ext cx="4249326" cy="17147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fbeeldingsresultaat voor stedelijke hitte">
            <a:hlinkClick r:id="rId4"/>
            <a:extLst>
              <a:ext uri="{FF2B5EF4-FFF2-40B4-BE49-F238E27FC236}">
                <a16:creationId xmlns:a16="http://schemas.microsoft.com/office/drawing/2014/main" id="{F1559A5A-558A-455E-BF0A-D65B23A4D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1317" y="2811966"/>
            <a:ext cx="4400188" cy="202648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F80E79C0-F8B1-4C90-938D-795001B5BAF8}"/>
              </a:ext>
            </a:extLst>
          </p:cNvPr>
          <p:cNvPicPr>
            <a:picLocks noChangeAspect="1"/>
          </p:cNvPicPr>
          <p:nvPr/>
        </p:nvPicPr>
        <p:blipFill rotWithShape="1">
          <a:blip r:embed="rId6"/>
          <a:srcRect l="13625" t="12667" r="43875" b="7556"/>
          <a:stretch/>
        </p:blipFill>
        <p:spPr>
          <a:xfrm>
            <a:off x="4633759" y="3624559"/>
            <a:ext cx="2773623" cy="2928620"/>
          </a:xfrm>
          <a:prstGeom prst="rect">
            <a:avLst/>
          </a:prstGeom>
        </p:spPr>
      </p:pic>
      <p:pic>
        <p:nvPicPr>
          <p:cNvPr id="8" name="Picture 2" descr="Afbeeldingsresultaat voor klimaat of milieu">
            <a:hlinkClick r:id="rId7"/>
            <a:extLst>
              <a:ext uri="{FF2B5EF4-FFF2-40B4-BE49-F238E27FC236}">
                <a16:creationId xmlns:a16="http://schemas.microsoft.com/office/drawing/2014/main" id="{B489EE28-8421-424E-999F-86A5E61761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1574" y="174760"/>
            <a:ext cx="4481209" cy="25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1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5C371-5091-4FA9-BCC0-16DF3B0B5BD6}"/>
              </a:ext>
            </a:extLst>
          </p:cNvPr>
          <p:cNvSpPr>
            <a:spLocks noGrp="1"/>
          </p:cNvSpPr>
          <p:nvPr>
            <p:ph type="title"/>
          </p:nvPr>
        </p:nvSpPr>
        <p:spPr/>
        <p:txBody>
          <a:bodyPr/>
          <a:lstStyle/>
          <a:p>
            <a:r>
              <a:rPr lang="nl-NL" sz="2800" dirty="0"/>
              <a:t>Vandaag</a:t>
            </a:r>
            <a:endParaRPr lang="nl-NL" dirty="0"/>
          </a:p>
        </p:txBody>
      </p:sp>
      <p:sp>
        <p:nvSpPr>
          <p:cNvPr id="4" name="Tijdelijke aanduiding voor tekst 3">
            <a:extLst>
              <a:ext uri="{FF2B5EF4-FFF2-40B4-BE49-F238E27FC236}">
                <a16:creationId xmlns:a16="http://schemas.microsoft.com/office/drawing/2014/main" id="{4B2C54DD-61B9-44ED-B171-7CE0DEF454A1}"/>
              </a:ext>
            </a:extLst>
          </p:cNvPr>
          <p:cNvSpPr>
            <a:spLocks noGrp="1"/>
          </p:cNvSpPr>
          <p:nvPr>
            <p:ph type="body" sz="half" idx="2"/>
          </p:nvPr>
        </p:nvSpPr>
        <p:spPr/>
        <p:txBody>
          <a:bodyPr/>
          <a:lstStyle/>
          <a:p>
            <a:pPr marL="285750" indent="-285750">
              <a:buFontTx/>
              <a:buChar char="-"/>
            </a:pPr>
            <a:r>
              <a:rPr lang="nl-NL" sz="2000" dirty="0"/>
              <a:t>Ecosystemen</a:t>
            </a:r>
          </a:p>
          <a:p>
            <a:pPr marL="742950" lvl="1" indent="-285750">
              <a:buFontTx/>
              <a:buChar char="-"/>
            </a:pPr>
            <a:r>
              <a:rPr lang="nl-NL" sz="1800" dirty="0"/>
              <a:t>Macroklimaat</a:t>
            </a:r>
          </a:p>
          <a:p>
            <a:pPr marL="742950" lvl="1" indent="-285750">
              <a:buFontTx/>
              <a:buChar char="-"/>
            </a:pPr>
            <a:r>
              <a:rPr lang="nl-NL" sz="1800" dirty="0"/>
              <a:t>Microklimaat</a:t>
            </a:r>
          </a:p>
          <a:p>
            <a:pPr marL="742950" lvl="1" indent="-285750">
              <a:buFontTx/>
              <a:buChar char="-"/>
            </a:pPr>
            <a:r>
              <a:rPr lang="nl-NL" sz="1800" dirty="0"/>
              <a:t>Energiestromen</a:t>
            </a:r>
          </a:p>
          <a:p>
            <a:pPr marL="285750" indent="-285750">
              <a:buFontTx/>
              <a:buChar char="-"/>
            </a:pPr>
            <a:r>
              <a:rPr lang="nl-NL" sz="2000" dirty="0"/>
              <a:t>Biodiversiteit</a:t>
            </a:r>
          </a:p>
          <a:p>
            <a:pPr marL="742950" lvl="1" indent="-285750">
              <a:buFontTx/>
              <a:buChar char="-"/>
            </a:pPr>
            <a:r>
              <a:rPr lang="nl-NL" sz="1800" dirty="0"/>
              <a:t>Populaties</a:t>
            </a:r>
          </a:p>
          <a:p>
            <a:pPr marL="742950" lvl="1" indent="-285750">
              <a:buFontTx/>
              <a:buChar char="-"/>
            </a:pPr>
            <a:r>
              <a:rPr lang="nl-NL" sz="1800" dirty="0"/>
              <a:t>Biodiversiteitsverlies</a:t>
            </a:r>
          </a:p>
          <a:p>
            <a:pPr marL="285750" indent="-285750">
              <a:buFontTx/>
              <a:buChar char="-"/>
            </a:pPr>
            <a:r>
              <a:rPr lang="nl-NL" sz="2000" dirty="0" err="1"/>
              <a:t>LA_Biobased</a:t>
            </a:r>
            <a:r>
              <a:rPr lang="nl-NL" sz="2000" dirty="0"/>
              <a:t> Column</a:t>
            </a:r>
          </a:p>
          <a:p>
            <a:pPr marL="285750" indent="-285750">
              <a:buFontTx/>
              <a:buChar char="-"/>
            </a:pPr>
            <a:r>
              <a:rPr lang="nl-NL" sz="2000" dirty="0"/>
              <a:t>Praktijkopdracht </a:t>
            </a:r>
            <a:r>
              <a:rPr lang="nl-NL" sz="2000" dirty="0" err="1"/>
              <a:t>Midpoint</a:t>
            </a:r>
            <a:endParaRPr lang="nl-NL" sz="2000" dirty="0"/>
          </a:p>
          <a:p>
            <a:endParaRPr lang="nl-NL" dirty="0"/>
          </a:p>
        </p:txBody>
      </p:sp>
      <p:pic>
        <p:nvPicPr>
          <p:cNvPr id="1030" name="Picture 6" descr="Het contentmarketing-ecosysteem verandert | MarketingTribune  Contentmarketing">
            <a:extLst>
              <a:ext uri="{FF2B5EF4-FFF2-40B4-BE49-F238E27FC236}">
                <a16:creationId xmlns:a16="http://schemas.microsoft.com/office/drawing/2014/main" id="{3C872A37-A765-4A46-BB56-FC7078EAFD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7263" y="1275750"/>
            <a:ext cx="6815137" cy="384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68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90FB6-4841-4436-897E-401B8AE9100D}"/>
              </a:ext>
            </a:extLst>
          </p:cNvPr>
          <p:cNvSpPr>
            <a:spLocks noGrp="1"/>
          </p:cNvSpPr>
          <p:nvPr>
            <p:ph type="title"/>
          </p:nvPr>
        </p:nvSpPr>
        <p:spPr/>
        <p:txBody>
          <a:bodyPr/>
          <a:lstStyle/>
          <a:p>
            <a:r>
              <a:rPr lang="nl-NL" dirty="0"/>
              <a:t>Ecosystemen</a:t>
            </a:r>
          </a:p>
        </p:txBody>
      </p:sp>
      <p:sp>
        <p:nvSpPr>
          <p:cNvPr id="4" name="Tijdelijke aanduiding voor tekst 3">
            <a:extLst>
              <a:ext uri="{FF2B5EF4-FFF2-40B4-BE49-F238E27FC236}">
                <a16:creationId xmlns:a16="http://schemas.microsoft.com/office/drawing/2014/main" id="{44BAF6A0-E973-4AEE-9051-577F3FE4881F}"/>
              </a:ext>
            </a:extLst>
          </p:cNvPr>
          <p:cNvSpPr>
            <a:spLocks noGrp="1"/>
          </p:cNvSpPr>
          <p:nvPr>
            <p:ph type="body" sz="half" idx="2"/>
          </p:nvPr>
        </p:nvSpPr>
        <p:spPr/>
        <p:txBody>
          <a:bodyPr/>
          <a:lstStyle/>
          <a:p>
            <a:r>
              <a:rPr lang="nl-NL" dirty="0"/>
              <a:t>Een natuurlijk ecosysteem bestaat uit verschillende organisme en hun omgeving.</a:t>
            </a:r>
          </a:p>
          <a:p>
            <a:endParaRPr lang="nl-NL" dirty="0"/>
          </a:p>
          <a:p>
            <a:r>
              <a:rPr lang="nl-NL" dirty="0"/>
              <a:t>Een ecosysteem bestaat altijd uit een leefgemeenschap en een biotoop. </a:t>
            </a:r>
          </a:p>
          <a:p>
            <a:endParaRPr lang="nl-NL" b="1" dirty="0"/>
          </a:p>
          <a:p>
            <a:r>
              <a:rPr lang="nl-NL" b="1" dirty="0"/>
              <a:t>Kenmerken: </a:t>
            </a:r>
          </a:p>
          <a:p>
            <a:pPr marL="285750" indent="-285750">
              <a:buFontTx/>
              <a:buChar char="-"/>
            </a:pPr>
            <a:r>
              <a:rPr lang="nl-NL" dirty="0"/>
              <a:t>Netwerk van relaties tussen organismen</a:t>
            </a:r>
          </a:p>
          <a:p>
            <a:pPr marL="285750" indent="-285750">
              <a:buFontTx/>
              <a:buChar char="-"/>
            </a:pPr>
            <a:r>
              <a:rPr lang="nl-NL" dirty="0"/>
              <a:t>Circulatie van energie en materie</a:t>
            </a:r>
          </a:p>
          <a:p>
            <a:pPr marL="285750" indent="-285750">
              <a:buFontTx/>
              <a:buChar char="-"/>
            </a:pPr>
            <a:r>
              <a:rPr lang="nl-NL" dirty="0"/>
              <a:t>Dynamisch evenwicht</a:t>
            </a:r>
          </a:p>
          <a:p>
            <a:pPr marL="285750" indent="-285750">
              <a:buFontTx/>
              <a:buChar char="-"/>
            </a:pPr>
            <a:r>
              <a:rPr lang="nl-NL" dirty="0"/>
              <a:t>Zelf herstellend vermogen</a:t>
            </a:r>
          </a:p>
          <a:p>
            <a:pPr marL="285750" indent="-285750">
              <a:buFontTx/>
              <a:buChar char="-"/>
            </a:pPr>
            <a:r>
              <a:rPr lang="nl-NL" dirty="0"/>
              <a:t>In relatie met andere ecosystemen</a:t>
            </a:r>
          </a:p>
          <a:p>
            <a:endParaRPr lang="nl-NL" dirty="0"/>
          </a:p>
          <a:p>
            <a:endParaRPr lang="nl-NL" dirty="0"/>
          </a:p>
          <a:p>
            <a:endParaRPr lang="nl-NL" dirty="0"/>
          </a:p>
          <a:p>
            <a:endParaRPr lang="nl-NL" dirty="0"/>
          </a:p>
        </p:txBody>
      </p:sp>
      <p:pic>
        <p:nvPicPr>
          <p:cNvPr id="3074" name="Picture 2" descr="Infographic ecosysteemconcept met boom | Gratis Vector">
            <a:extLst>
              <a:ext uri="{FF2B5EF4-FFF2-40B4-BE49-F238E27FC236}">
                <a16:creationId xmlns:a16="http://schemas.microsoft.com/office/drawing/2014/main" id="{79B74401-1470-435F-A0D6-C6E20248B6C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48275" y="273050"/>
            <a:ext cx="5853113"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23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4E9219-36AE-4B43-86E6-737B14050C25}"/>
              </a:ext>
            </a:extLst>
          </p:cNvPr>
          <p:cNvSpPr>
            <a:spLocks noGrp="1"/>
          </p:cNvSpPr>
          <p:nvPr>
            <p:ph type="title"/>
          </p:nvPr>
        </p:nvSpPr>
        <p:spPr/>
        <p:txBody>
          <a:bodyPr/>
          <a:lstStyle/>
          <a:p>
            <a:r>
              <a:rPr lang="nl-NL" dirty="0"/>
              <a:t>Ecosysteem</a:t>
            </a:r>
          </a:p>
        </p:txBody>
      </p:sp>
      <p:pic>
        <p:nvPicPr>
          <p:cNvPr id="2052" name="Picture 4" descr="Organisatieniveaus">
            <a:extLst>
              <a:ext uri="{FF2B5EF4-FFF2-40B4-BE49-F238E27FC236}">
                <a16:creationId xmlns:a16="http://schemas.microsoft.com/office/drawing/2014/main" id="{6EA7B392-5E6F-43F7-A3EC-C2E9E9B4A23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27805" y="1530920"/>
            <a:ext cx="5354595" cy="46137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7E3E30FE-F687-4F10-AE84-4188DC35374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74796" y="1600200"/>
            <a:ext cx="465440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15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C8236-159A-4425-81C3-DCFD7A634245}"/>
              </a:ext>
            </a:extLst>
          </p:cNvPr>
          <p:cNvSpPr>
            <a:spLocks noGrp="1"/>
          </p:cNvSpPr>
          <p:nvPr>
            <p:ph type="title"/>
          </p:nvPr>
        </p:nvSpPr>
        <p:spPr/>
        <p:txBody>
          <a:bodyPr/>
          <a:lstStyle/>
          <a:p>
            <a:r>
              <a:rPr lang="nl-NL" dirty="0"/>
              <a:t>Macro-ecosysteem</a:t>
            </a:r>
          </a:p>
        </p:txBody>
      </p:sp>
      <p:sp>
        <p:nvSpPr>
          <p:cNvPr id="4" name="Tijdelijke aanduiding voor tekst 3">
            <a:extLst>
              <a:ext uri="{FF2B5EF4-FFF2-40B4-BE49-F238E27FC236}">
                <a16:creationId xmlns:a16="http://schemas.microsoft.com/office/drawing/2014/main" id="{5670869E-B55C-43C9-AC43-7AC8EF1A7942}"/>
              </a:ext>
            </a:extLst>
          </p:cNvPr>
          <p:cNvSpPr>
            <a:spLocks noGrp="1"/>
          </p:cNvSpPr>
          <p:nvPr>
            <p:ph type="body" sz="half" idx="2"/>
          </p:nvPr>
        </p:nvSpPr>
        <p:spPr/>
        <p:txBody>
          <a:bodyPr/>
          <a:lstStyle/>
          <a:p>
            <a:r>
              <a:rPr lang="nl-NL" dirty="0"/>
              <a:t>Voorbeelden zijn: Bos, grasland, koraalrif, meer, regenwoud en toendra.</a:t>
            </a:r>
          </a:p>
          <a:p>
            <a:endParaRPr lang="nl-NL" dirty="0"/>
          </a:p>
        </p:txBody>
      </p:sp>
      <p:pic>
        <p:nvPicPr>
          <p:cNvPr id="6146" name="Picture 2" descr="Het wandelende woud">
            <a:extLst>
              <a:ext uri="{FF2B5EF4-FFF2-40B4-BE49-F238E27FC236}">
                <a16:creationId xmlns:a16="http://schemas.microsoft.com/office/drawing/2014/main" id="{741667CA-87EA-4781-AB3E-CB7D7F589D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56579" y="601882"/>
            <a:ext cx="7523546" cy="532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896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84F3E-559F-4B64-B3EE-63A1481D8200}"/>
              </a:ext>
            </a:extLst>
          </p:cNvPr>
          <p:cNvSpPr>
            <a:spLocks noGrp="1"/>
          </p:cNvSpPr>
          <p:nvPr>
            <p:ph type="title"/>
          </p:nvPr>
        </p:nvSpPr>
        <p:spPr/>
        <p:txBody>
          <a:bodyPr/>
          <a:lstStyle/>
          <a:p>
            <a:r>
              <a:rPr lang="nl-NL" dirty="0"/>
              <a:t>Micro-ecosysteem</a:t>
            </a:r>
          </a:p>
        </p:txBody>
      </p:sp>
      <p:sp>
        <p:nvSpPr>
          <p:cNvPr id="4" name="Tijdelijke aanduiding voor tekst 3">
            <a:extLst>
              <a:ext uri="{FF2B5EF4-FFF2-40B4-BE49-F238E27FC236}">
                <a16:creationId xmlns:a16="http://schemas.microsoft.com/office/drawing/2014/main" id="{2E06369E-8042-4ED9-8225-9A80587830A2}"/>
              </a:ext>
            </a:extLst>
          </p:cNvPr>
          <p:cNvSpPr>
            <a:spLocks noGrp="1"/>
          </p:cNvSpPr>
          <p:nvPr>
            <p:ph type="body" sz="half" idx="2"/>
          </p:nvPr>
        </p:nvSpPr>
        <p:spPr/>
        <p:txBody>
          <a:bodyPr/>
          <a:lstStyle/>
          <a:p>
            <a:r>
              <a:rPr lang="nl-NL" dirty="0"/>
              <a:t>Voorbeelden zijn: Een boom, een grasveldje, een dode knotwillig, een struik</a:t>
            </a:r>
          </a:p>
          <a:p>
            <a:endParaRPr lang="nl-NL" dirty="0"/>
          </a:p>
        </p:txBody>
      </p:sp>
      <p:pic>
        <p:nvPicPr>
          <p:cNvPr id="5124" name="Picture 4">
            <a:extLst>
              <a:ext uri="{FF2B5EF4-FFF2-40B4-BE49-F238E27FC236}">
                <a16:creationId xmlns:a16="http://schemas.microsoft.com/office/drawing/2014/main" id="{7684D783-19D2-487C-985A-07B8337F94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55879" y="601883"/>
            <a:ext cx="7166045" cy="5062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01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36904-7543-405D-94D1-7515DAE6B2C8}"/>
              </a:ext>
            </a:extLst>
          </p:cNvPr>
          <p:cNvSpPr>
            <a:spLocks noGrp="1"/>
          </p:cNvSpPr>
          <p:nvPr>
            <p:ph type="title"/>
          </p:nvPr>
        </p:nvSpPr>
        <p:spPr/>
        <p:txBody>
          <a:bodyPr/>
          <a:lstStyle/>
          <a:p>
            <a:r>
              <a:rPr lang="nl-NL" dirty="0"/>
              <a:t>Energiestromen</a:t>
            </a:r>
          </a:p>
        </p:txBody>
      </p:sp>
      <p:sp>
        <p:nvSpPr>
          <p:cNvPr id="4" name="Tijdelijke aanduiding voor tekst 3">
            <a:extLst>
              <a:ext uri="{FF2B5EF4-FFF2-40B4-BE49-F238E27FC236}">
                <a16:creationId xmlns:a16="http://schemas.microsoft.com/office/drawing/2014/main" id="{287DD1C6-C1FF-4D7F-9C44-DF0F1BDF431E}"/>
              </a:ext>
            </a:extLst>
          </p:cNvPr>
          <p:cNvSpPr>
            <a:spLocks noGrp="1"/>
          </p:cNvSpPr>
          <p:nvPr>
            <p:ph type="body" sz="half" idx="2"/>
          </p:nvPr>
        </p:nvSpPr>
        <p:spPr/>
        <p:txBody>
          <a:bodyPr/>
          <a:lstStyle/>
          <a:p>
            <a:r>
              <a:rPr lang="nl-NL" dirty="0"/>
              <a:t>Binnen een ecosysteem heb je verschillende energie en materie stromen zoals:</a:t>
            </a:r>
          </a:p>
          <a:p>
            <a:pPr marL="285750" indent="-285750">
              <a:buFontTx/>
              <a:buChar char="-"/>
            </a:pPr>
            <a:r>
              <a:rPr lang="nl-NL" dirty="0"/>
              <a:t>Stikstofkringloop</a:t>
            </a:r>
          </a:p>
          <a:p>
            <a:pPr marL="285750" indent="-285750">
              <a:buFontTx/>
              <a:buChar char="-"/>
            </a:pPr>
            <a:r>
              <a:rPr lang="nl-NL" dirty="0"/>
              <a:t>Koolstofkringloop</a:t>
            </a:r>
          </a:p>
          <a:p>
            <a:pPr marL="285750" indent="-285750">
              <a:buFontTx/>
              <a:buChar char="-"/>
            </a:pPr>
            <a:r>
              <a:rPr lang="nl-NL" dirty="0"/>
              <a:t>Waterkringloop</a:t>
            </a:r>
          </a:p>
          <a:p>
            <a:pPr marL="285750" indent="-285750">
              <a:buFontTx/>
              <a:buChar char="-"/>
            </a:pPr>
            <a:r>
              <a:rPr lang="nl-NL" dirty="0"/>
              <a:t>Fosforkringloop</a:t>
            </a:r>
          </a:p>
          <a:p>
            <a:pPr marL="285750" indent="-285750">
              <a:buFontTx/>
              <a:buChar char="-"/>
            </a:pPr>
            <a:endParaRPr lang="nl-NL" dirty="0"/>
          </a:p>
        </p:txBody>
      </p:sp>
      <p:pic>
        <p:nvPicPr>
          <p:cNvPr id="4098" name="Picture 2">
            <a:extLst>
              <a:ext uri="{FF2B5EF4-FFF2-40B4-BE49-F238E27FC236}">
                <a16:creationId xmlns:a16="http://schemas.microsoft.com/office/drawing/2014/main" id="{A25E8637-565F-41DE-891B-B3C3FD1EC2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19352" y="474506"/>
            <a:ext cx="3417652" cy="26199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1A0A316-6D50-43D8-9EEB-1977260F55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4948" y="474506"/>
            <a:ext cx="3606581" cy="28093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ED74558B-6693-4A5C-A386-8B97B9B913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9872" y="3429000"/>
            <a:ext cx="3529880" cy="280933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A24A321D-7128-4E50-A7E5-023F24F8B4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4938" y="3796497"/>
            <a:ext cx="3235085" cy="2202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65226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1292</Words>
  <Application>Microsoft Office PowerPoint</Application>
  <PresentationFormat>Breedbeeld</PresentationFormat>
  <Paragraphs>131</Paragraphs>
  <Slides>17</Slides>
  <Notes>11</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17</vt:i4>
      </vt:variant>
    </vt:vector>
  </HeadingPairs>
  <TitlesOfParts>
    <vt:vector size="27" baseType="lpstr">
      <vt:lpstr>Arial</vt:lpstr>
      <vt:lpstr>Calibri</vt:lpstr>
      <vt:lpstr>Calibri Light</vt:lpstr>
      <vt:lpstr>Lato</vt:lpstr>
      <vt:lpstr>Rockwell</vt:lpstr>
      <vt:lpstr>Tahoma</vt:lpstr>
      <vt:lpstr>Verdana</vt:lpstr>
      <vt:lpstr>vpro_vesta</vt:lpstr>
      <vt:lpstr>Kantoorthema</vt:lpstr>
      <vt:lpstr>2_Kantoorthema</vt:lpstr>
      <vt:lpstr>PowerPoint-presentatie</vt:lpstr>
      <vt:lpstr>PowerPoint-presentatie</vt:lpstr>
      <vt:lpstr>De vorige keer..</vt:lpstr>
      <vt:lpstr>Vandaag</vt:lpstr>
      <vt:lpstr>Ecosystemen</vt:lpstr>
      <vt:lpstr>Ecosysteem</vt:lpstr>
      <vt:lpstr>Macro-ecosysteem</vt:lpstr>
      <vt:lpstr>Micro-ecosysteem</vt:lpstr>
      <vt:lpstr>Energiestromen</vt:lpstr>
      <vt:lpstr>“COVID-19 oorzaak van een defect ecosysteem?”</vt:lpstr>
      <vt:lpstr>Biodiversiteit</vt:lpstr>
      <vt:lpstr>Voedselpiramide.. </vt:lpstr>
      <vt:lpstr>Opdracht</vt:lpstr>
      <vt:lpstr>Biodiversiteitsverlies</vt:lpstr>
      <vt:lpstr>Effect van het wegvallen van grote roofdieren</vt:lpstr>
      <vt:lpstr>PowerPoint-presentatie</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Gerjan de Ruiter</cp:lastModifiedBy>
  <cp:revision>1</cp:revision>
  <dcterms:created xsi:type="dcterms:W3CDTF">2021-02-23T07:10:12Z</dcterms:created>
  <dcterms:modified xsi:type="dcterms:W3CDTF">2021-02-23T10:14:59Z</dcterms:modified>
</cp:coreProperties>
</file>