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4" r:id="rId4"/>
    <p:sldId id="267" r:id="rId5"/>
    <p:sldId id="268" r:id="rId6"/>
    <p:sldId id="269" r:id="rId7"/>
    <p:sldId id="270" r:id="rId8"/>
    <p:sldId id="265" r:id="rId9"/>
    <p:sldId id="263" r:id="rId10"/>
    <p:sldId id="257" r:id="rId11"/>
    <p:sldId id="258" r:id="rId12"/>
    <p:sldId id="259" r:id="rId13"/>
    <p:sldId id="260" r:id="rId14"/>
    <p:sldId id="261" r:id="rId15"/>
    <p:sldId id="262" r:id="rId16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 Schuppert" userId="cf2e5fa7-3dc2-4999-a54e-48bf69e6beec" providerId="ADAL" clId="{08C3E356-96FC-48C9-AC94-819F8336C215}"/>
    <pc:docChg chg="custSel addSld delSld modSld sldOrd">
      <pc:chgData name="Johan Schuppert" userId="cf2e5fa7-3dc2-4999-a54e-48bf69e6beec" providerId="ADAL" clId="{08C3E356-96FC-48C9-AC94-819F8336C215}" dt="2021-02-11T19:24:30.273" v="415" actId="14100"/>
      <pc:docMkLst>
        <pc:docMk/>
      </pc:docMkLst>
      <pc:sldChg chg="addSp delSp modSp add modTransition modAnim">
        <pc:chgData name="Johan Schuppert" userId="cf2e5fa7-3dc2-4999-a54e-48bf69e6beec" providerId="ADAL" clId="{08C3E356-96FC-48C9-AC94-819F8336C215}" dt="2021-02-11T18:58:40.727" v="244"/>
        <pc:sldMkLst>
          <pc:docMk/>
          <pc:sldMk cId="3701204343" sldId="263"/>
        </pc:sldMkLst>
        <pc:spChg chg="del">
          <ac:chgData name="Johan Schuppert" userId="cf2e5fa7-3dc2-4999-a54e-48bf69e6beec" providerId="ADAL" clId="{08C3E356-96FC-48C9-AC94-819F8336C215}" dt="2021-02-11T18:54:26.436" v="1"/>
          <ac:spMkLst>
            <pc:docMk/>
            <pc:sldMk cId="3701204343" sldId="263"/>
            <ac:spMk id="2" creationId="{080322F2-252B-4F54-8370-56DF5493E0B5}"/>
          </ac:spMkLst>
        </pc:spChg>
        <pc:spChg chg="del">
          <ac:chgData name="Johan Schuppert" userId="cf2e5fa7-3dc2-4999-a54e-48bf69e6beec" providerId="ADAL" clId="{08C3E356-96FC-48C9-AC94-819F8336C215}" dt="2021-02-11T18:54:26.436" v="1"/>
          <ac:spMkLst>
            <pc:docMk/>
            <pc:sldMk cId="3701204343" sldId="263"/>
            <ac:spMk id="3" creationId="{301D0CCE-4176-4F3D-99DC-0789431F09F3}"/>
          </ac:spMkLst>
        </pc:spChg>
        <pc:spChg chg="add mod">
          <ac:chgData name="Johan Schuppert" userId="cf2e5fa7-3dc2-4999-a54e-48bf69e6beec" providerId="ADAL" clId="{08C3E356-96FC-48C9-AC94-819F8336C215}" dt="2021-02-11T18:57:15.484" v="223" actId="20577"/>
          <ac:spMkLst>
            <pc:docMk/>
            <pc:sldMk cId="3701204343" sldId="263"/>
            <ac:spMk id="4" creationId="{21078BC5-F4F0-4093-8B14-BE52FC076447}"/>
          </ac:spMkLst>
        </pc:spChg>
        <pc:spChg chg="add del mod">
          <ac:chgData name="Johan Schuppert" userId="cf2e5fa7-3dc2-4999-a54e-48bf69e6beec" providerId="ADAL" clId="{08C3E356-96FC-48C9-AC94-819F8336C215}" dt="2021-02-11T18:55:00.648" v="2" actId="931"/>
          <ac:spMkLst>
            <pc:docMk/>
            <pc:sldMk cId="3701204343" sldId="263"/>
            <ac:spMk id="5" creationId="{CFC55B62-07B0-43AB-82A5-977F40F44D82}"/>
          </ac:spMkLst>
        </pc:spChg>
        <pc:spChg chg="add del mod">
          <ac:chgData name="Johan Schuppert" userId="cf2e5fa7-3dc2-4999-a54e-48bf69e6beec" providerId="ADAL" clId="{08C3E356-96FC-48C9-AC94-819F8336C215}" dt="2021-02-11T18:56:20.059" v="5" actId="931"/>
          <ac:spMkLst>
            <pc:docMk/>
            <pc:sldMk cId="3701204343" sldId="263"/>
            <ac:spMk id="6" creationId="{A59373D0-19BF-4C51-859D-360C6B8ED906}"/>
          </ac:spMkLst>
        </pc:spChg>
        <pc:spChg chg="add mod">
          <ac:chgData name="Johan Schuppert" userId="cf2e5fa7-3dc2-4999-a54e-48bf69e6beec" providerId="ADAL" clId="{08C3E356-96FC-48C9-AC94-819F8336C215}" dt="2021-02-11T18:57:28.220" v="229" actId="20577"/>
          <ac:spMkLst>
            <pc:docMk/>
            <pc:sldMk cId="3701204343" sldId="263"/>
            <ac:spMk id="11" creationId="{C3236C5B-3CAF-4B5E-8DF3-D2BE2EA2EDC8}"/>
          </ac:spMkLst>
        </pc:spChg>
        <pc:spChg chg="add mod">
          <ac:chgData name="Johan Schuppert" userId="cf2e5fa7-3dc2-4999-a54e-48bf69e6beec" providerId="ADAL" clId="{08C3E356-96FC-48C9-AC94-819F8336C215}" dt="2021-02-11T18:57:32.227" v="235" actId="20577"/>
          <ac:spMkLst>
            <pc:docMk/>
            <pc:sldMk cId="3701204343" sldId="263"/>
            <ac:spMk id="12" creationId="{3A92B023-6672-40CE-BE6A-5728EBE86FB9}"/>
          </ac:spMkLst>
        </pc:spChg>
        <pc:picChg chg="add mod modCrop">
          <ac:chgData name="Johan Schuppert" userId="cf2e5fa7-3dc2-4999-a54e-48bf69e6beec" providerId="ADAL" clId="{08C3E356-96FC-48C9-AC94-819F8336C215}" dt="2021-02-11T18:58:19.177" v="241" actId="14100"/>
          <ac:picMkLst>
            <pc:docMk/>
            <pc:sldMk cId="3701204343" sldId="263"/>
            <ac:picMk id="8" creationId="{FE078D9B-C30A-4988-8333-C4FF98F32409}"/>
          </ac:picMkLst>
        </pc:picChg>
        <pc:picChg chg="add mod modCrop">
          <ac:chgData name="Johan Schuppert" userId="cf2e5fa7-3dc2-4999-a54e-48bf69e6beec" providerId="ADAL" clId="{08C3E356-96FC-48C9-AC94-819F8336C215}" dt="2021-02-11T18:58:12.280" v="239" actId="14100"/>
          <ac:picMkLst>
            <pc:docMk/>
            <pc:sldMk cId="3701204343" sldId="263"/>
            <ac:picMk id="10" creationId="{A8E7E4C8-CBD7-434C-97D1-9BC9F687F491}"/>
          </ac:picMkLst>
        </pc:picChg>
      </pc:sldChg>
      <pc:sldChg chg="modSp add ord">
        <pc:chgData name="Johan Schuppert" userId="cf2e5fa7-3dc2-4999-a54e-48bf69e6beec" providerId="ADAL" clId="{08C3E356-96FC-48C9-AC94-819F8336C215}" dt="2021-02-11T19:23:07.664" v="359"/>
        <pc:sldMkLst>
          <pc:docMk/>
          <pc:sldMk cId="2831167930" sldId="264"/>
        </pc:sldMkLst>
        <pc:spChg chg="mod">
          <ac:chgData name="Johan Schuppert" userId="cf2e5fa7-3dc2-4999-a54e-48bf69e6beec" providerId="ADAL" clId="{08C3E356-96FC-48C9-AC94-819F8336C215}" dt="2021-02-11T19:02:07.167" v="273" actId="20577"/>
          <ac:spMkLst>
            <pc:docMk/>
            <pc:sldMk cId="2831167930" sldId="264"/>
            <ac:spMk id="2" creationId="{F159DCDC-2B14-46C8-8220-7DADD01FEE02}"/>
          </ac:spMkLst>
        </pc:spChg>
        <pc:spChg chg="mod">
          <ac:chgData name="Johan Schuppert" userId="cf2e5fa7-3dc2-4999-a54e-48bf69e6beec" providerId="ADAL" clId="{08C3E356-96FC-48C9-AC94-819F8336C215}" dt="2021-02-11T19:01:57.426" v="247" actId="20577"/>
          <ac:spMkLst>
            <pc:docMk/>
            <pc:sldMk cId="2831167930" sldId="264"/>
            <ac:spMk id="3" creationId="{9E1D6FE8-E9C4-4290-A4D5-0DF0E47B5810}"/>
          </ac:spMkLst>
        </pc:spChg>
      </pc:sldChg>
      <pc:sldChg chg="modSp add del">
        <pc:chgData name="Johan Schuppert" userId="cf2e5fa7-3dc2-4999-a54e-48bf69e6beec" providerId="ADAL" clId="{08C3E356-96FC-48C9-AC94-819F8336C215}" dt="2021-02-11T19:14:54.399" v="282" actId="2696"/>
        <pc:sldMkLst>
          <pc:docMk/>
          <pc:sldMk cId="2843391819" sldId="265"/>
        </pc:sldMkLst>
        <pc:spChg chg="mod">
          <ac:chgData name="Johan Schuppert" userId="cf2e5fa7-3dc2-4999-a54e-48bf69e6beec" providerId="ADAL" clId="{08C3E356-96FC-48C9-AC94-819F8336C215}" dt="2021-02-11T19:02:29.534" v="281" actId="5793"/>
          <ac:spMkLst>
            <pc:docMk/>
            <pc:sldMk cId="2843391819" sldId="265"/>
            <ac:spMk id="3" creationId="{49A7D488-CD3E-4AD6-8D4B-D5210FB92F04}"/>
          </ac:spMkLst>
        </pc:spChg>
      </pc:sldChg>
      <pc:sldChg chg="addSp delSp modSp add">
        <pc:chgData name="Johan Schuppert" userId="cf2e5fa7-3dc2-4999-a54e-48bf69e6beec" providerId="ADAL" clId="{08C3E356-96FC-48C9-AC94-819F8336C215}" dt="2021-02-11T19:16:20.632" v="298" actId="1076"/>
        <pc:sldMkLst>
          <pc:docMk/>
          <pc:sldMk cId="3792900077" sldId="265"/>
        </pc:sldMkLst>
        <pc:spChg chg="mod">
          <ac:chgData name="Johan Schuppert" userId="cf2e5fa7-3dc2-4999-a54e-48bf69e6beec" providerId="ADAL" clId="{08C3E356-96FC-48C9-AC94-819F8336C215}" dt="2021-02-11T19:16:08.751" v="294" actId="20577"/>
          <ac:spMkLst>
            <pc:docMk/>
            <pc:sldMk cId="3792900077" sldId="265"/>
            <ac:spMk id="2" creationId="{7A615889-E68F-460D-8C0F-A489CE54C799}"/>
          </ac:spMkLst>
        </pc:spChg>
        <pc:spChg chg="del">
          <ac:chgData name="Johan Schuppert" userId="cf2e5fa7-3dc2-4999-a54e-48bf69e6beec" providerId="ADAL" clId="{08C3E356-96FC-48C9-AC94-819F8336C215}" dt="2021-02-11T19:16:13.832" v="295" actId="931"/>
          <ac:spMkLst>
            <pc:docMk/>
            <pc:sldMk cId="3792900077" sldId="265"/>
            <ac:spMk id="3" creationId="{5F22A071-735D-446F-90CC-B2977648D00F}"/>
          </ac:spMkLst>
        </pc:spChg>
        <pc:picChg chg="add mod">
          <ac:chgData name="Johan Schuppert" userId="cf2e5fa7-3dc2-4999-a54e-48bf69e6beec" providerId="ADAL" clId="{08C3E356-96FC-48C9-AC94-819F8336C215}" dt="2021-02-11T19:16:20.632" v="298" actId="1076"/>
          <ac:picMkLst>
            <pc:docMk/>
            <pc:sldMk cId="3792900077" sldId="265"/>
            <ac:picMk id="5" creationId="{9FB833A7-4C5E-4BA8-9EB9-239658E88FF9}"/>
          </ac:picMkLst>
        </pc:picChg>
      </pc:sldChg>
      <pc:sldChg chg="addSp delSp modSp add">
        <pc:chgData name="Johan Schuppert" userId="cf2e5fa7-3dc2-4999-a54e-48bf69e6beec" providerId="ADAL" clId="{08C3E356-96FC-48C9-AC94-819F8336C215}" dt="2021-02-11T19:17:35.880" v="307" actId="14100"/>
        <pc:sldMkLst>
          <pc:docMk/>
          <pc:sldMk cId="617245066" sldId="266"/>
        </pc:sldMkLst>
        <pc:spChg chg="mod">
          <ac:chgData name="Johan Schuppert" userId="cf2e5fa7-3dc2-4999-a54e-48bf69e6beec" providerId="ADAL" clId="{08C3E356-96FC-48C9-AC94-819F8336C215}" dt="2021-02-11T19:17:24.488" v="304" actId="20577"/>
          <ac:spMkLst>
            <pc:docMk/>
            <pc:sldMk cId="617245066" sldId="266"/>
            <ac:spMk id="2" creationId="{0718688F-FE92-4975-828C-0F428A43F610}"/>
          </ac:spMkLst>
        </pc:spChg>
        <pc:spChg chg="del">
          <ac:chgData name="Johan Schuppert" userId="cf2e5fa7-3dc2-4999-a54e-48bf69e6beec" providerId="ADAL" clId="{08C3E356-96FC-48C9-AC94-819F8336C215}" dt="2021-02-11T19:17:29.419" v="305" actId="931"/>
          <ac:spMkLst>
            <pc:docMk/>
            <pc:sldMk cId="617245066" sldId="266"/>
            <ac:spMk id="3" creationId="{86574A33-DD19-420D-90A1-DFE50B3BE6E1}"/>
          </ac:spMkLst>
        </pc:spChg>
        <pc:picChg chg="add mod">
          <ac:chgData name="Johan Schuppert" userId="cf2e5fa7-3dc2-4999-a54e-48bf69e6beec" providerId="ADAL" clId="{08C3E356-96FC-48C9-AC94-819F8336C215}" dt="2021-02-11T19:17:35.880" v="307" actId="14100"/>
          <ac:picMkLst>
            <pc:docMk/>
            <pc:sldMk cId="617245066" sldId="266"/>
            <ac:picMk id="5" creationId="{BD492F1C-9788-46C1-A4B4-0AC65A81C40E}"/>
          </ac:picMkLst>
        </pc:picChg>
      </pc:sldChg>
      <pc:sldChg chg="addSp delSp modSp add">
        <pc:chgData name="Johan Schuppert" userId="cf2e5fa7-3dc2-4999-a54e-48bf69e6beec" providerId="ADAL" clId="{08C3E356-96FC-48C9-AC94-819F8336C215}" dt="2021-02-11T19:22:37.478" v="333" actId="20577"/>
        <pc:sldMkLst>
          <pc:docMk/>
          <pc:sldMk cId="3779140925" sldId="267"/>
        </pc:sldMkLst>
        <pc:spChg chg="del">
          <ac:chgData name="Johan Schuppert" userId="cf2e5fa7-3dc2-4999-a54e-48bf69e6beec" providerId="ADAL" clId="{08C3E356-96FC-48C9-AC94-819F8336C215}" dt="2021-02-11T19:22:19.541" v="310"/>
          <ac:spMkLst>
            <pc:docMk/>
            <pc:sldMk cId="3779140925" sldId="267"/>
            <ac:spMk id="2" creationId="{BC1159A8-05AA-4C66-BC96-5819A44AAD69}"/>
          </ac:spMkLst>
        </pc:spChg>
        <pc:spChg chg="del">
          <ac:chgData name="Johan Schuppert" userId="cf2e5fa7-3dc2-4999-a54e-48bf69e6beec" providerId="ADAL" clId="{08C3E356-96FC-48C9-AC94-819F8336C215}" dt="2021-02-11T19:22:03.098" v="309" actId="931"/>
          <ac:spMkLst>
            <pc:docMk/>
            <pc:sldMk cId="3779140925" sldId="267"/>
            <ac:spMk id="3" creationId="{2349700A-A4DF-4939-BFC8-6DEE538C3277}"/>
          </ac:spMkLst>
        </pc:spChg>
        <pc:spChg chg="add mod">
          <ac:chgData name="Johan Schuppert" userId="cf2e5fa7-3dc2-4999-a54e-48bf69e6beec" providerId="ADAL" clId="{08C3E356-96FC-48C9-AC94-819F8336C215}" dt="2021-02-11T19:22:19.541" v="310"/>
          <ac:spMkLst>
            <pc:docMk/>
            <pc:sldMk cId="3779140925" sldId="267"/>
            <ac:spMk id="6" creationId="{C6B813C5-87CB-4E28-9E59-3269476EB161}"/>
          </ac:spMkLst>
        </pc:spChg>
        <pc:spChg chg="add mod">
          <ac:chgData name="Johan Schuppert" userId="cf2e5fa7-3dc2-4999-a54e-48bf69e6beec" providerId="ADAL" clId="{08C3E356-96FC-48C9-AC94-819F8336C215}" dt="2021-02-11T19:22:25.207" v="319" actId="20577"/>
          <ac:spMkLst>
            <pc:docMk/>
            <pc:sldMk cId="3779140925" sldId="267"/>
            <ac:spMk id="7" creationId="{0BCEE98A-C21F-44B3-8CCE-6EC3CCD2FB81}"/>
          </ac:spMkLst>
        </pc:spChg>
        <pc:spChg chg="add mod">
          <ac:chgData name="Johan Schuppert" userId="cf2e5fa7-3dc2-4999-a54e-48bf69e6beec" providerId="ADAL" clId="{08C3E356-96FC-48C9-AC94-819F8336C215}" dt="2021-02-11T19:22:37.478" v="333" actId="20577"/>
          <ac:spMkLst>
            <pc:docMk/>
            <pc:sldMk cId="3779140925" sldId="267"/>
            <ac:spMk id="8" creationId="{B6C41F18-68E4-426C-8517-42532AB81CEA}"/>
          </ac:spMkLst>
        </pc:spChg>
        <pc:spChg chg="add del mod">
          <ac:chgData name="Johan Schuppert" userId="cf2e5fa7-3dc2-4999-a54e-48bf69e6beec" providerId="ADAL" clId="{08C3E356-96FC-48C9-AC94-819F8336C215}" dt="2021-02-11T19:22:32.192" v="320" actId="931"/>
          <ac:spMkLst>
            <pc:docMk/>
            <pc:sldMk cId="3779140925" sldId="267"/>
            <ac:spMk id="9" creationId="{12EBB16B-8E29-4BCE-95C9-DF8062185E1C}"/>
          </ac:spMkLst>
        </pc:spChg>
        <pc:picChg chg="add mod">
          <ac:chgData name="Johan Schuppert" userId="cf2e5fa7-3dc2-4999-a54e-48bf69e6beec" providerId="ADAL" clId="{08C3E356-96FC-48C9-AC94-819F8336C215}" dt="2021-02-11T19:22:03.098" v="309" actId="931"/>
          <ac:picMkLst>
            <pc:docMk/>
            <pc:sldMk cId="3779140925" sldId="267"/>
            <ac:picMk id="5" creationId="{E7FA5DC2-CF93-4CFE-8B0F-4572D953A31A}"/>
          </ac:picMkLst>
        </pc:picChg>
        <pc:picChg chg="add mod">
          <ac:chgData name="Johan Schuppert" userId="cf2e5fa7-3dc2-4999-a54e-48bf69e6beec" providerId="ADAL" clId="{08C3E356-96FC-48C9-AC94-819F8336C215}" dt="2021-02-11T19:22:32.192" v="320" actId="931"/>
          <ac:picMkLst>
            <pc:docMk/>
            <pc:sldMk cId="3779140925" sldId="267"/>
            <ac:picMk id="11" creationId="{5FD5A754-9F72-4577-ABF8-C2844A2A93F7}"/>
          </ac:picMkLst>
        </pc:picChg>
      </pc:sldChg>
      <pc:sldChg chg="addSp delSp modSp add">
        <pc:chgData name="Johan Schuppert" userId="cf2e5fa7-3dc2-4999-a54e-48bf69e6beec" providerId="ADAL" clId="{08C3E356-96FC-48C9-AC94-819F8336C215}" dt="2021-02-11T19:24:30.273" v="415" actId="14100"/>
        <pc:sldMkLst>
          <pc:docMk/>
          <pc:sldMk cId="934853668" sldId="268"/>
        </pc:sldMkLst>
        <pc:spChg chg="mod">
          <ac:chgData name="Johan Schuppert" userId="cf2e5fa7-3dc2-4999-a54e-48bf69e6beec" providerId="ADAL" clId="{08C3E356-96FC-48C9-AC94-819F8336C215}" dt="2021-02-11T19:22:53.678" v="351" actId="20577"/>
          <ac:spMkLst>
            <pc:docMk/>
            <pc:sldMk cId="934853668" sldId="268"/>
            <ac:spMk id="3" creationId="{2812DDA6-54D5-4E77-B6BF-5461D768C7E0}"/>
          </ac:spMkLst>
        </pc:spChg>
        <pc:spChg chg="del">
          <ac:chgData name="Johan Schuppert" userId="cf2e5fa7-3dc2-4999-a54e-48bf69e6beec" providerId="ADAL" clId="{08C3E356-96FC-48C9-AC94-819F8336C215}" dt="2021-02-11T19:22:45.930" v="335" actId="931"/>
          <ac:spMkLst>
            <pc:docMk/>
            <pc:sldMk cId="934853668" sldId="268"/>
            <ac:spMk id="4" creationId="{D346B006-6A7C-402F-84D5-B60FC4DAF2C7}"/>
          </ac:spMkLst>
        </pc:spChg>
        <pc:spChg chg="mod">
          <ac:chgData name="Johan Schuppert" userId="cf2e5fa7-3dc2-4999-a54e-48bf69e6beec" providerId="ADAL" clId="{08C3E356-96FC-48C9-AC94-819F8336C215}" dt="2021-02-11T19:23:04" v="358" actId="20577"/>
          <ac:spMkLst>
            <pc:docMk/>
            <pc:sldMk cId="934853668" sldId="268"/>
            <ac:spMk id="5" creationId="{AC69140E-B407-452C-9515-E774F6DF239C}"/>
          </ac:spMkLst>
        </pc:spChg>
        <pc:spChg chg="del">
          <ac:chgData name="Johan Schuppert" userId="cf2e5fa7-3dc2-4999-a54e-48bf69e6beec" providerId="ADAL" clId="{08C3E356-96FC-48C9-AC94-819F8336C215}" dt="2021-02-11T19:22:59.034" v="352" actId="931"/>
          <ac:spMkLst>
            <pc:docMk/>
            <pc:sldMk cId="934853668" sldId="268"/>
            <ac:spMk id="6" creationId="{2F12A9F6-397A-4155-B730-408B2DD43326}"/>
          </ac:spMkLst>
        </pc:spChg>
        <pc:picChg chg="add mod">
          <ac:chgData name="Johan Schuppert" userId="cf2e5fa7-3dc2-4999-a54e-48bf69e6beec" providerId="ADAL" clId="{08C3E356-96FC-48C9-AC94-819F8336C215}" dt="2021-02-11T19:24:30.273" v="415" actId="14100"/>
          <ac:picMkLst>
            <pc:docMk/>
            <pc:sldMk cId="934853668" sldId="268"/>
            <ac:picMk id="8" creationId="{0B05AAEC-54A0-4D64-886E-71C789E38E1B}"/>
          </ac:picMkLst>
        </pc:picChg>
        <pc:picChg chg="add mod">
          <ac:chgData name="Johan Schuppert" userId="cf2e5fa7-3dc2-4999-a54e-48bf69e6beec" providerId="ADAL" clId="{08C3E356-96FC-48C9-AC94-819F8336C215}" dt="2021-02-11T19:24:27.656" v="414" actId="14100"/>
          <ac:picMkLst>
            <pc:docMk/>
            <pc:sldMk cId="934853668" sldId="268"/>
            <ac:picMk id="10" creationId="{A67C501E-0F7E-4AAB-9644-62E1AE7A8D31}"/>
          </ac:picMkLst>
        </pc:picChg>
      </pc:sldChg>
      <pc:sldChg chg="addSp delSp modSp add">
        <pc:chgData name="Johan Schuppert" userId="cf2e5fa7-3dc2-4999-a54e-48bf69e6beec" providerId="ADAL" clId="{08C3E356-96FC-48C9-AC94-819F8336C215}" dt="2021-02-11T19:24:20.976" v="411" actId="14100"/>
        <pc:sldMkLst>
          <pc:docMk/>
          <pc:sldMk cId="2972543388" sldId="269"/>
        </pc:sldMkLst>
        <pc:spChg chg="mod">
          <ac:chgData name="Johan Schuppert" userId="cf2e5fa7-3dc2-4999-a54e-48bf69e6beec" providerId="ADAL" clId="{08C3E356-96FC-48C9-AC94-819F8336C215}" dt="2021-02-11T19:23:23.819" v="369" actId="20577"/>
          <ac:spMkLst>
            <pc:docMk/>
            <pc:sldMk cId="2972543388" sldId="269"/>
            <ac:spMk id="3" creationId="{FA298854-3E33-4B24-A1C5-500086403A83}"/>
          </ac:spMkLst>
        </pc:spChg>
        <pc:spChg chg="del">
          <ac:chgData name="Johan Schuppert" userId="cf2e5fa7-3dc2-4999-a54e-48bf69e6beec" providerId="ADAL" clId="{08C3E356-96FC-48C9-AC94-819F8336C215}" dt="2021-02-11T19:23:19.923" v="361" actId="931"/>
          <ac:spMkLst>
            <pc:docMk/>
            <pc:sldMk cId="2972543388" sldId="269"/>
            <ac:spMk id="4" creationId="{A41B8E39-810A-4052-A29C-AADB6EF86BBC}"/>
          </ac:spMkLst>
        </pc:spChg>
        <pc:spChg chg="mod">
          <ac:chgData name="Johan Schuppert" userId="cf2e5fa7-3dc2-4999-a54e-48bf69e6beec" providerId="ADAL" clId="{08C3E356-96FC-48C9-AC94-819F8336C215}" dt="2021-02-11T19:23:34.289" v="381" actId="20577"/>
          <ac:spMkLst>
            <pc:docMk/>
            <pc:sldMk cId="2972543388" sldId="269"/>
            <ac:spMk id="5" creationId="{8F878069-E080-4665-AE0E-CCA4406B3297}"/>
          </ac:spMkLst>
        </pc:spChg>
        <pc:spChg chg="del">
          <ac:chgData name="Johan Schuppert" userId="cf2e5fa7-3dc2-4999-a54e-48bf69e6beec" providerId="ADAL" clId="{08C3E356-96FC-48C9-AC94-819F8336C215}" dt="2021-02-11T19:23:29.224" v="370" actId="931"/>
          <ac:spMkLst>
            <pc:docMk/>
            <pc:sldMk cId="2972543388" sldId="269"/>
            <ac:spMk id="6" creationId="{E791FBD5-07BA-4EA7-8DC5-6768CD7BBBC0}"/>
          </ac:spMkLst>
        </pc:spChg>
        <pc:picChg chg="add mod">
          <ac:chgData name="Johan Schuppert" userId="cf2e5fa7-3dc2-4999-a54e-48bf69e6beec" providerId="ADAL" clId="{08C3E356-96FC-48C9-AC94-819F8336C215}" dt="2021-02-11T19:24:17.666" v="410" actId="14100"/>
          <ac:picMkLst>
            <pc:docMk/>
            <pc:sldMk cId="2972543388" sldId="269"/>
            <ac:picMk id="8" creationId="{9FD8DF23-8F7D-4403-A995-959AC5809738}"/>
          </ac:picMkLst>
        </pc:picChg>
        <pc:picChg chg="add mod">
          <ac:chgData name="Johan Schuppert" userId="cf2e5fa7-3dc2-4999-a54e-48bf69e6beec" providerId="ADAL" clId="{08C3E356-96FC-48C9-AC94-819F8336C215}" dt="2021-02-11T19:24:20.976" v="411" actId="14100"/>
          <ac:picMkLst>
            <pc:docMk/>
            <pc:sldMk cId="2972543388" sldId="269"/>
            <ac:picMk id="10" creationId="{2C1CBD75-CAFB-42B9-9C78-F9292BD744C8}"/>
          </ac:picMkLst>
        </pc:picChg>
      </pc:sldChg>
      <pc:sldChg chg="addSp delSp modSp add">
        <pc:chgData name="Johan Schuppert" userId="cf2e5fa7-3dc2-4999-a54e-48bf69e6beec" providerId="ADAL" clId="{08C3E356-96FC-48C9-AC94-819F8336C215}" dt="2021-02-11T19:24:12.856" v="408" actId="14100"/>
        <pc:sldMkLst>
          <pc:docMk/>
          <pc:sldMk cId="4224494726" sldId="270"/>
        </pc:sldMkLst>
        <pc:spChg chg="mod">
          <ac:chgData name="Johan Schuppert" userId="cf2e5fa7-3dc2-4999-a54e-48bf69e6beec" providerId="ADAL" clId="{08C3E356-96FC-48C9-AC94-819F8336C215}" dt="2021-02-11T19:23:46.769" v="391" actId="20577"/>
          <ac:spMkLst>
            <pc:docMk/>
            <pc:sldMk cId="4224494726" sldId="270"/>
            <ac:spMk id="3" creationId="{CD7E5BEB-9D10-46A3-8276-83CFD9A6AB41}"/>
          </ac:spMkLst>
        </pc:spChg>
        <pc:spChg chg="del">
          <ac:chgData name="Johan Schuppert" userId="cf2e5fa7-3dc2-4999-a54e-48bf69e6beec" providerId="ADAL" clId="{08C3E356-96FC-48C9-AC94-819F8336C215}" dt="2021-02-11T19:23:42.277" v="383" actId="931"/>
          <ac:spMkLst>
            <pc:docMk/>
            <pc:sldMk cId="4224494726" sldId="270"/>
            <ac:spMk id="4" creationId="{F48A7FE4-1912-4DDC-88A7-1A76A4818B09}"/>
          </ac:spMkLst>
        </pc:spChg>
        <pc:spChg chg="mod">
          <ac:chgData name="Johan Schuppert" userId="cf2e5fa7-3dc2-4999-a54e-48bf69e6beec" providerId="ADAL" clId="{08C3E356-96FC-48C9-AC94-819F8336C215}" dt="2021-02-11T19:24:04.798" v="405" actId="20577"/>
          <ac:spMkLst>
            <pc:docMk/>
            <pc:sldMk cId="4224494726" sldId="270"/>
            <ac:spMk id="5" creationId="{29329083-3C0D-433E-8FAD-B94FA3AC9CCA}"/>
          </ac:spMkLst>
        </pc:spChg>
        <pc:spChg chg="del">
          <ac:chgData name="Johan Schuppert" userId="cf2e5fa7-3dc2-4999-a54e-48bf69e6beec" providerId="ADAL" clId="{08C3E356-96FC-48C9-AC94-819F8336C215}" dt="2021-02-11T19:23:58.546" v="392" actId="931"/>
          <ac:spMkLst>
            <pc:docMk/>
            <pc:sldMk cId="4224494726" sldId="270"/>
            <ac:spMk id="6" creationId="{5C95E460-1FEE-43DF-817F-78A59146BDDD}"/>
          </ac:spMkLst>
        </pc:spChg>
        <pc:picChg chg="add mod">
          <ac:chgData name="Johan Schuppert" userId="cf2e5fa7-3dc2-4999-a54e-48bf69e6beec" providerId="ADAL" clId="{08C3E356-96FC-48C9-AC94-819F8336C215}" dt="2021-02-11T19:24:09.560" v="407" actId="14100"/>
          <ac:picMkLst>
            <pc:docMk/>
            <pc:sldMk cId="4224494726" sldId="270"/>
            <ac:picMk id="8" creationId="{A18DAEA5-EA99-4530-AC76-995AFBEC6053}"/>
          </ac:picMkLst>
        </pc:picChg>
        <pc:picChg chg="add mod">
          <ac:chgData name="Johan Schuppert" userId="cf2e5fa7-3dc2-4999-a54e-48bf69e6beec" providerId="ADAL" clId="{08C3E356-96FC-48C9-AC94-819F8336C215}" dt="2021-02-11T19:24:12.856" v="408" actId="14100"/>
          <ac:picMkLst>
            <pc:docMk/>
            <pc:sldMk cId="4224494726" sldId="270"/>
            <ac:picMk id="10" creationId="{C91F1EE7-1463-4FC3-92FD-4568621B27C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A4A-1942-4DB2-990F-6A8BDBA51226}" type="datetimeFigureOut">
              <a:rPr lang="nl-NL" smtClean="0"/>
              <a:t>11-2-2021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4E78-7A82-4AB8-AC30-ABC6B3E3F3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870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A4A-1942-4DB2-990F-6A8BDBA51226}" type="datetimeFigureOut">
              <a:rPr lang="nl-NL" smtClean="0"/>
              <a:t>11-2-2021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4E78-7A82-4AB8-AC30-ABC6B3E3F3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65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A4A-1942-4DB2-990F-6A8BDBA51226}" type="datetimeFigureOut">
              <a:rPr lang="nl-NL" smtClean="0"/>
              <a:t>11-2-2021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4E78-7A82-4AB8-AC30-ABC6B3E3F3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435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A4A-1942-4DB2-990F-6A8BDBA51226}" type="datetimeFigureOut">
              <a:rPr lang="nl-NL" smtClean="0"/>
              <a:t>11-2-2021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4E78-7A82-4AB8-AC30-ABC6B3E3F3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131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A4A-1942-4DB2-990F-6A8BDBA51226}" type="datetimeFigureOut">
              <a:rPr lang="nl-NL" smtClean="0"/>
              <a:t>11-2-2021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4E78-7A82-4AB8-AC30-ABC6B3E3F3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022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A4A-1942-4DB2-990F-6A8BDBA51226}" type="datetimeFigureOut">
              <a:rPr lang="nl-NL" smtClean="0"/>
              <a:t>11-2-2021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4E78-7A82-4AB8-AC30-ABC6B3E3F3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86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A4A-1942-4DB2-990F-6A8BDBA51226}" type="datetimeFigureOut">
              <a:rPr lang="nl-NL" smtClean="0"/>
              <a:t>11-2-2021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4E78-7A82-4AB8-AC30-ABC6B3E3F3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548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A4A-1942-4DB2-990F-6A8BDBA51226}" type="datetimeFigureOut">
              <a:rPr lang="nl-NL" smtClean="0"/>
              <a:t>11-2-2021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4E78-7A82-4AB8-AC30-ABC6B3E3F3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406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A4A-1942-4DB2-990F-6A8BDBA51226}" type="datetimeFigureOut">
              <a:rPr lang="nl-NL" smtClean="0"/>
              <a:t>11-2-2021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4E78-7A82-4AB8-AC30-ABC6B3E3F3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761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A4A-1942-4DB2-990F-6A8BDBA51226}" type="datetimeFigureOut">
              <a:rPr lang="nl-NL" smtClean="0"/>
              <a:t>11-2-2021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4E78-7A82-4AB8-AC30-ABC6B3E3F3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99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A4A-1942-4DB2-990F-6A8BDBA51226}" type="datetimeFigureOut">
              <a:rPr lang="nl-NL" smtClean="0"/>
              <a:t>11-2-2021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4E78-7A82-4AB8-AC30-ABC6B3E3F3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96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95A4A-1942-4DB2-990F-6A8BDBA51226}" type="datetimeFigureOut">
              <a:rPr lang="nl-NL" smtClean="0"/>
              <a:t>11-2-2021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64E78-7A82-4AB8-AC30-ABC6B3E3F3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68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aken.wikiwijs.nl/135121/jsc_dak_en_gevelbegroening#!page-495978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pltk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4987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bomen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381" y="0"/>
            <a:ext cx="8331620" cy="6858000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2190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heesters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7" y="0"/>
            <a:ext cx="8763003" cy="6858000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748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Vaste</a:t>
            </a:r>
            <a:br>
              <a:rPr lang="nl-NL" dirty="0"/>
            </a:br>
            <a:r>
              <a:rPr lang="nl-NL" dirty="0"/>
              <a:t>planten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51" y="0"/>
            <a:ext cx="8308949" cy="6858000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5612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Vaste</a:t>
            </a:r>
            <a:br>
              <a:rPr lang="nl-NL" dirty="0"/>
            </a:br>
            <a:r>
              <a:rPr lang="nl-NL" dirty="0"/>
              <a:t>planten </a:t>
            </a:r>
            <a:br>
              <a:rPr lang="nl-NL" dirty="0"/>
            </a:br>
            <a:r>
              <a:rPr lang="nl-NL" dirty="0"/>
              <a:t>vervolg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855" y="0"/>
            <a:ext cx="7143146" cy="6716110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5930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Gevelbeplanting</a:t>
            </a:r>
            <a:br>
              <a:rPr lang="nl-NL" dirty="0"/>
            </a:br>
            <a:r>
              <a:rPr lang="nl-NL"/>
              <a:t>vaste planten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007" y="0"/>
            <a:ext cx="7425993" cy="6858000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8086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Gevelbeplanting</a:t>
            </a:r>
            <a:br>
              <a:rPr lang="nl-NL" dirty="0"/>
            </a:br>
            <a:r>
              <a:rPr lang="nl-NL" dirty="0"/>
              <a:t>heesters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03" y="0"/>
            <a:ext cx="7182697" cy="6858000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73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18688F-FE92-4975-828C-0F428A43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sedum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D492F1C-9788-46C1-A4B4-0AC65A81C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43" y="1538546"/>
            <a:ext cx="7790610" cy="5128068"/>
          </a:xfrm>
        </p:spPr>
      </p:pic>
    </p:spTree>
    <p:extLst>
      <p:ext uri="{BB962C8B-B14F-4D97-AF65-F5344CB8AC3E}">
        <p14:creationId xmlns:p14="http://schemas.microsoft.com/office/powerpoint/2010/main" val="617245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9DCDC-2B14-46C8-8220-7DADD01FE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 meest toegepaste soorten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1D6FE8-E9C4-4290-A4D5-0DF0E47B5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https://maken.wikiwijs.nl/135121/jsc_dak_en_gevelbegroening#!page-4959787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116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6B813C5-87CB-4E28-9E59-3269476EB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BCEE98A-C21F-44B3-8CCE-6EC3CCD2F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cauticola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7FA5DC2-CF93-4CFE-8B0F-4572D953A3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77603"/>
            <a:ext cx="5157787" cy="3539531"/>
          </a:xfr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B6C41F18-68E4-426C-8517-42532AB81C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Coral </a:t>
            </a:r>
            <a:r>
              <a:rPr lang="nl-NL" dirty="0" err="1"/>
              <a:t>carpet</a:t>
            </a:r>
            <a:endParaRPr lang="nl-NL" dirty="0"/>
          </a:p>
        </p:txBody>
      </p:sp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5FD5A754-9F72-4577-ABF8-C2844A2A93F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3779140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9DEF1A-82EB-4AC0-A632-3D4AE1C29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812DDA6-54D5-4E77-B6BF-5461D768C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kamptschaticum</a:t>
            </a:r>
            <a:endParaRPr lang="nl-NL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0B05AAEC-54A0-4D64-886E-71C789E38E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0" y="2505075"/>
            <a:ext cx="5896933" cy="3987800"/>
          </a:xfr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C69140E-B407-452C-9515-E774F6DF23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err="1"/>
              <a:t>lydium</a:t>
            </a:r>
            <a:endParaRPr lang="nl-NL" dirty="0"/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A67C501E-0F7E-4AAB-9644-62E1AE7A8D3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306" y="2505075"/>
            <a:ext cx="5169062" cy="4172172"/>
          </a:xfrm>
        </p:spPr>
      </p:pic>
    </p:spTree>
    <p:extLst>
      <p:ext uri="{BB962C8B-B14F-4D97-AF65-F5344CB8AC3E}">
        <p14:creationId xmlns:p14="http://schemas.microsoft.com/office/powerpoint/2010/main" val="934853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2AAE68-48C8-47FA-8D6C-2CAF3A22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A298854-3E33-4B24-A1C5-500086403A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reflexum</a:t>
            </a:r>
            <a:endParaRPr lang="nl-NL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9FD8DF23-8F7D-4403-A995-959AC58097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89" y="2505075"/>
            <a:ext cx="4257232" cy="4257232"/>
          </a:xfr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878069-E080-4665-AE0E-CCA4406B3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err="1"/>
              <a:t>sexangulare</a:t>
            </a:r>
            <a:endParaRPr lang="nl-NL" dirty="0"/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2C1CBD75-CAFB-42B9-9C78-F9292BD744C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35" y="2505075"/>
            <a:ext cx="3367250" cy="4257232"/>
          </a:xfrm>
        </p:spPr>
      </p:pic>
    </p:spTree>
    <p:extLst>
      <p:ext uri="{BB962C8B-B14F-4D97-AF65-F5344CB8AC3E}">
        <p14:creationId xmlns:p14="http://schemas.microsoft.com/office/powerpoint/2010/main" val="297254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EAA69-5A06-4FA8-AEF1-93747520A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7E5BEB-9D10-46A3-8276-83CFD9A6AB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superbum</a:t>
            </a:r>
            <a:endParaRPr lang="nl-NL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A18DAEA5-EA99-4530-AC76-995AFBEC60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51" y="2505075"/>
            <a:ext cx="4257232" cy="4257232"/>
          </a:xfr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9329083-3C0D-433E-8FAD-B94FA3AC9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err="1"/>
              <a:t>purperteppich</a:t>
            </a:r>
            <a:endParaRPr lang="nl-NL" dirty="0"/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C91F1EE7-1463-4FC3-92FD-4568621B27C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68" y="2775743"/>
            <a:ext cx="3986563" cy="3986563"/>
          </a:xfrm>
        </p:spPr>
      </p:pic>
    </p:spTree>
    <p:extLst>
      <p:ext uri="{BB962C8B-B14F-4D97-AF65-F5344CB8AC3E}">
        <p14:creationId xmlns:p14="http://schemas.microsoft.com/office/powerpoint/2010/main" val="4224494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615889-E68F-460D-8C0F-A489CE54C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sempervivum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FB833A7-4C5E-4BA8-9EB9-239658E88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15" y="1467404"/>
            <a:ext cx="6842273" cy="5147691"/>
          </a:xfrm>
        </p:spPr>
      </p:pic>
    </p:spTree>
    <p:extLst>
      <p:ext uri="{BB962C8B-B14F-4D97-AF65-F5344CB8AC3E}">
        <p14:creationId xmlns:p14="http://schemas.microsoft.com/office/powerpoint/2010/main" val="3792900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1078BC5-F4F0-4093-8B14-BE52FC076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Sempervivum</a:t>
            </a:r>
            <a:r>
              <a:rPr lang="en-US" dirty="0"/>
              <a:t> Arctic White</a:t>
            </a:r>
            <a:endParaRPr lang="nl-NL" i="1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C3236C5B-3CAF-4B5E-8DF3-D2BE2EA2E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Zomer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FE078D9B-C30A-4988-8333-C4FF98F324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42"/>
          <a:stretch/>
        </p:blipFill>
        <p:spPr>
          <a:xfrm>
            <a:off x="1789038" y="1367390"/>
            <a:ext cx="2740431" cy="5529673"/>
          </a:xfrm>
        </p:spPr>
      </p:pic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3A92B023-6672-40CE-BE6A-5728EBE86F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Winter</a:t>
            </a: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A8E7E4C8-CBD7-434C-97D1-9BC9F687F49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1"/>
          <a:stretch/>
        </p:blipFill>
        <p:spPr>
          <a:xfrm>
            <a:off x="7227701" y="1492248"/>
            <a:ext cx="2660578" cy="5368541"/>
          </a:xfrm>
        </p:spPr>
      </p:pic>
    </p:spTree>
    <p:extLst>
      <p:ext uri="{BB962C8B-B14F-4D97-AF65-F5344CB8AC3E}">
        <p14:creationId xmlns:p14="http://schemas.microsoft.com/office/powerpoint/2010/main" val="370120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46</Words>
  <Application>Microsoft Office PowerPoint</Application>
  <PresentationFormat>Breedbeeld</PresentationFormat>
  <Paragraphs>22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pltk</vt:lpstr>
      <vt:lpstr>sedum</vt:lpstr>
      <vt:lpstr>8 meest toegepaste soorten</vt:lpstr>
      <vt:lpstr>PowerPoint-presentatie</vt:lpstr>
      <vt:lpstr>PowerPoint-presentatie</vt:lpstr>
      <vt:lpstr>PowerPoint-presentatie</vt:lpstr>
      <vt:lpstr>PowerPoint-presentatie</vt:lpstr>
      <vt:lpstr>sempervivum</vt:lpstr>
      <vt:lpstr>Sempervivum Arctic White</vt:lpstr>
      <vt:lpstr>bomen</vt:lpstr>
      <vt:lpstr>heesters</vt:lpstr>
      <vt:lpstr>Vaste planten</vt:lpstr>
      <vt:lpstr>Vaste planten  vervolg</vt:lpstr>
      <vt:lpstr>Gevelbeplanting vaste planten</vt:lpstr>
      <vt:lpstr>Gevelbeplanting heesters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pltk</dc:title>
  <dc:creator>Johan Schuppert</dc:creator>
  <cp:lastModifiedBy>Johan Schuppert</cp:lastModifiedBy>
  <cp:revision>5</cp:revision>
  <cp:lastPrinted>2019-02-01T09:06:30Z</cp:lastPrinted>
  <dcterms:created xsi:type="dcterms:W3CDTF">2019-01-27T12:02:47Z</dcterms:created>
  <dcterms:modified xsi:type="dcterms:W3CDTF">2021-02-11T19:25:01Z</dcterms:modified>
</cp:coreProperties>
</file>