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7" r:id="rId2"/>
    <p:sldId id="268" r:id="rId3"/>
    <p:sldId id="269" r:id="rId4"/>
    <p:sldId id="270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941"/>
    <p:restoredTop sz="95768"/>
  </p:normalViewPr>
  <p:slideViewPr>
    <p:cSldViewPr snapToGrid="0" snapToObjects="1">
      <p:cViewPr varScale="1">
        <p:scale>
          <a:sx n="110" d="100"/>
          <a:sy n="110" d="100"/>
        </p:scale>
        <p:origin x="43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841C5A-5449-554A-922B-C7050690AC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210DD034-C742-A14C-B46D-C6E706700E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115374F-53A4-D84A-A4B9-5D4E6BCD8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E6208-A57D-6D4E-BF1C-B86F11ACE34C}" type="datetimeFigureOut">
              <a:rPr lang="nl-NL" smtClean="0"/>
              <a:t>10-02-2021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C7E25CB-FE16-AC46-B10A-23F08CA65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DB35DB2-B09B-B741-B61E-C1FD32635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EBE6E-5333-6940-9121-4AD97BDBBD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7037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769E02-C7F9-124E-90C8-38A488E72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535C3B8D-A7B5-7D49-8B0D-41BA88BBA3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F5BC9B9-F708-3944-8D61-BACA2C287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E6208-A57D-6D4E-BF1C-B86F11ACE34C}" type="datetimeFigureOut">
              <a:rPr lang="nl-NL" smtClean="0"/>
              <a:t>10-02-2021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458FB89-C150-B343-85B1-87F01C538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F11E145-8E81-9A4F-BE92-F2209EDF0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EBE6E-5333-6940-9121-4AD97BDBBD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8865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CB23D8FB-D1E9-9346-BBD8-3D40A77468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4CC88BA-17F6-6A40-BCD8-25609DE771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960CDFE-ABCA-D942-8934-9E2C50696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E6208-A57D-6D4E-BF1C-B86F11ACE34C}" type="datetimeFigureOut">
              <a:rPr lang="nl-NL" smtClean="0"/>
              <a:t>10-02-2021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B819CDA-9E86-E847-A3DF-89FDA95BD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A856BF1-E5BE-3442-AF42-04A8231C6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EBE6E-5333-6940-9121-4AD97BDBBD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5427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D30774-5EC9-A140-A4FD-7CA8D86FE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03AFE13-6E62-E346-9CA0-530671B63D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611A357-5044-BF4A-BB0E-FE31E9609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E6208-A57D-6D4E-BF1C-B86F11ACE34C}" type="datetimeFigureOut">
              <a:rPr lang="nl-NL" smtClean="0"/>
              <a:t>10-02-2021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390ABCC-443C-1F4C-94DD-996409412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5A3C0E4-AF45-8041-BE5B-3F4049071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EBE6E-5333-6940-9121-4AD97BDBBD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920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487994-E588-AD43-8072-1655CF1AA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AF03695-234F-154A-A3D7-595B96E06D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A42A08B-E4D3-D947-A55F-BAF0CE4A2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E6208-A57D-6D4E-BF1C-B86F11ACE34C}" type="datetimeFigureOut">
              <a:rPr lang="nl-NL" smtClean="0"/>
              <a:t>10-02-2021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BCF7425-CF2E-7849-A608-FEE79DF88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98145A6-091F-E742-973B-20399F503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EBE6E-5333-6940-9121-4AD97BDBBD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5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046615-D8EC-A841-9416-8670009D5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8ABE749-C61A-3048-AE6A-5F4E47A728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15FC1FA-6004-9F43-9E61-E525882E4E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5199E4C-A6FE-D141-A8E8-77A1CD7CC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E6208-A57D-6D4E-BF1C-B86F11ACE34C}" type="datetimeFigureOut">
              <a:rPr lang="nl-NL" smtClean="0"/>
              <a:t>10-02-2021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BB620F8-F06D-6546-B103-70F66D039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BBE8901-5269-E04E-855B-DB14B0768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EBE6E-5333-6940-9121-4AD97BDBBD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49232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052845-4A99-7E4C-B92B-6A66703FD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F1CF212-F6FE-4548-AFC0-D0D46287DD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3881C0C-A131-B04B-8166-12690572E4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0D08B081-8284-9C43-A04B-F834BAC8C7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9622553-C44D-3A4E-8934-C099DFA3EF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F4F9F2E9-4354-4D49-82ED-DC00EBB78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E6208-A57D-6D4E-BF1C-B86F11ACE34C}" type="datetimeFigureOut">
              <a:rPr lang="nl-NL" smtClean="0"/>
              <a:t>10-02-2021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310492BD-ACFF-EE4A-B429-3A685F4A7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077EA081-2966-C84E-95EE-45FB15746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EBE6E-5333-6940-9121-4AD97BDBBD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30051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E51F9A-B1F2-0542-AEE4-AB01A44CBF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7144FD59-E241-E24C-BF7F-31E71FC73E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E6208-A57D-6D4E-BF1C-B86F11ACE34C}" type="datetimeFigureOut">
              <a:rPr lang="nl-NL" smtClean="0"/>
              <a:t>10-02-2021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C914E5E-4749-744E-89B8-3CD2080E9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3D890DEF-0206-714A-AF43-DC9A1A1E4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EBE6E-5333-6940-9121-4AD97BDBBD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8331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52491DEF-4BD9-304B-9BB9-F5CDC8B61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E6208-A57D-6D4E-BF1C-B86F11ACE34C}" type="datetimeFigureOut">
              <a:rPr lang="nl-NL" smtClean="0"/>
              <a:t>10-02-2021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C2D2EEBB-48B3-2545-9AF9-7457D2CCA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EE86CF41-5535-FB43-8221-B81F1A93C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EBE6E-5333-6940-9121-4AD97BDBBD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2700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26777B-AAE7-FD40-B467-9AA3E3B651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B131BE4-731A-3F46-9518-26A1411669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CBEFBA7-1363-B849-BAF1-ADFCA2168E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FDCF3DC-E94C-AA45-8655-57E087124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E6208-A57D-6D4E-BF1C-B86F11ACE34C}" type="datetimeFigureOut">
              <a:rPr lang="nl-NL" smtClean="0"/>
              <a:t>10-02-2021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B94EFF2-3E71-7545-A239-73CD0139D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C737190-AD12-0447-8BDA-2BB69D9A7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EBE6E-5333-6940-9121-4AD97BDBBD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5015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EED3B9-1275-174D-8DAA-3E59DB29F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68426628-6DC1-334B-9051-3970169A05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53E6BCE-FD38-4C44-812E-ED749F3B00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81DE9DA-8152-AD47-9B66-A272688D5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E6208-A57D-6D4E-BF1C-B86F11ACE34C}" type="datetimeFigureOut">
              <a:rPr lang="nl-NL" smtClean="0"/>
              <a:t>10-02-2021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B48DF27-D5D9-9940-B848-93E890714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3569B99-92BF-3144-9235-83F1467BA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EBE6E-5333-6940-9121-4AD97BDBBD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7012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B8FCB1B8-B7BE-B14C-AE26-8C02BC41B4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01BC989-1CE9-7B41-87FF-226457BC36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62E4547-3ABD-134A-8CA9-A7EE5CF12F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E6208-A57D-6D4E-BF1C-B86F11ACE34C}" type="datetimeFigureOut">
              <a:rPr lang="nl-NL" smtClean="0"/>
              <a:t>10-02-2021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789111E-3712-1A40-8234-A100E4A940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C8212FC-16C4-E742-8632-E5CC2573DD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BEBE6E-5333-6940-9121-4AD97BDBBD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7680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al 1"/>
          <p:cNvSpPr/>
          <p:nvPr/>
        </p:nvSpPr>
        <p:spPr>
          <a:xfrm>
            <a:off x="4937377" y="2780138"/>
            <a:ext cx="2141034" cy="1126273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Ovaal 3"/>
          <p:cNvSpPr/>
          <p:nvPr/>
        </p:nvSpPr>
        <p:spPr>
          <a:xfrm>
            <a:off x="3551664" y="2046247"/>
            <a:ext cx="5035124" cy="255432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Ovaal 4"/>
          <p:cNvSpPr/>
          <p:nvPr/>
        </p:nvSpPr>
        <p:spPr>
          <a:xfrm>
            <a:off x="1828800" y="1285875"/>
            <a:ext cx="8529638" cy="4200525"/>
          </a:xfrm>
          <a:prstGeom prst="ellipse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b="1" dirty="0"/>
          </a:p>
        </p:txBody>
      </p:sp>
      <p:sp>
        <p:nvSpPr>
          <p:cNvPr id="6" name="Ovaal 5"/>
          <p:cNvSpPr/>
          <p:nvPr/>
        </p:nvSpPr>
        <p:spPr>
          <a:xfrm>
            <a:off x="242888" y="228600"/>
            <a:ext cx="11530012" cy="6229350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2234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" name="Ovaal 493"/>
          <p:cNvSpPr/>
          <p:nvPr/>
        </p:nvSpPr>
        <p:spPr>
          <a:xfrm>
            <a:off x="1828800" y="1285875"/>
            <a:ext cx="8529638" cy="4200525"/>
          </a:xfrm>
          <a:prstGeom prst="ellipse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b="1" dirty="0"/>
          </a:p>
        </p:txBody>
      </p:sp>
      <p:sp>
        <p:nvSpPr>
          <p:cNvPr id="2" name="Ovaal 1"/>
          <p:cNvSpPr/>
          <p:nvPr/>
        </p:nvSpPr>
        <p:spPr>
          <a:xfrm>
            <a:off x="4937377" y="2780138"/>
            <a:ext cx="2141034" cy="1126273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Ovaal 3"/>
          <p:cNvSpPr/>
          <p:nvPr/>
        </p:nvSpPr>
        <p:spPr>
          <a:xfrm>
            <a:off x="3551664" y="2046247"/>
            <a:ext cx="5035124" cy="255432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Ovaal 5"/>
          <p:cNvSpPr/>
          <p:nvPr/>
        </p:nvSpPr>
        <p:spPr>
          <a:xfrm>
            <a:off x="242888" y="228600"/>
            <a:ext cx="11530012" cy="6229350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Ovaal 6"/>
          <p:cNvSpPr/>
          <p:nvPr/>
        </p:nvSpPr>
        <p:spPr>
          <a:xfrm>
            <a:off x="5213716" y="1709171"/>
            <a:ext cx="1715721" cy="74780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Ovaal 8"/>
          <p:cNvSpPr/>
          <p:nvPr/>
        </p:nvSpPr>
        <p:spPr>
          <a:xfrm>
            <a:off x="7354751" y="2887545"/>
            <a:ext cx="1739553" cy="917393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Ovaal 10"/>
          <p:cNvSpPr/>
          <p:nvPr/>
        </p:nvSpPr>
        <p:spPr>
          <a:xfrm>
            <a:off x="2879976" y="2887546"/>
            <a:ext cx="1715721" cy="74780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Ovaal 12"/>
          <p:cNvSpPr/>
          <p:nvPr/>
        </p:nvSpPr>
        <p:spPr>
          <a:xfrm>
            <a:off x="5213716" y="4178841"/>
            <a:ext cx="1715721" cy="74780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46" name="Rechte verbindingslijn 45"/>
          <p:cNvCxnSpPr>
            <a:stCxn id="2" idx="0"/>
          </p:cNvCxnSpPr>
          <p:nvPr/>
        </p:nvCxnSpPr>
        <p:spPr>
          <a:xfrm flipH="1" flipV="1">
            <a:off x="6004235" y="2464701"/>
            <a:ext cx="3659" cy="3154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Rechte verbindingslijn 46"/>
          <p:cNvCxnSpPr>
            <a:stCxn id="47" idx="0"/>
          </p:cNvCxnSpPr>
          <p:nvPr/>
        </p:nvCxnSpPr>
        <p:spPr>
          <a:xfrm flipV="1">
            <a:off x="7045566" y="3282743"/>
            <a:ext cx="309185" cy="141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Rechte verbindingslijn 305"/>
          <p:cNvCxnSpPr/>
          <p:nvPr/>
        </p:nvCxnSpPr>
        <p:spPr>
          <a:xfrm flipH="1" flipV="1">
            <a:off x="4539069" y="3323410"/>
            <a:ext cx="442041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Rechte verbindingslijn 309"/>
          <p:cNvCxnSpPr/>
          <p:nvPr/>
        </p:nvCxnSpPr>
        <p:spPr>
          <a:xfrm flipH="1">
            <a:off x="6004235" y="3932790"/>
            <a:ext cx="4702" cy="2590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2359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" name="Ovaal 493"/>
          <p:cNvSpPr/>
          <p:nvPr/>
        </p:nvSpPr>
        <p:spPr>
          <a:xfrm>
            <a:off x="1828800" y="1285875"/>
            <a:ext cx="8529638" cy="4200525"/>
          </a:xfrm>
          <a:prstGeom prst="ellipse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b="1" dirty="0"/>
          </a:p>
        </p:txBody>
      </p:sp>
      <p:sp>
        <p:nvSpPr>
          <p:cNvPr id="2" name="Ovaal 1"/>
          <p:cNvSpPr/>
          <p:nvPr/>
        </p:nvSpPr>
        <p:spPr>
          <a:xfrm>
            <a:off x="4937377" y="2780138"/>
            <a:ext cx="2141034" cy="1126273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Ovaal 3"/>
          <p:cNvSpPr/>
          <p:nvPr/>
        </p:nvSpPr>
        <p:spPr>
          <a:xfrm>
            <a:off x="3551664" y="2046247"/>
            <a:ext cx="5035124" cy="255432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Ovaal 5"/>
          <p:cNvSpPr/>
          <p:nvPr/>
        </p:nvSpPr>
        <p:spPr>
          <a:xfrm>
            <a:off x="242888" y="228600"/>
            <a:ext cx="11530012" cy="6229350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Ovaal 6"/>
          <p:cNvSpPr/>
          <p:nvPr/>
        </p:nvSpPr>
        <p:spPr>
          <a:xfrm>
            <a:off x="5213716" y="1709171"/>
            <a:ext cx="1715721" cy="74780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Ovaal 8"/>
          <p:cNvSpPr/>
          <p:nvPr/>
        </p:nvSpPr>
        <p:spPr>
          <a:xfrm>
            <a:off x="7354751" y="2887545"/>
            <a:ext cx="1715721" cy="907219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Ovaal 10"/>
          <p:cNvSpPr/>
          <p:nvPr/>
        </p:nvSpPr>
        <p:spPr>
          <a:xfrm>
            <a:off x="2879976" y="2887546"/>
            <a:ext cx="1715721" cy="74780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Ovaal 12"/>
          <p:cNvSpPr/>
          <p:nvPr/>
        </p:nvSpPr>
        <p:spPr>
          <a:xfrm>
            <a:off x="5213716" y="4178841"/>
            <a:ext cx="1715721" cy="74780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Ovaal 14"/>
          <p:cNvSpPr/>
          <p:nvPr/>
        </p:nvSpPr>
        <p:spPr>
          <a:xfrm>
            <a:off x="4086660" y="841905"/>
            <a:ext cx="1771649" cy="871253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Ovaal 16"/>
          <p:cNvSpPr/>
          <p:nvPr/>
        </p:nvSpPr>
        <p:spPr>
          <a:xfrm>
            <a:off x="6078719" y="664952"/>
            <a:ext cx="1831846" cy="1001109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Ovaal 18"/>
          <p:cNvSpPr/>
          <p:nvPr/>
        </p:nvSpPr>
        <p:spPr>
          <a:xfrm>
            <a:off x="2501967" y="1440403"/>
            <a:ext cx="1715721" cy="74780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Ovaal 20"/>
          <p:cNvSpPr/>
          <p:nvPr/>
        </p:nvSpPr>
        <p:spPr>
          <a:xfrm>
            <a:off x="1286485" y="2284367"/>
            <a:ext cx="1715721" cy="74780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Ovaal 22"/>
          <p:cNvSpPr/>
          <p:nvPr/>
        </p:nvSpPr>
        <p:spPr>
          <a:xfrm>
            <a:off x="1108326" y="3345334"/>
            <a:ext cx="1715721" cy="74780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Ovaal 24"/>
          <p:cNvSpPr/>
          <p:nvPr/>
        </p:nvSpPr>
        <p:spPr>
          <a:xfrm>
            <a:off x="3548613" y="4846534"/>
            <a:ext cx="1715721" cy="965657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7" name="Ovaal 26"/>
          <p:cNvSpPr/>
          <p:nvPr/>
        </p:nvSpPr>
        <p:spPr>
          <a:xfrm>
            <a:off x="9136246" y="3470920"/>
            <a:ext cx="1679827" cy="1001068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9" name="Ovaal 28"/>
          <p:cNvSpPr/>
          <p:nvPr/>
        </p:nvSpPr>
        <p:spPr>
          <a:xfrm>
            <a:off x="9084759" y="2410126"/>
            <a:ext cx="1715721" cy="74780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46" name="Rechte verbindingslijn 45"/>
          <p:cNvCxnSpPr>
            <a:stCxn id="2" idx="0"/>
          </p:cNvCxnSpPr>
          <p:nvPr/>
        </p:nvCxnSpPr>
        <p:spPr>
          <a:xfrm flipH="1" flipV="1">
            <a:off x="6004235" y="2464701"/>
            <a:ext cx="3659" cy="3154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Rechte verbindingslijn 46"/>
          <p:cNvCxnSpPr>
            <a:stCxn id="47" idx="0"/>
          </p:cNvCxnSpPr>
          <p:nvPr/>
        </p:nvCxnSpPr>
        <p:spPr>
          <a:xfrm flipV="1">
            <a:off x="7045566" y="3282743"/>
            <a:ext cx="309185" cy="141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Rechte verbindingslijn 305"/>
          <p:cNvCxnSpPr/>
          <p:nvPr/>
        </p:nvCxnSpPr>
        <p:spPr>
          <a:xfrm flipH="1" flipV="1">
            <a:off x="4539069" y="3323410"/>
            <a:ext cx="442041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Rechte verbindingslijn 309"/>
          <p:cNvCxnSpPr/>
          <p:nvPr/>
        </p:nvCxnSpPr>
        <p:spPr>
          <a:xfrm flipH="1">
            <a:off x="6004235" y="3932790"/>
            <a:ext cx="4702" cy="2590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" name="Rechte verbindingslijn 314"/>
          <p:cNvCxnSpPr>
            <a:cxnSpLocks/>
            <a:stCxn id="9" idx="5"/>
          </p:cNvCxnSpPr>
          <p:nvPr/>
        </p:nvCxnSpPr>
        <p:spPr>
          <a:xfrm>
            <a:off x="8819210" y="3661905"/>
            <a:ext cx="378781" cy="1328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Rechte verbindingslijn 317"/>
          <p:cNvCxnSpPr/>
          <p:nvPr/>
        </p:nvCxnSpPr>
        <p:spPr>
          <a:xfrm flipV="1">
            <a:off x="8940663" y="2938281"/>
            <a:ext cx="188179" cy="1254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" name="Rechte verbindingslijn 319"/>
          <p:cNvCxnSpPr/>
          <p:nvPr/>
        </p:nvCxnSpPr>
        <p:spPr>
          <a:xfrm flipH="1">
            <a:off x="6439830" y="1597687"/>
            <a:ext cx="80091" cy="161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7" name="Rechte verbindingslijn 326"/>
          <p:cNvCxnSpPr>
            <a:cxnSpLocks/>
          </p:cNvCxnSpPr>
          <p:nvPr/>
        </p:nvCxnSpPr>
        <p:spPr>
          <a:xfrm>
            <a:off x="5378190" y="1679207"/>
            <a:ext cx="131224" cy="1628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8" name="Rechte verbindingslijn 327"/>
          <p:cNvCxnSpPr>
            <a:cxnSpLocks/>
            <a:stCxn id="328" idx="0"/>
          </p:cNvCxnSpPr>
          <p:nvPr/>
        </p:nvCxnSpPr>
        <p:spPr>
          <a:xfrm flipH="1" flipV="1">
            <a:off x="4196257" y="1818544"/>
            <a:ext cx="1037090" cy="2960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7" name="Rechte verbindingslijn 466"/>
          <p:cNvCxnSpPr/>
          <p:nvPr/>
        </p:nvCxnSpPr>
        <p:spPr>
          <a:xfrm>
            <a:off x="2865688" y="2868019"/>
            <a:ext cx="188006" cy="1329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0" name="Rechte verbindingslijn 469"/>
          <p:cNvCxnSpPr/>
          <p:nvPr/>
        </p:nvCxnSpPr>
        <p:spPr>
          <a:xfrm flipV="1">
            <a:off x="2743722" y="3452900"/>
            <a:ext cx="221107" cy="1054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2" name="Rechte verbindingslijn 471"/>
          <p:cNvCxnSpPr>
            <a:cxnSpLocks/>
          </p:cNvCxnSpPr>
          <p:nvPr/>
        </p:nvCxnSpPr>
        <p:spPr>
          <a:xfrm flipV="1">
            <a:off x="5122321" y="4763257"/>
            <a:ext cx="234915" cy="2513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2637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6" name="Rechte verbindingslijn 305"/>
          <p:cNvCxnSpPr/>
          <p:nvPr/>
        </p:nvCxnSpPr>
        <p:spPr>
          <a:xfrm flipH="1" flipV="1">
            <a:off x="4539069" y="3323410"/>
            <a:ext cx="442041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Rechte verbindingslijn 323"/>
          <p:cNvCxnSpPr>
            <a:cxnSpLocks/>
          </p:cNvCxnSpPr>
          <p:nvPr/>
        </p:nvCxnSpPr>
        <p:spPr>
          <a:xfrm>
            <a:off x="5317928" y="1683935"/>
            <a:ext cx="223032" cy="2326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4" name="Ovaal 493"/>
          <p:cNvSpPr/>
          <p:nvPr/>
        </p:nvSpPr>
        <p:spPr>
          <a:xfrm>
            <a:off x="1828800" y="1285875"/>
            <a:ext cx="8529638" cy="4200525"/>
          </a:xfrm>
          <a:prstGeom prst="ellipse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b="1" dirty="0"/>
          </a:p>
        </p:txBody>
      </p:sp>
      <p:sp>
        <p:nvSpPr>
          <p:cNvPr id="2" name="Ovaal 1"/>
          <p:cNvSpPr/>
          <p:nvPr/>
        </p:nvSpPr>
        <p:spPr>
          <a:xfrm>
            <a:off x="4937377" y="2780138"/>
            <a:ext cx="2141034" cy="1126273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4" name="Ovaal 3"/>
          <p:cNvSpPr/>
          <p:nvPr/>
        </p:nvSpPr>
        <p:spPr>
          <a:xfrm>
            <a:off x="3551664" y="2046247"/>
            <a:ext cx="5035124" cy="255432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Ovaal 5"/>
          <p:cNvSpPr/>
          <p:nvPr/>
        </p:nvSpPr>
        <p:spPr>
          <a:xfrm>
            <a:off x="242888" y="228600"/>
            <a:ext cx="11530012" cy="6229350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Ovaal 6"/>
          <p:cNvSpPr/>
          <p:nvPr/>
        </p:nvSpPr>
        <p:spPr>
          <a:xfrm>
            <a:off x="5223531" y="1729235"/>
            <a:ext cx="1715721" cy="74780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Ovaal 8"/>
          <p:cNvSpPr/>
          <p:nvPr/>
        </p:nvSpPr>
        <p:spPr>
          <a:xfrm>
            <a:off x="7369038" y="2887545"/>
            <a:ext cx="1701434" cy="917393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Ovaal 10"/>
          <p:cNvSpPr/>
          <p:nvPr/>
        </p:nvSpPr>
        <p:spPr>
          <a:xfrm>
            <a:off x="2879976" y="2887546"/>
            <a:ext cx="1715721" cy="74780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Ovaal 12"/>
          <p:cNvSpPr/>
          <p:nvPr/>
        </p:nvSpPr>
        <p:spPr>
          <a:xfrm>
            <a:off x="5213716" y="4178841"/>
            <a:ext cx="1715721" cy="74780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Ovaal 14"/>
          <p:cNvSpPr/>
          <p:nvPr/>
        </p:nvSpPr>
        <p:spPr>
          <a:xfrm>
            <a:off x="4133264" y="965356"/>
            <a:ext cx="1669117" cy="933994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Ovaal 16"/>
          <p:cNvSpPr/>
          <p:nvPr/>
        </p:nvSpPr>
        <p:spPr>
          <a:xfrm>
            <a:off x="6078719" y="737621"/>
            <a:ext cx="1765119" cy="92844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Ovaal 18"/>
          <p:cNvSpPr/>
          <p:nvPr/>
        </p:nvSpPr>
        <p:spPr>
          <a:xfrm>
            <a:off x="2501967" y="1440403"/>
            <a:ext cx="1715721" cy="74780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Ovaal 20"/>
          <p:cNvSpPr/>
          <p:nvPr/>
        </p:nvSpPr>
        <p:spPr>
          <a:xfrm>
            <a:off x="1286485" y="2284367"/>
            <a:ext cx="1715721" cy="74780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Ovaal 22"/>
          <p:cNvSpPr/>
          <p:nvPr/>
        </p:nvSpPr>
        <p:spPr>
          <a:xfrm>
            <a:off x="1108326" y="3345334"/>
            <a:ext cx="1715721" cy="74780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Ovaal 24"/>
          <p:cNvSpPr/>
          <p:nvPr/>
        </p:nvSpPr>
        <p:spPr>
          <a:xfrm>
            <a:off x="3568041" y="4836179"/>
            <a:ext cx="1715721" cy="953321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7" name="Ovaal 26"/>
          <p:cNvSpPr/>
          <p:nvPr/>
        </p:nvSpPr>
        <p:spPr>
          <a:xfrm>
            <a:off x="9136246" y="3470920"/>
            <a:ext cx="1679827" cy="1001068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9" name="Ovaal 28"/>
          <p:cNvSpPr/>
          <p:nvPr/>
        </p:nvSpPr>
        <p:spPr>
          <a:xfrm>
            <a:off x="9084759" y="2410126"/>
            <a:ext cx="1715721" cy="74780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Ovaal 30"/>
          <p:cNvSpPr/>
          <p:nvPr/>
        </p:nvSpPr>
        <p:spPr>
          <a:xfrm>
            <a:off x="3221656" y="145230"/>
            <a:ext cx="1715721" cy="74780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3" name="Ovaal 32"/>
          <p:cNvSpPr/>
          <p:nvPr/>
        </p:nvSpPr>
        <p:spPr>
          <a:xfrm>
            <a:off x="1215311" y="537544"/>
            <a:ext cx="1715721" cy="74780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" name="Ovaal 34"/>
          <p:cNvSpPr/>
          <p:nvPr/>
        </p:nvSpPr>
        <p:spPr>
          <a:xfrm>
            <a:off x="41690" y="1486478"/>
            <a:ext cx="1715721" cy="74780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7" name="Ovaal 36"/>
          <p:cNvSpPr/>
          <p:nvPr/>
        </p:nvSpPr>
        <p:spPr>
          <a:xfrm>
            <a:off x="77385" y="4083136"/>
            <a:ext cx="1715721" cy="74780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9" name="Ovaal 38"/>
          <p:cNvSpPr/>
          <p:nvPr/>
        </p:nvSpPr>
        <p:spPr>
          <a:xfrm>
            <a:off x="836124" y="4920549"/>
            <a:ext cx="1715721" cy="74780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1" name="Ovaal 40"/>
          <p:cNvSpPr/>
          <p:nvPr/>
        </p:nvSpPr>
        <p:spPr>
          <a:xfrm>
            <a:off x="7420526" y="100998"/>
            <a:ext cx="1715721" cy="74780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3" name="Ovaal 42"/>
          <p:cNvSpPr/>
          <p:nvPr/>
        </p:nvSpPr>
        <p:spPr>
          <a:xfrm>
            <a:off x="8991015" y="766515"/>
            <a:ext cx="1715721" cy="74780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46" name="Rechte verbindingslijn 45"/>
          <p:cNvCxnSpPr>
            <a:stCxn id="2" idx="0"/>
          </p:cNvCxnSpPr>
          <p:nvPr/>
        </p:nvCxnSpPr>
        <p:spPr>
          <a:xfrm flipH="1" flipV="1">
            <a:off x="6004235" y="2464701"/>
            <a:ext cx="3659" cy="3154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Rechte verbindingslijn 46"/>
          <p:cNvCxnSpPr>
            <a:stCxn id="47" idx="0"/>
          </p:cNvCxnSpPr>
          <p:nvPr/>
        </p:nvCxnSpPr>
        <p:spPr>
          <a:xfrm flipV="1">
            <a:off x="7045566" y="3282743"/>
            <a:ext cx="309185" cy="141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Rechte verbindingslijn 309"/>
          <p:cNvCxnSpPr/>
          <p:nvPr/>
        </p:nvCxnSpPr>
        <p:spPr>
          <a:xfrm flipH="1">
            <a:off x="6004235" y="3932790"/>
            <a:ext cx="4702" cy="2590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" name="Rechte verbindingslijn 314"/>
          <p:cNvCxnSpPr>
            <a:cxnSpLocks/>
            <a:stCxn id="9" idx="5"/>
          </p:cNvCxnSpPr>
          <p:nvPr/>
        </p:nvCxnSpPr>
        <p:spPr>
          <a:xfrm>
            <a:off x="8821303" y="3670589"/>
            <a:ext cx="376688" cy="124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Rechte verbindingslijn 317"/>
          <p:cNvCxnSpPr/>
          <p:nvPr/>
        </p:nvCxnSpPr>
        <p:spPr>
          <a:xfrm flipV="1">
            <a:off x="8940663" y="2938281"/>
            <a:ext cx="188179" cy="1254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" name="Rechte verbindingslijn 319"/>
          <p:cNvCxnSpPr/>
          <p:nvPr/>
        </p:nvCxnSpPr>
        <p:spPr>
          <a:xfrm flipH="1">
            <a:off x="6439830" y="1597687"/>
            <a:ext cx="80091" cy="161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8" name="Rechte verbindingslijn 327"/>
          <p:cNvCxnSpPr>
            <a:cxnSpLocks/>
            <a:stCxn id="328" idx="0"/>
          </p:cNvCxnSpPr>
          <p:nvPr/>
        </p:nvCxnSpPr>
        <p:spPr>
          <a:xfrm flipH="1" flipV="1">
            <a:off x="4196257" y="1818544"/>
            <a:ext cx="1037090" cy="2960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7" name="Rechte verbindingslijn 466"/>
          <p:cNvCxnSpPr/>
          <p:nvPr/>
        </p:nvCxnSpPr>
        <p:spPr>
          <a:xfrm>
            <a:off x="2865688" y="2868019"/>
            <a:ext cx="188006" cy="1329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0" name="Rechte verbindingslijn 469"/>
          <p:cNvCxnSpPr/>
          <p:nvPr/>
        </p:nvCxnSpPr>
        <p:spPr>
          <a:xfrm flipV="1">
            <a:off x="2743722" y="3452900"/>
            <a:ext cx="221107" cy="1054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2" name="Rechte verbindingslijn 471"/>
          <p:cNvCxnSpPr>
            <a:cxnSpLocks/>
          </p:cNvCxnSpPr>
          <p:nvPr/>
        </p:nvCxnSpPr>
        <p:spPr>
          <a:xfrm flipV="1">
            <a:off x="5108713" y="4780202"/>
            <a:ext cx="209215" cy="2489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5" name="Rechte verbindingslijn 474"/>
          <p:cNvCxnSpPr/>
          <p:nvPr/>
        </p:nvCxnSpPr>
        <p:spPr>
          <a:xfrm flipH="1">
            <a:off x="1872296" y="4112046"/>
            <a:ext cx="225701" cy="8085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8" name="Rechte verbindingslijn 477"/>
          <p:cNvCxnSpPr/>
          <p:nvPr/>
        </p:nvCxnSpPr>
        <p:spPr>
          <a:xfrm flipH="1">
            <a:off x="1322838" y="4011931"/>
            <a:ext cx="76498" cy="1160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0" name="Rechte verbindingslijn 479"/>
          <p:cNvCxnSpPr/>
          <p:nvPr/>
        </p:nvCxnSpPr>
        <p:spPr>
          <a:xfrm flipH="1" flipV="1">
            <a:off x="1322838" y="2199460"/>
            <a:ext cx="139081" cy="2067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2" name="Rechte verbindingslijn 481"/>
          <p:cNvCxnSpPr/>
          <p:nvPr/>
        </p:nvCxnSpPr>
        <p:spPr>
          <a:xfrm>
            <a:off x="2268904" y="1317980"/>
            <a:ext cx="310340" cy="3659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5" name="Rechte verbindingslijn 484"/>
          <p:cNvCxnSpPr/>
          <p:nvPr/>
        </p:nvCxnSpPr>
        <p:spPr>
          <a:xfrm>
            <a:off x="4418757" y="867854"/>
            <a:ext cx="96967" cy="1821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8" name="Rechte verbindingslijn 487"/>
          <p:cNvCxnSpPr>
            <a:endCxn id="41" idx="3"/>
          </p:cNvCxnSpPr>
          <p:nvPr/>
        </p:nvCxnSpPr>
        <p:spPr>
          <a:xfrm flipV="1">
            <a:off x="7420526" y="739287"/>
            <a:ext cx="251262" cy="771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1" name="Rechte verbindingslijn 490"/>
          <p:cNvCxnSpPr>
            <a:cxnSpLocks/>
          </p:cNvCxnSpPr>
          <p:nvPr/>
        </p:nvCxnSpPr>
        <p:spPr>
          <a:xfrm flipV="1">
            <a:off x="7818298" y="1001916"/>
            <a:ext cx="1158430" cy="1332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302639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Macintosh PowerPoint</Application>
  <PresentationFormat>Breedbeeld</PresentationFormat>
  <Paragraphs>0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nathalie keunen</dc:creator>
  <cp:lastModifiedBy>nathalie keunen</cp:lastModifiedBy>
  <cp:revision>1</cp:revision>
  <dcterms:created xsi:type="dcterms:W3CDTF">2021-02-10T08:32:44Z</dcterms:created>
  <dcterms:modified xsi:type="dcterms:W3CDTF">2021-02-10T08:43:25Z</dcterms:modified>
</cp:coreProperties>
</file>