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0"/>
  </p:notesMasterIdLst>
  <p:sldIdLst>
    <p:sldId id="266" r:id="rId3"/>
    <p:sldId id="341" r:id="rId4"/>
    <p:sldId id="344" r:id="rId5"/>
    <p:sldId id="311" r:id="rId6"/>
    <p:sldId id="346" r:id="rId7"/>
    <p:sldId id="340" r:id="rId8"/>
    <p:sldId id="343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59" autoAdjust="0"/>
    <p:restoredTop sz="90302" autoAdjust="0"/>
  </p:normalViewPr>
  <p:slideViewPr>
    <p:cSldViewPr snapToGrid="0">
      <p:cViewPr varScale="1">
        <p:scale>
          <a:sx n="78" d="100"/>
          <a:sy n="78" d="100"/>
        </p:scale>
        <p:origin x="696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rjan de Ruiter" userId="a2531a62-2f4d-4e73-a7da-0a31b077d76f" providerId="ADAL" clId="{9BE5C382-06F0-4847-A4C9-2EB64450A5C5}"/>
    <pc:docChg chg="undo custSel addSld delSld modSld sldOrd">
      <pc:chgData name="Gerjan de Ruiter" userId="a2531a62-2f4d-4e73-a7da-0a31b077d76f" providerId="ADAL" clId="{9BE5C382-06F0-4847-A4C9-2EB64450A5C5}" dt="2021-01-22T08:06:09.257" v="650" actId="1076"/>
      <pc:docMkLst>
        <pc:docMk/>
      </pc:docMkLst>
      <pc:sldChg chg="ord">
        <pc:chgData name="Gerjan de Ruiter" userId="a2531a62-2f4d-4e73-a7da-0a31b077d76f" providerId="ADAL" clId="{9BE5C382-06F0-4847-A4C9-2EB64450A5C5}" dt="2021-01-22T07:53:41.371" v="54"/>
        <pc:sldMkLst>
          <pc:docMk/>
          <pc:sldMk cId="432885804" sldId="302"/>
        </pc:sldMkLst>
      </pc:sldChg>
      <pc:sldChg chg="ord">
        <pc:chgData name="Gerjan de Ruiter" userId="a2531a62-2f4d-4e73-a7da-0a31b077d76f" providerId="ADAL" clId="{9BE5C382-06F0-4847-A4C9-2EB64450A5C5}" dt="2021-01-21T13:49:43.025" v="3"/>
        <pc:sldMkLst>
          <pc:docMk/>
          <pc:sldMk cId="340960882" sldId="304"/>
        </pc:sldMkLst>
      </pc:sldChg>
      <pc:sldChg chg="ord">
        <pc:chgData name="Gerjan de Ruiter" userId="a2531a62-2f4d-4e73-a7da-0a31b077d76f" providerId="ADAL" clId="{9BE5C382-06F0-4847-A4C9-2EB64450A5C5}" dt="2021-01-21T13:49:03.565" v="1"/>
        <pc:sldMkLst>
          <pc:docMk/>
          <pc:sldMk cId="3606796602" sldId="311"/>
        </pc:sldMkLst>
      </pc:sldChg>
      <pc:sldChg chg="modSp add mod">
        <pc:chgData name="Gerjan de Ruiter" userId="a2531a62-2f4d-4e73-a7da-0a31b077d76f" providerId="ADAL" clId="{9BE5C382-06F0-4847-A4C9-2EB64450A5C5}" dt="2021-01-22T07:50:53.196" v="42" actId="20577"/>
        <pc:sldMkLst>
          <pc:docMk/>
          <pc:sldMk cId="443808394" sldId="323"/>
        </pc:sldMkLst>
        <pc:spChg chg="mod">
          <ac:chgData name="Gerjan de Ruiter" userId="a2531a62-2f4d-4e73-a7da-0a31b077d76f" providerId="ADAL" clId="{9BE5C382-06F0-4847-A4C9-2EB64450A5C5}" dt="2021-01-22T07:50:53.196" v="42" actId="20577"/>
          <ac:spMkLst>
            <pc:docMk/>
            <pc:sldMk cId="443808394" sldId="323"/>
            <ac:spMk id="2" creationId="{498B6FF5-FA13-4116-8F97-35BCE0230FF0}"/>
          </ac:spMkLst>
        </pc:spChg>
      </pc:sldChg>
      <pc:sldChg chg="addSp delSp modSp new del mod">
        <pc:chgData name="Gerjan de Ruiter" userId="a2531a62-2f4d-4e73-a7da-0a31b077d76f" providerId="ADAL" clId="{9BE5C382-06F0-4847-A4C9-2EB64450A5C5}" dt="2021-01-22T07:53:38.839" v="52" actId="47"/>
        <pc:sldMkLst>
          <pc:docMk/>
          <pc:sldMk cId="2279416758" sldId="341"/>
        </pc:sldMkLst>
        <pc:spChg chg="del">
          <ac:chgData name="Gerjan de Ruiter" userId="a2531a62-2f4d-4e73-a7da-0a31b077d76f" providerId="ADAL" clId="{9BE5C382-06F0-4847-A4C9-2EB64450A5C5}" dt="2021-01-22T07:53:11.299" v="44" actId="22"/>
          <ac:spMkLst>
            <pc:docMk/>
            <pc:sldMk cId="2279416758" sldId="341"/>
            <ac:spMk id="3" creationId="{0D9B5486-8F61-4EE3-B3E7-D4A37CA9AE78}"/>
          </ac:spMkLst>
        </pc:spChg>
        <pc:picChg chg="add mod ord modCrop">
          <ac:chgData name="Gerjan de Ruiter" userId="a2531a62-2f4d-4e73-a7da-0a31b077d76f" providerId="ADAL" clId="{9BE5C382-06F0-4847-A4C9-2EB64450A5C5}" dt="2021-01-22T07:53:28.498" v="49" actId="732"/>
          <ac:picMkLst>
            <pc:docMk/>
            <pc:sldMk cId="2279416758" sldId="341"/>
            <ac:picMk id="5" creationId="{60169CC3-A0E5-40AE-846E-725A3C0999FD}"/>
          </ac:picMkLst>
        </pc:picChg>
      </pc:sldChg>
      <pc:sldChg chg="addSp delSp modSp new mod">
        <pc:chgData name="Gerjan de Ruiter" userId="a2531a62-2f4d-4e73-a7da-0a31b077d76f" providerId="ADAL" clId="{9BE5C382-06F0-4847-A4C9-2EB64450A5C5}" dt="2021-01-22T07:54:12.011" v="59" actId="1076"/>
        <pc:sldMkLst>
          <pc:docMk/>
          <pc:sldMk cId="2216975386" sldId="342"/>
        </pc:sldMkLst>
        <pc:spChg chg="del">
          <ac:chgData name="Gerjan de Ruiter" userId="a2531a62-2f4d-4e73-a7da-0a31b077d76f" providerId="ADAL" clId="{9BE5C382-06F0-4847-A4C9-2EB64450A5C5}" dt="2021-01-22T07:53:36.475" v="51"/>
          <ac:spMkLst>
            <pc:docMk/>
            <pc:sldMk cId="2216975386" sldId="342"/>
            <ac:spMk id="3" creationId="{BEA90556-96D6-4D96-962E-9C154B978FF8}"/>
          </ac:spMkLst>
        </pc:spChg>
        <pc:picChg chg="add mod">
          <ac:chgData name="Gerjan de Ruiter" userId="a2531a62-2f4d-4e73-a7da-0a31b077d76f" providerId="ADAL" clId="{9BE5C382-06F0-4847-A4C9-2EB64450A5C5}" dt="2021-01-22T07:53:59.205" v="57"/>
          <ac:picMkLst>
            <pc:docMk/>
            <pc:sldMk cId="2216975386" sldId="342"/>
            <ac:picMk id="4" creationId="{F9D290A6-D445-45C4-ADE7-C79371440590}"/>
          </ac:picMkLst>
        </pc:picChg>
        <pc:picChg chg="add mod">
          <ac:chgData name="Gerjan de Ruiter" userId="a2531a62-2f4d-4e73-a7da-0a31b077d76f" providerId="ADAL" clId="{9BE5C382-06F0-4847-A4C9-2EB64450A5C5}" dt="2021-01-22T07:54:12.011" v="59" actId="1076"/>
          <ac:picMkLst>
            <pc:docMk/>
            <pc:sldMk cId="2216975386" sldId="342"/>
            <ac:picMk id="5" creationId="{5C88FBC3-3B5D-4277-87E7-E3D0DFB60CDD}"/>
          </ac:picMkLst>
        </pc:picChg>
      </pc:sldChg>
      <pc:sldChg chg="addSp delSp modSp new mod">
        <pc:chgData name="Gerjan de Ruiter" userId="a2531a62-2f4d-4e73-a7da-0a31b077d76f" providerId="ADAL" clId="{9BE5C382-06F0-4847-A4C9-2EB64450A5C5}" dt="2021-01-22T08:06:09.257" v="650" actId="1076"/>
        <pc:sldMkLst>
          <pc:docMk/>
          <pc:sldMk cId="2835741710" sldId="343"/>
        </pc:sldMkLst>
        <pc:spChg chg="mod">
          <ac:chgData name="Gerjan de Ruiter" userId="a2531a62-2f4d-4e73-a7da-0a31b077d76f" providerId="ADAL" clId="{9BE5C382-06F0-4847-A4C9-2EB64450A5C5}" dt="2021-01-22T07:56:52.567" v="118" actId="5793"/>
          <ac:spMkLst>
            <pc:docMk/>
            <pc:sldMk cId="2835741710" sldId="343"/>
            <ac:spMk id="2" creationId="{63FB3CC1-BA74-435A-B3B3-9AC7EC79A4DC}"/>
          </ac:spMkLst>
        </pc:spChg>
        <pc:spChg chg="del">
          <ac:chgData name="Gerjan de Ruiter" userId="a2531a62-2f4d-4e73-a7da-0a31b077d76f" providerId="ADAL" clId="{9BE5C382-06F0-4847-A4C9-2EB64450A5C5}" dt="2021-01-22T07:54:42.021" v="61" actId="22"/>
          <ac:spMkLst>
            <pc:docMk/>
            <pc:sldMk cId="2835741710" sldId="343"/>
            <ac:spMk id="3" creationId="{655DC471-C164-4632-9899-388255A3D683}"/>
          </ac:spMkLst>
        </pc:spChg>
        <pc:picChg chg="add mod ord modCrop">
          <ac:chgData name="Gerjan de Ruiter" userId="a2531a62-2f4d-4e73-a7da-0a31b077d76f" providerId="ADAL" clId="{9BE5C382-06F0-4847-A4C9-2EB64450A5C5}" dt="2021-01-22T07:55:12.498" v="68" actId="1076"/>
          <ac:picMkLst>
            <pc:docMk/>
            <pc:sldMk cId="2835741710" sldId="343"/>
            <ac:picMk id="5" creationId="{5AD6C9AF-816C-4A08-BE31-7E7A4DD9D224}"/>
          </ac:picMkLst>
        </pc:picChg>
        <pc:picChg chg="add mod">
          <ac:chgData name="Gerjan de Ruiter" userId="a2531a62-2f4d-4e73-a7da-0a31b077d76f" providerId="ADAL" clId="{9BE5C382-06F0-4847-A4C9-2EB64450A5C5}" dt="2021-01-22T07:55:17.684" v="70" actId="1076"/>
          <ac:picMkLst>
            <pc:docMk/>
            <pc:sldMk cId="2835741710" sldId="343"/>
            <ac:picMk id="6" creationId="{F6BB6D80-78F6-4FEF-AAFE-A37AB24335CB}"/>
          </ac:picMkLst>
        </pc:picChg>
        <pc:picChg chg="add del mod modCrop">
          <ac:chgData name="Gerjan de Ruiter" userId="a2531a62-2f4d-4e73-a7da-0a31b077d76f" providerId="ADAL" clId="{9BE5C382-06F0-4847-A4C9-2EB64450A5C5}" dt="2021-01-22T08:04:51.401" v="643" actId="478"/>
          <ac:picMkLst>
            <pc:docMk/>
            <pc:sldMk cId="2835741710" sldId="343"/>
            <ac:picMk id="8" creationId="{F8DA2648-D43A-43FE-8D68-AD24C8F18064}"/>
          </ac:picMkLst>
        </pc:picChg>
        <pc:picChg chg="add mod modCrop">
          <ac:chgData name="Gerjan de Ruiter" userId="a2531a62-2f4d-4e73-a7da-0a31b077d76f" providerId="ADAL" clId="{9BE5C382-06F0-4847-A4C9-2EB64450A5C5}" dt="2021-01-22T08:06:09.257" v="650" actId="1076"/>
          <ac:picMkLst>
            <pc:docMk/>
            <pc:sldMk cId="2835741710" sldId="343"/>
            <ac:picMk id="10" creationId="{D5804079-0E34-41AA-9603-8B21902CD91D}"/>
          </ac:picMkLst>
        </pc:picChg>
      </pc:sldChg>
      <pc:sldChg chg="addSp delSp modSp new mod modClrScheme chgLayout">
        <pc:chgData name="Gerjan de Ruiter" userId="a2531a62-2f4d-4e73-a7da-0a31b077d76f" providerId="ADAL" clId="{9BE5C382-06F0-4847-A4C9-2EB64450A5C5}" dt="2021-01-22T08:01:05.357" v="642" actId="113"/>
        <pc:sldMkLst>
          <pc:docMk/>
          <pc:sldMk cId="3384363172" sldId="344"/>
        </pc:sldMkLst>
        <pc:spChg chg="del mod ord">
          <ac:chgData name="Gerjan de Ruiter" userId="a2531a62-2f4d-4e73-a7da-0a31b077d76f" providerId="ADAL" clId="{9BE5C382-06F0-4847-A4C9-2EB64450A5C5}" dt="2021-01-22T07:57:05.006" v="122" actId="700"/>
          <ac:spMkLst>
            <pc:docMk/>
            <pc:sldMk cId="3384363172" sldId="344"/>
            <ac:spMk id="2" creationId="{0F0646A3-AC2C-45AD-B43F-003C2669CBE5}"/>
          </ac:spMkLst>
        </pc:spChg>
        <pc:spChg chg="del mod ord">
          <ac:chgData name="Gerjan de Ruiter" userId="a2531a62-2f4d-4e73-a7da-0a31b077d76f" providerId="ADAL" clId="{9BE5C382-06F0-4847-A4C9-2EB64450A5C5}" dt="2021-01-22T07:57:05.006" v="122" actId="700"/>
          <ac:spMkLst>
            <pc:docMk/>
            <pc:sldMk cId="3384363172" sldId="344"/>
            <ac:spMk id="3" creationId="{17318C98-FE53-4F7E-BAA7-AAEA558885B7}"/>
          </ac:spMkLst>
        </pc:spChg>
        <pc:spChg chg="add del mod ord">
          <ac:chgData name="Gerjan de Ruiter" userId="a2531a62-2f4d-4e73-a7da-0a31b077d76f" providerId="ADAL" clId="{9BE5C382-06F0-4847-A4C9-2EB64450A5C5}" dt="2021-01-22T07:57:11.663" v="123" actId="700"/>
          <ac:spMkLst>
            <pc:docMk/>
            <pc:sldMk cId="3384363172" sldId="344"/>
            <ac:spMk id="4" creationId="{AFE897E6-80C3-4C81-8C75-FFF0A966B59D}"/>
          </ac:spMkLst>
        </pc:spChg>
        <pc:spChg chg="add del mod ord">
          <ac:chgData name="Gerjan de Ruiter" userId="a2531a62-2f4d-4e73-a7da-0a31b077d76f" providerId="ADAL" clId="{9BE5C382-06F0-4847-A4C9-2EB64450A5C5}" dt="2021-01-22T07:57:11.663" v="123" actId="700"/>
          <ac:spMkLst>
            <pc:docMk/>
            <pc:sldMk cId="3384363172" sldId="344"/>
            <ac:spMk id="5" creationId="{CF20559D-F798-4899-94E9-B8862865ABCD}"/>
          </ac:spMkLst>
        </pc:spChg>
        <pc:spChg chg="add mod ord">
          <ac:chgData name="Gerjan de Ruiter" userId="a2531a62-2f4d-4e73-a7da-0a31b077d76f" providerId="ADAL" clId="{9BE5C382-06F0-4847-A4C9-2EB64450A5C5}" dt="2021-01-22T07:57:18.354" v="132" actId="20577"/>
          <ac:spMkLst>
            <pc:docMk/>
            <pc:sldMk cId="3384363172" sldId="344"/>
            <ac:spMk id="6" creationId="{1764C0B2-7830-456A-B0FD-1806A3B12E1E}"/>
          </ac:spMkLst>
        </pc:spChg>
        <pc:spChg chg="add del mod ord">
          <ac:chgData name="Gerjan de Ruiter" userId="a2531a62-2f4d-4e73-a7da-0a31b077d76f" providerId="ADAL" clId="{9BE5C382-06F0-4847-A4C9-2EB64450A5C5}" dt="2021-01-22T07:57:15.210" v="124"/>
          <ac:spMkLst>
            <pc:docMk/>
            <pc:sldMk cId="3384363172" sldId="344"/>
            <ac:spMk id="7" creationId="{47E7D3BE-AF6D-4762-8397-5215C60419D4}"/>
          </ac:spMkLst>
        </pc:spChg>
        <pc:spChg chg="add mod ord">
          <ac:chgData name="Gerjan de Ruiter" userId="a2531a62-2f4d-4e73-a7da-0a31b077d76f" providerId="ADAL" clId="{9BE5C382-06F0-4847-A4C9-2EB64450A5C5}" dt="2021-01-22T08:01:05.357" v="642" actId="113"/>
          <ac:spMkLst>
            <pc:docMk/>
            <pc:sldMk cId="3384363172" sldId="344"/>
            <ac:spMk id="8" creationId="{409D0AA3-02C8-4FA1-A17E-A1213076ABC1}"/>
          </ac:spMkLst>
        </pc:spChg>
        <pc:picChg chg="add mod">
          <ac:chgData name="Gerjan de Ruiter" userId="a2531a62-2f4d-4e73-a7da-0a31b077d76f" providerId="ADAL" clId="{9BE5C382-06F0-4847-A4C9-2EB64450A5C5}" dt="2021-01-22T07:57:15.210" v="124"/>
          <ac:picMkLst>
            <pc:docMk/>
            <pc:sldMk cId="3384363172" sldId="344"/>
            <ac:picMk id="9" creationId="{AFE5CA9F-3D65-42D0-8C78-7C9007829C4C}"/>
          </ac:picMkLst>
        </pc:picChg>
      </pc:sldChg>
    </pc:docChg>
  </pc:docChgLst>
  <pc:docChgLst>
    <pc:chgData name="Gerjan de Ruiter" userId="a2531a62-2f4d-4e73-a7da-0a31b077d76f" providerId="ADAL" clId="{355FA7FE-332D-4F67-A1FA-93889D3768B9}"/>
    <pc:docChg chg="undo custSel addSld delSld modSld sldOrd delMainMaster">
      <pc:chgData name="Gerjan de Ruiter" userId="a2531a62-2f4d-4e73-a7da-0a31b077d76f" providerId="ADAL" clId="{355FA7FE-332D-4F67-A1FA-93889D3768B9}" dt="2021-01-15T06:21:58.241" v="1135" actId="27636"/>
      <pc:docMkLst>
        <pc:docMk/>
      </pc:docMkLst>
      <pc:sldChg chg="addSp delSp modSp del">
        <pc:chgData name="Gerjan de Ruiter" userId="a2531a62-2f4d-4e73-a7da-0a31b077d76f" providerId="ADAL" clId="{355FA7FE-332D-4F67-A1FA-93889D3768B9}" dt="2021-01-15T05:34:50.284" v="9" actId="47"/>
        <pc:sldMkLst>
          <pc:docMk/>
          <pc:sldMk cId="3351439039" sldId="256"/>
        </pc:sldMkLst>
        <pc:picChg chg="del">
          <ac:chgData name="Gerjan de Ruiter" userId="a2531a62-2f4d-4e73-a7da-0a31b077d76f" providerId="ADAL" clId="{355FA7FE-332D-4F67-A1FA-93889D3768B9}" dt="2021-01-15T05:33:21.830" v="0"/>
          <ac:picMkLst>
            <pc:docMk/>
            <pc:sldMk cId="3351439039" sldId="256"/>
            <ac:picMk id="1026" creationId="{D22A3E9D-DDD0-483D-A896-A17A8E006324}"/>
          </ac:picMkLst>
        </pc:picChg>
        <pc:picChg chg="del">
          <ac:chgData name="Gerjan de Ruiter" userId="a2531a62-2f4d-4e73-a7da-0a31b077d76f" providerId="ADAL" clId="{355FA7FE-332D-4F67-A1FA-93889D3768B9}" dt="2021-01-15T05:33:27.571" v="1"/>
          <ac:picMkLst>
            <pc:docMk/>
            <pc:sldMk cId="3351439039" sldId="256"/>
            <ac:picMk id="1028" creationId="{20E34062-62FE-4228-930A-C11B5BFAB8AC}"/>
          </ac:picMkLst>
        </pc:picChg>
        <pc:picChg chg="mod">
          <ac:chgData name="Gerjan de Ruiter" userId="a2531a62-2f4d-4e73-a7da-0a31b077d76f" providerId="ADAL" clId="{355FA7FE-332D-4F67-A1FA-93889D3768B9}" dt="2021-01-15T05:33:41.745" v="5" actId="1076"/>
          <ac:picMkLst>
            <pc:docMk/>
            <pc:sldMk cId="3351439039" sldId="256"/>
            <ac:picMk id="1030" creationId="{FEF06D18-AE32-48B6-8A21-C63ECBDFD6D1}"/>
          </ac:picMkLst>
        </pc:picChg>
        <pc:picChg chg="add del">
          <ac:chgData name="Gerjan de Ruiter" userId="a2531a62-2f4d-4e73-a7da-0a31b077d76f" providerId="ADAL" clId="{355FA7FE-332D-4F67-A1FA-93889D3768B9}" dt="2021-01-15T05:34:16.935" v="8" actId="478"/>
          <ac:picMkLst>
            <pc:docMk/>
            <pc:sldMk cId="3351439039" sldId="256"/>
            <ac:picMk id="1032" creationId="{2471602E-8E06-4FEE-B6CD-F203DA4A3D45}"/>
          </ac:picMkLst>
        </pc:picChg>
        <pc:picChg chg="del">
          <ac:chgData name="Gerjan de Ruiter" userId="a2531a62-2f4d-4e73-a7da-0a31b077d76f" providerId="ADAL" clId="{355FA7FE-332D-4F67-A1FA-93889D3768B9}" dt="2021-01-15T05:34:16.190" v="7" actId="478"/>
          <ac:picMkLst>
            <pc:docMk/>
            <pc:sldMk cId="3351439039" sldId="256"/>
            <ac:picMk id="1034" creationId="{DBC4B56E-AF9F-4241-A56D-6C1787520407}"/>
          </ac:picMkLst>
        </pc:picChg>
      </pc:sldChg>
      <pc:sldChg chg="modSp add del mod">
        <pc:chgData name="Gerjan de Ruiter" userId="a2531a62-2f4d-4e73-a7da-0a31b077d76f" providerId="ADAL" clId="{355FA7FE-332D-4F67-A1FA-93889D3768B9}" dt="2021-01-15T05:35:38.132" v="13"/>
        <pc:sldMkLst>
          <pc:docMk/>
          <pc:sldMk cId="3048981063" sldId="301"/>
        </pc:sldMkLst>
        <pc:spChg chg="mod">
          <ac:chgData name="Gerjan de Ruiter" userId="a2531a62-2f4d-4e73-a7da-0a31b077d76f" providerId="ADAL" clId="{355FA7FE-332D-4F67-A1FA-93889D3768B9}" dt="2021-01-15T05:35:38.132" v="13"/>
          <ac:spMkLst>
            <pc:docMk/>
            <pc:sldMk cId="3048981063" sldId="301"/>
            <ac:spMk id="4" creationId="{7E017B73-A169-4026-A894-095F0B1E1DFC}"/>
          </ac:spMkLst>
        </pc:spChg>
      </pc:sldChg>
      <pc:sldChg chg="addSp delSp modSp new mod ord modClrScheme chgLayout">
        <pc:chgData name="Gerjan de Ruiter" userId="a2531a62-2f4d-4e73-a7da-0a31b077d76f" providerId="ADAL" clId="{355FA7FE-332D-4F67-A1FA-93889D3768B9}" dt="2021-01-15T06:09:25.375" v="126" actId="1076"/>
        <pc:sldMkLst>
          <pc:docMk/>
          <pc:sldMk cId="432885804" sldId="302"/>
        </pc:sldMkLst>
        <pc:spChg chg="del mod ord">
          <ac:chgData name="Gerjan de Ruiter" userId="a2531a62-2f4d-4e73-a7da-0a31b077d76f" providerId="ADAL" clId="{355FA7FE-332D-4F67-A1FA-93889D3768B9}" dt="2021-01-15T05:35:53.943" v="17" actId="700"/>
          <ac:spMkLst>
            <pc:docMk/>
            <pc:sldMk cId="432885804" sldId="302"/>
            <ac:spMk id="2" creationId="{5F29A7B0-C215-433A-8E95-90EE1348CBE8}"/>
          </ac:spMkLst>
        </pc:spChg>
        <pc:spChg chg="del mod ord">
          <ac:chgData name="Gerjan de Ruiter" userId="a2531a62-2f4d-4e73-a7da-0a31b077d76f" providerId="ADAL" clId="{355FA7FE-332D-4F67-A1FA-93889D3768B9}" dt="2021-01-15T05:35:53.943" v="17" actId="700"/>
          <ac:spMkLst>
            <pc:docMk/>
            <pc:sldMk cId="432885804" sldId="302"/>
            <ac:spMk id="3" creationId="{6D220766-3A11-48F7-BB72-73C748CA83AA}"/>
          </ac:spMkLst>
        </pc:spChg>
        <pc:spChg chg="del">
          <ac:chgData name="Gerjan de Ruiter" userId="a2531a62-2f4d-4e73-a7da-0a31b077d76f" providerId="ADAL" clId="{355FA7FE-332D-4F67-A1FA-93889D3768B9}" dt="2021-01-15T05:35:53.943" v="17" actId="700"/>
          <ac:spMkLst>
            <pc:docMk/>
            <pc:sldMk cId="432885804" sldId="302"/>
            <ac:spMk id="4" creationId="{9429BECD-3E75-4015-AAD8-F4BC24CFECFE}"/>
          </ac:spMkLst>
        </pc:spChg>
        <pc:spChg chg="add mod ord">
          <ac:chgData name="Gerjan de Ruiter" userId="a2531a62-2f4d-4e73-a7da-0a31b077d76f" providerId="ADAL" clId="{355FA7FE-332D-4F67-A1FA-93889D3768B9}" dt="2021-01-15T05:36:02.420" v="60" actId="20577"/>
          <ac:spMkLst>
            <pc:docMk/>
            <pc:sldMk cId="432885804" sldId="302"/>
            <ac:spMk id="5" creationId="{ABC23683-36FB-4621-82A9-AD55EE88E8BC}"/>
          </ac:spMkLst>
        </pc:spChg>
        <pc:spChg chg="add del mod ord">
          <ac:chgData name="Gerjan de Ruiter" userId="a2531a62-2f4d-4e73-a7da-0a31b077d76f" providerId="ADAL" clId="{355FA7FE-332D-4F67-A1FA-93889D3768B9}" dt="2021-01-15T05:36:10.697" v="61"/>
          <ac:spMkLst>
            <pc:docMk/>
            <pc:sldMk cId="432885804" sldId="302"/>
            <ac:spMk id="6" creationId="{74A3D58D-7F82-4B0F-A949-D777CA72AA2C}"/>
          </ac:spMkLst>
        </pc:spChg>
        <pc:picChg chg="add mod">
          <ac:chgData name="Gerjan de Ruiter" userId="a2531a62-2f4d-4e73-a7da-0a31b077d76f" providerId="ADAL" clId="{355FA7FE-332D-4F67-A1FA-93889D3768B9}" dt="2021-01-15T06:09:23.968" v="125" actId="1076"/>
          <ac:picMkLst>
            <pc:docMk/>
            <pc:sldMk cId="432885804" sldId="302"/>
            <ac:picMk id="7" creationId="{8D0EDC87-0C8E-4FBA-AFFB-7F011B635DBA}"/>
          </ac:picMkLst>
        </pc:picChg>
        <pc:picChg chg="add mod">
          <ac:chgData name="Gerjan de Ruiter" userId="a2531a62-2f4d-4e73-a7da-0a31b077d76f" providerId="ADAL" clId="{355FA7FE-332D-4F67-A1FA-93889D3768B9}" dt="2021-01-15T05:36:38.322" v="67" actId="1076"/>
          <ac:picMkLst>
            <pc:docMk/>
            <pc:sldMk cId="432885804" sldId="302"/>
            <ac:picMk id="8" creationId="{D95C54CC-1AD7-4DFF-A6A7-E123D6B57613}"/>
          </ac:picMkLst>
        </pc:picChg>
        <pc:picChg chg="add mod">
          <ac:chgData name="Gerjan de Ruiter" userId="a2531a62-2f4d-4e73-a7da-0a31b077d76f" providerId="ADAL" clId="{355FA7FE-332D-4F67-A1FA-93889D3768B9}" dt="2021-01-15T05:36:48.969" v="72" actId="14100"/>
          <ac:picMkLst>
            <pc:docMk/>
            <pc:sldMk cId="432885804" sldId="302"/>
            <ac:picMk id="9" creationId="{47EFF5A9-8993-47CE-BD9F-FA9996B1EB7B}"/>
          </ac:picMkLst>
        </pc:picChg>
        <pc:picChg chg="add mod">
          <ac:chgData name="Gerjan de Ruiter" userId="a2531a62-2f4d-4e73-a7da-0a31b077d76f" providerId="ADAL" clId="{355FA7FE-332D-4F67-A1FA-93889D3768B9}" dt="2021-01-15T06:09:10.053" v="121" actId="1076"/>
          <ac:picMkLst>
            <pc:docMk/>
            <pc:sldMk cId="432885804" sldId="302"/>
            <ac:picMk id="10" creationId="{EEC20270-56B3-434F-ACAF-C9A8FA716BE3}"/>
          </ac:picMkLst>
        </pc:picChg>
        <pc:picChg chg="add mod">
          <ac:chgData name="Gerjan de Ruiter" userId="a2531a62-2f4d-4e73-a7da-0a31b077d76f" providerId="ADAL" clId="{355FA7FE-332D-4F67-A1FA-93889D3768B9}" dt="2021-01-15T06:09:25.375" v="126" actId="1076"/>
          <ac:picMkLst>
            <pc:docMk/>
            <pc:sldMk cId="432885804" sldId="302"/>
            <ac:picMk id="11" creationId="{F3348285-1211-4323-BA3A-224762D032C5}"/>
          </ac:picMkLst>
        </pc:picChg>
      </pc:sldChg>
      <pc:sldChg chg="add">
        <pc:chgData name="Gerjan de Ruiter" userId="a2531a62-2f4d-4e73-a7da-0a31b077d76f" providerId="ADAL" clId="{355FA7FE-332D-4F67-A1FA-93889D3768B9}" dt="2021-01-15T05:47:13.625" v="90"/>
        <pc:sldMkLst>
          <pc:docMk/>
          <pc:sldMk cId="340960882" sldId="304"/>
        </pc:sldMkLst>
      </pc:sldChg>
      <pc:sldChg chg="add">
        <pc:chgData name="Gerjan de Ruiter" userId="a2531a62-2f4d-4e73-a7da-0a31b077d76f" providerId="ADAL" clId="{355FA7FE-332D-4F67-A1FA-93889D3768B9}" dt="2021-01-15T05:50:47.479" v="111"/>
        <pc:sldMkLst>
          <pc:docMk/>
          <pc:sldMk cId="2594326395" sldId="306"/>
        </pc:sldMkLst>
      </pc:sldChg>
      <pc:sldChg chg="add">
        <pc:chgData name="Gerjan de Ruiter" userId="a2531a62-2f4d-4e73-a7da-0a31b077d76f" providerId="ADAL" clId="{355FA7FE-332D-4F67-A1FA-93889D3768B9}" dt="2021-01-15T05:47:40.194" v="91"/>
        <pc:sldMkLst>
          <pc:docMk/>
          <pc:sldMk cId="390674655" sldId="307"/>
        </pc:sldMkLst>
      </pc:sldChg>
      <pc:sldChg chg="add">
        <pc:chgData name="Gerjan de Ruiter" userId="a2531a62-2f4d-4e73-a7da-0a31b077d76f" providerId="ADAL" clId="{355FA7FE-332D-4F67-A1FA-93889D3768B9}" dt="2021-01-15T05:50:51.196" v="112"/>
        <pc:sldMkLst>
          <pc:docMk/>
          <pc:sldMk cId="3653888047" sldId="310"/>
        </pc:sldMkLst>
      </pc:sldChg>
      <pc:sldChg chg="addSp modSp add mod ord modNotesTx">
        <pc:chgData name="Gerjan de Ruiter" userId="a2531a62-2f4d-4e73-a7da-0a31b077d76f" providerId="ADAL" clId="{355FA7FE-332D-4F67-A1FA-93889D3768B9}" dt="2021-01-15T05:49:07.121" v="109"/>
        <pc:sldMkLst>
          <pc:docMk/>
          <pc:sldMk cId="3606796602" sldId="311"/>
        </pc:sldMkLst>
        <pc:picChg chg="add mod">
          <ac:chgData name="Gerjan de Ruiter" userId="a2531a62-2f4d-4e73-a7da-0a31b077d76f" providerId="ADAL" clId="{355FA7FE-332D-4F67-A1FA-93889D3768B9}" dt="2021-01-15T05:46:36.391" v="86" actId="1076"/>
          <ac:picMkLst>
            <pc:docMk/>
            <pc:sldMk cId="3606796602" sldId="311"/>
            <ac:picMk id="5" creationId="{F592F774-2B78-4D98-8484-1C3DFB70FC0B}"/>
          </ac:picMkLst>
        </pc:picChg>
        <pc:picChg chg="mod">
          <ac:chgData name="Gerjan de Ruiter" userId="a2531a62-2f4d-4e73-a7da-0a31b077d76f" providerId="ADAL" clId="{355FA7FE-332D-4F67-A1FA-93889D3768B9}" dt="2021-01-15T05:46:29.021" v="83" actId="1076"/>
          <ac:picMkLst>
            <pc:docMk/>
            <pc:sldMk cId="3606796602" sldId="311"/>
            <ac:picMk id="2050" creationId="{576FEB49-E422-4DA5-B868-CD52C5B269DA}"/>
          </ac:picMkLst>
        </pc:picChg>
      </pc:sldChg>
      <pc:sldChg chg="add">
        <pc:chgData name="Gerjan de Ruiter" userId="a2531a62-2f4d-4e73-a7da-0a31b077d76f" providerId="ADAL" clId="{355FA7FE-332D-4F67-A1FA-93889D3768B9}" dt="2021-01-15T05:49:13.066" v="110"/>
        <pc:sldMkLst>
          <pc:docMk/>
          <pc:sldMk cId="1148183216" sldId="314"/>
        </pc:sldMkLst>
      </pc:sldChg>
      <pc:sldChg chg="addSp modSp add mod modNotesTx">
        <pc:chgData name="Gerjan de Ruiter" userId="a2531a62-2f4d-4e73-a7da-0a31b077d76f" providerId="ADAL" clId="{355FA7FE-332D-4F67-A1FA-93889D3768B9}" dt="2021-01-15T05:48:51.987" v="107" actId="1076"/>
        <pc:sldMkLst>
          <pc:docMk/>
          <pc:sldMk cId="860861549" sldId="315"/>
        </pc:sldMkLst>
        <pc:spChg chg="mod">
          <ac:chgData name="Gerjan de Ruiter" userId="a2531a62-2f4d-4e73-a7da-0a31b077d76f" providerId="ADAL" clId="{355FA7FE-332D-4F67-A1FA-93889D3768B9}" dt="2021-01-15T05:48:26.749" v="99" actId="113"/>
          <ac:spMkLst>
            <pc:docMk/>
            <pc:sldMk cId="860861549" sldId="315"/>
            <ac:spMk id="71" creationId="{F7D7918C-C4C6-4067-8628-25ACC4685D44}"/>
          </ac:spMkLst>
        </pc:spChg>
        <pc:picChg chg="add mod">
          <ac:chgData name="Gerjan de Ruiter" userId="a2531a62-2f4d-4e73-a7da-0a31b077d76f" providerId="ADAL" clId="{355FA7FE-332D-4F67-A1FA-93889D3768B9}" dt="2021-01-15T05:48:51.987" v="107" actId="1076"/>
          <ac:picMkLst>
            <pc:docMk/>
            <pc:sldMk cId="860861549" sldId="315"/>
            <ac:picMk id="2050" creationId="{78CD0A4F-EC5B-400C-9DE1-29848205CCA3}"/>
          </ac:picMkLst>
        </pc:picChg>
        <pc:picChg chg="mod">
          <ac:chgData name="Gerjan de Ruiter" userId="a2531a62-2f4d-4e73-a7da-0a31b077d76f" providerId="ADAL" clId="{355FA7FE-332D-4F67-A1FA-93889D3768B9}" dt="2021-01-15T05:48:47.279" v="103" actId="1076"/>
          <ac:picMkLst>
            <pc:docMk/>
            <pc:sldMk cId="860861549" sldId="315"/>
            <ac:picMk id="6146" creationId="{E458D530-148C-48B9-9FE4-7749879ACC37}"/>
          </ac:picMkLst>
        </pc:picChg>
      </pc:sldChg>
      <pc:sldChg chg="add">
        <pc:chgData name="Gerjan de Ruiter" userId="a2531a62-2f4d-4e73-a7da-0a31b077d76f" providerId="ADAL" clId="{355FA7FE-332D-4F67-A1FA-93889D3768B9}" dt="2021-01-15T05:52:04.598" v="114"/>
        <pc:sldMkLst>
          <pc:docMk/>
          <pc:sldMk cId="616011084" sldId="322"/>
        </pc:sldMkLst>
      </pc:sldChg>
      <pc:sldChg chg="add">
        <pc:chgData name="Gerjan de Ruiter" userId="a2531a62-2f4d-4e73-a7da-0a31b077d76f" providerId="ADAL" clId="{355FA7FE-332D-4F67-A1FA-93889D3768B9}" dt="2021-01-15T05:51:07.608" v="113"/>
        <pc:sldMkLst>
          <pc:docMk/>
          <pc:sldMk cId="915419861" sldId="327"/>
        </pc:sldMkLst>
      </pc:sldChg>
      <pc:sldChg chg="add del">
        <pc:chgData name="Gerjan de Ruiter" userId="a2531a62-2f4d-4e73-a7da-0a31b077d76f" providerId="ADAL" clId="{355FA7FE-332D-4F67-A1FA-93889D3768B9}" dt="2021-01-15T05:52:50.674" v="118" actId="47"/>
        <pc:sldMkLst>
          <pc:docMk/>
          <pc:sldMk cId="500447768" sldId="328"/>
        </pc:sldMkLst>
      </pc:sldChg>
      <pc:sldChg chg="add">
        <pc:chgData name="Gerjan de Ruiter" userId="a2531a62-2f4d-4e73-a7da-0a31b077d76f" providerId="ADAL" clId="{355FA7FE-332D-4F67-A1FA-93889D3768B9}" dt="2021-01-15T05:52:48.962" v="117"/>
        <pc:sldMkLst>
          <pc:docMk/>
          <pc:sldMk cId="3771839322" sldId="337"/>
        </pc:sldMkLst>
      </pc:sldChg>
      <pc:sldChg chg="add">
        <pc:chgData name="Gerjan de Ruiter" userId="a2531a62-2f4d-4e73-a7da-0a31b077d76f" providerId="ADAL" clId="{355FA7FE-332D-4F67-A1FA-93889D3768B9}" dt="2021-01-15T05:52:37.964" v="116"/>
        <pc:sldMkLst>
          <pc:docMk/>
          <pc:sldMk cId="80049830" sldId="339"/>
        </pc:sldMkLst>
      </pc:sldChg>
      <pc:sldChg chg="modSp new mod modNotesTx">
        <pc:chgData name="Gerjan de Ruiter" userId="a2531a62-2f4d-4e73-a7da-0a31b077d76f" providerId="ADAL" clId="{355FA7FE-332D-4F67-A1FA-93889D3768B9}" dt="2021-01-15T06:21:58.241" v="1135" actId="27636"/>
        <pc:sldMkLst>
          <pc:docMk/>
          <pc:sldMk cId="954211942" sldId="340"/>
        </pc:sldMkLst>
        <pc:spChg chg="mod">
          <ac:chgData name="Gerjan de Ruiter" userId="a2531a62-2f4d-4e73-a7da-0a31b077d76f" providerId="ADAL" clId="{355FA7FE-332D-4F67-A1FA-93889D3768B9}" dt="2021-01-15T06:10:16.972" v="135" actId="20577"/>
          <ac:spMkLst>
            <pc:docMk/>
            <pc:sldMk cId="954211942" sldId="340"/>
            <ac:spMk id="2" creationId="{191CB826-BDBA-45E5-879C-36ECCE387EEA}"/>
          </ac:spMkLst>
        </pc:spChg>
        <pc:spChg chg="mod">
          <ac:chgData name="Gerjan de Ruiter" userId="a2531a62-2f4d-4e73-a7da-0a31b077d76f" providerId="ADAL" clId="{355FA7FE-332D-4F67-A1FA-93889D3768B9}" dt="2021-01-15T06:21:58.241" v="1135" actId="27636"/>
          <ac:spMkLst>
            <pc:docMk/>
            <pc:sldMk cId="954211942" sldId="340"/>
            <ac:spMk id="4" creationId="{3AF5FA95-5CBF-49B8-A772-677AC73605AA}"/>
          </ac:spMkLst>
        </pc:spChg>
      </pc:sldChg>
      <pc:sldMasterChg chg="del delSldLayout">
        <pc:chgData name="Gerjan de Ruiter" userId="a2531a62-2f4d-4e73-a7da-0a31b077d76f" providerId="ADAL" clId="{355FA7FE-332D-4F67-A1FA-93889D3768B9}" dt="2021-01-15T05:35:53.943" v="17" actId="700"/>
        <pc:sldMasterMkLst>
          <pc:docMk/>
          <pc:sldMasterMk cId="1710546820" sldId="2147483648"/>
        </pc:sldMasterMkLst>
        <pc:sldLayoutChg chg="del">
          <pc:chgData name="Gerjan de Ruiter" userId="a2531a62-2f4d-4e73-a7da-0a31b077d76f" providerId="ADAL" clId="{355FA7FE-332D-4F67-A1FA-93889D3768B9}" dt="2021-01-15T05:35:53.943" v="17" actId="700"/>
          <pc:sldLayoutMkLst>
            <pc:docMk/>
            <pc:sldMasterMk cId="1710546820" sldId="2147483648"/>
            <pc:sldLayoutMk cId="4249299040" sldId="2147483649"/>
          </pc:sldLayoutMkLst>
        </pc:sldLayoutChg>
        <pc:sldLayoutChg chg="del">
          <pc:chgData name="Gerjan de Ruiter" userId="a2531a62-2f4d-4e73-a7da-0a31b077d76f" providerId="ADAL" clId="{355FA7FE-332D-4F67-A1FA-93889D3768B9}" dt="2021-01-15T05:35:53.943" v="17" actId="700"/>
          <pc:sldLayoutMkLst>
            <pc:docMk/>
            <pc:sldMasterMk cId="1710546820" sldId="2147483648"/>
            <pc:sldLayoutMk cId="3885912252" sldId="2147483650"/>
          </pc:sldLayoutMkLst>
        </pc:sldLayoutChg>
        <pc:sldLayoutChg chg="del">
          <pc:chgData name="Gerjan de Ruiter" userId="a2531a62-2f4d-4e73-a7da-0a31b077d76f" providerId="ADAL" clId="{355FA7FE-332D-4F67-A1FA-93889D3768B9}" dt="2021-01-15T05:35:53.943" v="17" actId="700"/>
          <pc:sldLayoutMkLst>
            <pc:docMk/>
            <pc:sldMasterMk cId="1710546820" sldId="2147483648"/>
            <pc:sldLayoutMk cId="1843495715" sldId="2147483651"/>
          </pc:sldLayoutMkLst>
        </pc:sldLayoutChg>
        <pc:sldLayoutChg chg="del">
          <pc:chgData name="Gerjan de Ruiter" userId="a2531a62-2f4d-4e73-a7da-0a31b077d76f" providerId="ADAL" clId="{355FA7FE-332D-4F67-A1FA-93889D3768B9}" dt="2021-01-15T05:35:53.943" v="17" actId="700"/>
          <pc:sldLayoutMkLst>
            <pc:docMk/>
            <pc:sldMasterMk cId="1710546820" sldId="2147483648"/>
            <pc:sldLayoutMk cId="957811407" sldId="2147483652"/>
          </pc:sldLayoutMkLst>
        </pc:sldLayoutChg>
        <pc:sldLayoutChg chg="del">
          <pc:chgData name="Gerjan de Ruiter" userId="a2531a62-2f4d-4e73-a7da-0a31b077d76f" providerId="ADAL" clId="{355FA7FE-332D-4F67-A1FA-93889D3768B9}" dt="2021-01-15T05:35:53.943" v="17" actId="700"/>
          <pc:sldLayoutMkLst>
            <pc:docMk/>
            <pc:sldMasterMk cId="1710546820" sldId="2147483648"/>
            <pc:sldLayoutMk cId="4148315968" sldId="2147483653"/>
          </pc:sldLayoutMkLst>
        </pc:sldLayoutChg>
        <pc:sldLayoutChg chg="del">
          <pc:chgData name="Gerjan de Ruiter" userId="a2531a62-2f4d-4e73-a7da-0a31b077d76f" providerId="ADAL" clId="{355FA7FE-332D-4F67-A1FA-93889D3768B9}" dt="2021-01-15T05:35:53.943" v="17" actId="700"/>
          <pc:sldLayoutMkLst>
            <pc:docMk/>
            <pc:sldMasterMk cId="1710546820" sldId="2147483648"/>
            <pc:sldLayoutMk cId="1937782621" sldId="2147483654"/>
          </pc:sldLayoutMkLst>
        </pc:sldLayoutChg>
        <pc:sldLayoutChg chg="del">
          <pc:chgData name="Gerjan de Ruiter" userId="a2531a62-2f4d-4e73-a7da-0a31b077d76f" providerId="ADAL" clId="{355FA7FE-332D-4F67-A1FA-93889D3768B9}" dt="2021-01-15T05:35:53.943" v="17" actId="700"/>
          <pc:sldLayoutMkLst>
            <pc:docMk/>
            <pc:sldMasterMk cId="1710546820" sldId="2147483648"/>
            <pc:sldLayoutMk cId="3349604172" sldId="2147483655"/>
          </pc:sldLayoutMkLst>
        </pc:sldLayoutChg>
        <pc:sldLayoutChg chg="del">
          <pc:chgData name="Gerjan de Ruiter" userId="a2531a62-2f4d-4e73-a7da-0a31b077d76f" providerId="ADAL" clId="{355FA7FE-332D-4F67-A1FA-93889D3768B9}" dt="2021-01-15T05:35:53.943" v="17" actId="700"/>
          <pc:sldLayoutMkLst>
            <pc:docMk/>
            <pc:sldMasterMk cId="1710546820" sldId="2147483648"/>
            <pc:sldLayoutMk cId="2568389287" sldId="2147483656"/>
          </pc:sldLayoutMkLst>
        </pc:sldLayoutChg>
        <pc:sldLayoutChg chg="del">
          <pc:chgData name="Gerjan de Ruiter" userId="a2531a62-2f4d-4e73-a7da-0a31b077d76f" providerId="ADAL" clId="{355FA7FE-332D-4F67-A1FA-93889D3768B9}" dt="2021-01-15T05:35:53.943" v="17" actId="700"/>
          <pc:sldLayoutMkLst>
            <pc:docMk/>
            <pc:sldMasterMk cId="1710546820" sldId="2147483648"/>
            <pc:sldLayoutMk cId="84292403" sldId="2147483657"/>
          </pc:sldLayoutMkLst>
        </pc:sldLayoutChg>
        <pc:sldLayoutChg chg="del">
          <pc:chgData name="Gerjan de Ruiter" userId="a2531a62-2f4d-4e73-a7da-0a31b077d76f" providerId="ADAL" clId="{355FA7FE-332D-4F67-A1FA-93889D3768B9}" dt="2021-01-15T05:35:53.943" v="17" actId="700"/>
          <pc:sldLayoutMkLst>
            <pc:docMk/>
            <pc:sldMasterMk cId="1710546820" sldId="2147483648"/>
            <pc:sldLayoutMk cId="515967256" sldId="2147483658"/>
          </pc:sldLayoutMkLst>
        </pc:sldLayoutChg>
        <pc:sldLayoutChg chg="del">
          <pc:chgData name="Gerjan de Ruiter" userId="a2531a62-2f4d-4e73-a7da-0a31b077d76f" providerId="ADAL" clId="{355FA7FE-332D-4F67-A1FA-93889D3768B9}" dt="2021-01-15T05:35:53.943" v="17" actId="700"/>
          <pc:sldLayoutMkLst>
            <pc:docMk/>
            <pc:sldMasterMk cId="1710546820" sldId="2147483648"/>
            <pc:sldLayoutMk cId="3231119585" sldId="2147483659"/>
          </pc:sldLayoutMkLst>
        </pc:sldLayoutChg>
      </pc:sldMasterChg>
    </pc:docChg>
  </pc:docChgLst>
  <pc:docChgLst>
    <pc:chgData name="Gerjan de Ruiter" userId="a2531a62-2f4d-4e73-a7da-0a31b077d76f" providerId="ADAL" clId="{0D11B55E-E1CB-4A9B-B463-A9B6B32B4F00}"/>
    <pc:docChg chg="undo custSel addSld delSld modSld sldOrd">
      <pc:chgData name="Gerjan de Ruiter" userId="a2531a62-2f4d-4e73-a7da-0a31b077d76f" providerId="ADAL" clId="{0D11B55E-E1CB-4A9B-B463-A9B6B32B4F00}" dt="2021-02-02T08:46:15.031" v="2902"/>
      <pc:docMkLst>
        <pc:docMk/>
      </pc:docMkLst>
      <pc:sldChg chg="del">
        <pc:chgData name="Gerjan de Ruiter" userId="a2531a62-2f4d-4e73-a7da-0a31b077d76f" providerId="ADAL" clId="{0D11B55E-E1CB-4A9B-B463-A9B6B32B4F00}" dt="2021-02-02T07:29:14.465" v="11" actId="47"/>
        <pc:sldMkLst>
          <pc:docMk/>
          <pc:sldMk cId="3048981063" sldId="301"/>
        </pc:sldMkLst>
      </pc:sldChg>
      <pc:sldChg chg="del">
        <pc:chgData name="Gerjan de Ruiter" userId="a2531a62-2f4d-4e73-a7da-0a31b077d76f" providerId="ADAL" clId="{0D11B55E-E1CB-4A9B-B463-A9B6B32B4F00}" dt="2021-02-02T07:29:03.035" v="5" actId="47"/>
        <pc:sldMkLst>
          <pc:docMk/>
          <pc:sldMk cId="432885804" sldId="302"/>
        </pc:sldMkLst>
      </pc:sldChg>
      <pc:sldChg chg="del">
        <pc:chgData name="Gerjan de Ruiter" userId="a2531a62-2f4d-4e73-a7da-0a31b077d76f" providerId="ADAL" clId="{0D11B55E-E1CB-4A9B-B463-A9B6B32B4F00}" dt="2021-02-02T07:29:03.439" v="6" actId="47"/>
        <pc:sldMkLst>
          <pc:docMk/>
          <pc:sldMk cId="340960882" sldId="304"/>
        </pc:sldMkLst>
      </pc:sldChg>
      <pc:sldChg chg="del">
        <pc:chgData name="Gerjan de Ruiter" userId="a2531a62-2f4d-4e73-a7da-0a31b077d76f" providerId="ADAL" clId="{0D11B55E-E1CB-4A9B-B463-A9B6B32B4F00}" dt="2021-02-02T07:29:16.747" v="17" actId="47"/>
        <pc:sldMkLst>
          <pc:docMk/>
          <pc:sldMk cId="2594326395" sldId="306"/>
        </pc:sldMkLst>
      </pc:sldChg>
      <pc:sldChg chg="del">
        <pc:chgData name="Gerjan de Ruiter" userId="a2531a62-2f4d-4e73-a7da-0a31b077d76f" providerId="ADAL" clId="{0D11B55E-E1CB-4A9B-B463-A9B6B32B4F00}" dt="2021-02-02T07:29:15.300" v="13" actId="47"/>
        <pc:sldMkLst>
          <pc:docMk/>
          <pc:sldMk cId="390674655" sldId="307"/>
        </pc:sldMkLst>
      </pc:sldChg>
      <pc:sldChg chg="del">
        <pc:chgData name="Gerjan de Ruiter" userId="a2531a62-2f4d-4e73-a7da-0a31b077d76f" providerId="ADAL" clId="{0D11B55E-E1CB-4A9B-B463-A9B6B32B4F00}" dt="2021-02-02T07:29:17.184" v="18" actId="47"/>
        <pc:sldMkLst>
          <pc:docMk/>
          <pc:sldMk cId="3653888047" sldId="310"/>
        </pc:sldMkLst>
      </pc:sldChg>
      <pc:sldChg chg="addSp delSp modSp mod modClrScheme modAnim chgLayout modNotesTx">
        <pc:chgData name="Gerjan de Ruiter" userId="a2531a62-2f4d-4e73-a7da-0a31b077d76f" providerId="ADAL" clId="{0D11B55E-E1CB-4A9B-B463-A9B6B32B4F00}" dt="2021-02-02T07:58:28.114" v="950" actId="20577"/>
        <pc:sldMkLst>
          <pc:docMk/>
          <pc:sldMk cId="3606796602" sldId="311"/>
        </pc:sldMkLst>
        <pc:spChg chg="del mod ord">
          <ac:chgData name="Gerjan de Ruiter" userId="a2531a62-2f4d-4e73-a7da-0a31b077d76f" providerId="ADAL" clId="{0D11B55E-E1CB-4A9B-B463-A9B6B32B4F00}" dt="2021-02-02T07:29:55.797" v="23" actId="700"/>
          <ac:spMkLst>
            <pc:docMk/>
            <pc:sldMk cId="3606796602" sldId="311"/>
            <ac:spMk id="2" creationId="{58E51A97-092B-4AA4-817E-7D7EBB10DAE0}"/>
          </ac:spMkLst>
        </pc:spChg>
        <pc:spChg chg="add del mod ord">
          <ac:chgData name="Gerjan de Ruiter" userId="a2531a62-2f4d-4e73-a7da-0a31b077d76f" providerId="ADAL" clId="{0D11B55E-E1CB-4A9B-B463-A9B6B32B4F00}" dt="2021-02-02T07:29:55.797" v="23" actId="700"/>
          <ac:spMkLst>
            <pc:docMk/>
            <pc:sldMk cId="3606796602" sldId="311"/>
            <ac:spMk id="3" creationId="{BF1B1010-2C1B-46A2-A86A-35C6D8E27827}"/>
          </ac:spMkLst>
        </pc:spChg>
        <pc:spChg chg="mod ord">
          <ac:chgData name="Gerjan de Ruiter" userId="a2531a62-2f4d-4e73-a7da-0a31b077d76f" providerId="ADAL" clId="{0D11B55E-E1CB-4A9B-B463-A9B6B32B4F00}" dt="2021-02-02T07:47:38.763" v="512" actId="20577"/>
          <ac:spMkLst>
            <pc:docMk/>
            <pc:sldMk cId="3606796602" sldId="311"/>
            <ac:spMk id="4" creationId="{A3827CC3-702E-4B5C-ABCA-74033459C34F}"/>
          </ac:spMkLst>
        </pc:spChg>
        <pc:spChg chg="add mod ord">
          <ac:chgData name="Gerjan de Ruiter" userId="a2531a62-2f4d-4e73-a7da-0a31b077d76f" providerId="ADAL" clId="{0D11B55E-E1CB-4A9B-B463-A9B6B32B4F00}" dt="2021-02-02T07:30:06.295" v="35" actId="20577"/>
          <ac:spMkLst>
            <pc:docMk/>
            <pc:sldMk cId="3606796602" sldId="311"/>
            <ac:spMk id="6" creationId="{894F1D22-A823-4867-9701-BAA53CE4A900}"/>
          </ac:spMkLst>
        </pc:spChg>
        <pc:spChg chg="add mod ord">
          <ac:chgData name="Gerjan de Ruiter" userId="a2531a62-2f4d-4e73-a7da-0a31b077d76f" providerId="ADAL" clId="{0D11B55E-E1CB-4A9B-B463-A9B6B32B4F00}" dt="2021-02-02T07:58:00.225" v="824" actId="20577"/>
          <ac:spMkLst>
            <pc:docMk/>
            <pc:sldMk cId="3606796602" sldId="311"/>
            <ac:spMk id="7" creationId="{2E88864E-2DF7-40AE-A112-D399627824ED}"/>
          </ac:spMkLst>
        </pc:spChg>
        <pc:spChg chg="add mod ord">
          <ac:chgData name="Gerjan de Ruiter" userId="a2531a62-2f4d-4e73-a7da-0a31b077d76f" providerId="ADAL" clId="{0D11B55E-E1CB-4A9B-B463-A9B6B32B4F00}" dt="2021-02-02T07:48:15.850" v="616" actId="20577"/>
          <ac:spMkLst>
            <pc:docMk/>
            <pc:sldMk cId="3606796602" sldId="311"/>
            <ac:spMk id="8" creationId="{30ED52E5-64DF-40CE-9EE3-ED8215080C38}"/>
          </ac:spMkLst>
        </pc:spChg>
        <pc:spChg chg="add mod ord">
          <ac:chgData name="Gerjan de Ruiter" userId="a2531a62-2f4d-4e73-a7da-0a31b077d76f" providerId="ADAL" clId="{0D11B55E-E1CB-4A9B-B463-A9B6B32B4F00}" dt="2021-02-02T07:49:05.338" v="757" actId="14100"/>
          <ac:spMkLst>
            <pc:docMk/>
            <pc:sldMk cId="3606796602" sldId="311"/>
            <ac:spMk id="9" creationId="{69D8EE75-5F32-48EC-A3D5-2B0B63F7F837}"/>
          </ac:spMkLst>
        </pc:spChg>
        <pc:picChg chg="del">
          <ac:chgData name="Gerjan de Ruiter" userId="a2531a62-2f4d-4e73-a7da-0a31b077d76f" providerId="ADAL" clId="{0D11B55E-E1CB-4A9B-B463-A9B6B32B4F00}" dt="2021-02-02T07:29:09.545" v="8" actId="478"/>
          <ac:picMkLst>
            <pc:docMk/>
            <pc:sldMk cId="3606796602" sldId="311"/>
            <ac:picMk id="5" creationId="{F592F774-2B78-4D98-8484-1C3DFB70FC0B}"/>
          </ac:picMkLst>
        </pc:picChg>
        <pc:picChg chg="del">
          <ac:chgData name="Gerjan de Ruiter" userId="a2531a62-2f4d-4e73-a7da-0a31b077d76f" providerId="ADAL" clId="{0D11B55E-E1CB-4A9B-B463-A9B6B32B4F00}" dt="2021-02-02T07:29:08.070" v="7" actId="478"/>
          <ac:picMkLst>
            <pc:docMk/>
            <pc:sldMk cId="3606796602" sldId="311"/>
            <ac:picMk id="2050" creationId="{576FEB49-E422-4DA5-B868-CD52C5B269DA}"/>
          </ac:picMkLst>
        </pc:picChg>
      </pc:sldChg>
      <pc:sldChg chg="del">
        <pc:chgData name="Gerjan de Ruiter" userId="a2531a62-2f4d-4e73-a7da-0a31b077d76f" providerId="ADAL" clId="{0D11B55E-E1CB-4A9B-B463-A9B6B32B4F00}" dt="2021-02-02T07:29:16.049" v="15" actId="47"/>
        <pc:sldMkLst>
          <pc:docMk/>
          <pc:sldMk cId="1148183216" sldId="314"/>
        </pc:sldMkLst>
      </pc:sldChg>
      <pc:sldChg chg="del">
        <pc:chgData name="Gerjan de Ruiter" userId="a2531a62-2f4d-4e73-a7da-0a31b077d76f" providerId="ADAL" clId="{0D11B55E-E1CB-4A9B-B463-A9B6B32B4F00}" dt="2021-02-02T07:29:14.932" v="12" actId="47"/>
        <pc:sldMkLst>
          <pc:docMk/>
          <pc:sldMk cId="860861549" sldId="315"/>
        </pc:sldMkLst>
      </pc:sldChg>
      <pc:sldChg chg="del">
        <pc:chgData name="Gerjan de Ruiter" userId="a2531a62-2f4d-4e73-a7da-0a31b077d76f" providerId="ADAL" clId="{0D11B55E-E1CB-4A9B-B463-A9B6B32B4F00}" dt="2021-02-02T07:29:15.698" v="14" actId="47"/>
        <pc:sldMkLst>
          <pc:docMk/>
          <pc:sldMk cId="616011084" sldId="322"/>
        </pc:sldMkLst>
      </pc:sldChg>
      <pc:sldChg chg="del">
        <pc:chgData name="Gerjan de Ruiter" userId="a2531a62-2f4d-4e73-a7da-0a31b077d76f" providerId="ADAL" clId="{0D11B55E-E1CB-4A9B-B463-A9B6B32B4F00}" dt="2021-02-02T07:29:16.363" v="16" actId="47"/>
        <pc:sldMkLst>
          <pc:docMk/>
          <pc:sldMk cId="443808394" sldId="323"/>
        </pc:sldMkLst>
      </pc:sldChg>
      <pc:sldChg chg="del">
        <pc:chgData name="Gerjan de Ruiter" userId="a2531a62-2f4d-4e73-a7da-0a31b077d76f" providerId="ADAL" clId="{0D11B55E-E1CB-4A9B-B463-A9B6B32B4F00}" dt="2021-02-02T07:29:17.721" v="19" actId="47"/>
        <pc:sldMkLst>
          <pc:docMk/>
          <pc:sldMk cId="915419861" sldId="327"/>
        </pc:sldMkLst>
      </pc:sldChg>
      <pc:sldChg chg="del">
        <pc:chgData name="Gerjan de Ruiter" userId="a2531a62-2f4d-4e73-a7da-0a31b077d76f" providerId="ADAL" clId="{0D11B55E-E1CB-4A9B-B463-A9B6B32B4F00}" dt="2021-02-02T07:28:59.471" v="1" actId="47"/>
        <pc:sldMkLst>
          <pc:docMk/>
          <pc:sldMk cId="3771839322" sldId="337"/>
        </pc:sldMkLst>
      </pc:sldChg>
      <pc:sldChg chg="del">
        <pc:chgData name="Gerjan de Ruiter" userId="a2531a62-2f4d-4e73-a7da-0a31b077d76f" providerId="ADAL" clId="{0D11B55E-E1CB-4A9B-B463-A9B6B32B4F00}" dt="2021-02-02T07:28:58.526" v="0" actId="47"/>
        <pc:sldMkLst>
          <pc:docMk/>
          <pc:sldMk cId="80049830" sldId="339"/>
        </pc:sldMkLst>
      </pc:sldChg>
      <pc:sldChg chg="addSp delSp modSp mod modAnim modNotesTx">
        <pc:chgData name="Gerjan de Ruiter" userId="a2531a62-2f4d-4e73-a7da-0a31b077d76f" providerId="ADAL" clId="{0D11B55E-E1CB-4A9B-B463-A9B6B32B4F00}" dt="2021-02-02T08:25:35.054" v="2520" actId="20577"/>
        <pc:sldMkLst>
          <pc:docMk/>
          <pc:sldMk cId="954211942" sldId="340"/>
        </pc:sldMkLst>
        <pc:spChg chg="del">
          <ac:chgData name="Gerjan de Ruiter" userId="a2531a62-2f4d-4e73-a7da-0a31b077d76f" providerId="ADAL" clId="{0D11B55E-E1CB-4A9B-B463-A9B6B32B4F00}" dt="2021-02-02T08:11:55.943" v="1031"/>
          <ac:spMkLst>
            <pc:docMk/>
            <pc:sldMk cId="954211942" sldId="340"/>
            <ac:spMk id="3" creationId="{0991343B-BBDC-442A-909B-64E14A2441C2}"/>
          </ac:spMkLst>
        </pc:spChg>
        <pc:spChg chg="mod">
          <ac:chgData name="Gerjan de Ruiter" userId="a2531a62-2f4d-4e73-a7da-0a31b077d76f" providerId="ADAL" clId="{0D11B55E-E1CB-4A9B-B463-A9B6B32B4F00}" dt="2021-02-02T08:25:35.054" v="2520" actId="20577"/>
          <ac:spMkLst>
            <pc:docMk/>
            <pc:sldMk cId="954211942" sldId="340"/>
            <ac:spMk id="4" creationId="{3AF5FA95-5CBF-49B8-A772-677AC73605AA}"/>
          </ac:spMkLst>
        </pc:spChg>
        <pc:picChg chg="add mod">
          <ac:chgData name="Gerjan de Ruiter" userId="a2531a62-2f4d-4e73-a7da-0a31b077d76f" providerId="ADAL" clId="{0D11B55E-E1CB-4A9B-B463-A9B6B32B4F00}" dt="2021-02-02T08:25:29.179" v="2518" actId="1076"/>
          <ac:picMkLst>
            <pc:docMk/>
            <pc:sldMk cId="954211942" sldId="340"/>
            <ac:picMk id="5" creationId="{6EE5372B-02A3-45F7-81C8-A341922B9217}"/>
          </ac:picMkLst>
        </pc:picChg>
        <pc:picChg chg="add del">
          <ac:chgData name="Gerjan de Ruiter" userId="a2531a62-2f4d-4e73-a7da-0a31b077d76f" providerId="ADAL" clId="{0D11B55E-E1CB-4A9B-B463-A9B6B32B4F00}" dt="2021-02-02T08:08:46.754" v="963" actId="478"/>
          <ac:picMkLst>
            <pc:docMk/>
            <pc:sldMk cId="954211942" sldId="340"/>
            <ac:picMk id="3074" creationId="{F29EA36F-FE30-4B58-9CF4-BD2993EB1E9A}"/>
          </ac:picMkLst>
        </pc:picChg>
        <pc:picChg chg="add mod">
          <ac:chgData name="Gerjan de Ruiter" userId="a2531a62-2f4d-4e73-a7da-0a31b077d76f" providerId="ADAL" clId="{0D11B55E-E1CB-4A9B-B463-A9B6B32B4F00}" dt="2021-02-02T08:25:26.214" v="2516" actId="1076"/>
          <ac:picMkLst>
            <pc:docMk/>
            <pc:sldMk cId="954211942" sldId="340"/>
            <ac:picMk id="3076" creationId="{9B033DF4-9BDA-4269-A241-642F0717D9A9}"/>
          </ac:picMkLst>
        </pc:picChg>
        <pc:picChg chg="add mod">
          <ac:chgData name="Gerjan de Ruiter" userId="a2531a62-2f4d-4e73-a7da-0a31b077d76f" providerId="ADAL" clId="{0D11B55E-E1CB-4A9B-B463-A9B6B32B4F00}" dt="2021-02-02T08:25:27.653" v="2517" actId="1076"/>
          <ac:picMkLst>
            <pc:docMk/>
            <pc:sldMk cId="954211942" sldId="340"/>
            <ac:picMk id="3078" creationId="{D413AF44-6320-43A0-AADE-06FF40D87135}"/>
          </ac:picMkLst>
        </pc:picChg>
      </pc:sldChg>
      <pc:sldChg chg="addSp delSp modSp new mod ord modClrScheme modAnim chgLayout modNotesTx">
        <pc:chgData name="Gerjan de Ruiter" userId="a2531a62-2f4d-4e73-a7da-0a31b077d76f" providerId="ADAL" clId="{0D11B55E-E1CB-4A9B-B463-A9B6B32B4F00}" dt="2021-02-02T07:42:02.929" v="502" actId="1076"/>
        <pc:sldMkLst>
          <pc:docMk/>
          <pc:sldMk cId="3228652041" sldId="341"/>
        </pc:sldMkLst>
        <pc:spChg chg="del mod ord">
          <ac:chgData name="Gerjan de Ruiter" userId="a2531a62-2f4d-4e73-a7da-0a31b077d76f" providerId="ADAL" clId="{0D11B55E-E1CB-4A9B-B463-A9B6B32B4F00}" dt="2021-02-02T07:31:12.365" v="37" actId="700"/>
          <ac:spMkLst>
            <pc:docMk/>
            <pc:sldMk cId="3228652041" sldId="341"/>
            <ac:spMk id="2" creationId="{31440CFC-1262-4056-944E-1E16A4BC9375}"/>
          </ac:spMkLst>
        </pc:spChg>
        <pc:spChg chg="del mod ord">
          <ac:chgData name="Gerjan de Ruiter" userId="a2531a62-2f4d-4e73-a7da-0a31b077d76f" providerId="ADAL" clId="{0D11B55E-E1CB-4A9B-B463-A9B6B32B4F00}" dt="2021-02-02T07:31:12.365" v="37" actId="700"/>
          <ac:spMkLst>
            <pc:docMk/>
            <pc:sldMk cId="3228652041" sldId="341"/>
            <ac:spMk id="3" creationId="{A2B3B697-C392-4A29-AD15-4EF85C760D4F}"/>
          </ac:spMkLst>
        </pc:spChg>
        <pc:spChg chg="del mod ord">
          <ac:chgData name="Gerjan de Ruiter" userId="a2531a62-2f4d-4e73-a7da-0a31b077d76f" providerId="ADAL" clId="{0D11B55E-E1CB-4A9B-B463-A9B6B32B4F00}" dt="2021-02-02T07:31:12.365" v="37" actId="700"/>
          <ac:spMkLst>
            <pc:docMk/>
            <pc:sldMk cId="3228652041" sldId="341"/>
            <ac:spMk id="4" creationId="{B2295539-A47B-470B-B548-0AF00729F99D}"/>
          </ac:spMkLst>
        </pc:spChg>
        <pc:spChg chg="del">
          <ac:chgData name="Gerjan de Ruiter" userId="a2531a62-2f4d-4e73-a7da-0a31b077d76f" providerId="ADAL" clId="{0D11B55E-E1CB-4A9B-B463-A9B6B32B4F00}" dt="2021-02-02T07:31:12.365" v="37" actId="700"/>
          <ac:spMkLst>
            <pc:docMk/>
            <pc:sldMk cId="3228652041" sldId="341"/>
            <ac:spMk id="5" creationId="{B1C335DA-FEE9-4CB8-A425-FA4254C4C641}"/>
          </ac:spMkLst>
        </pc:spChg>
        <pc:spChg chg="del">
          <ac:chgData name="Gerjan de Ruiter" userId="a2531a62-2f4d-4e73-a7da-0a31b077d76f" providerId="ADAL" clId="{0D11B55E-E1CB-4A9B-B463-A9B6B32B4F00}" dt="2021-02-02T07:31:12.365" v="37" actId="700"/>
          <ac:spMkLst>
            <pc:docMk/>
            <pc:sldMk cId="3228652041" sldId="341"/>
            <ac:spMk id="6" creationId="{9DD18F34-F95D-471A-9F37-D2157689336F}"/>
          </ac:spMkLst>
        </pc:spChg>
        <pc:spChg chg="add mod ord">
          <ac:chgData name="Gerjan de Ruiter" userId="a2531a62-2f4d-4e73-a7da-0a31b077d76f" providerId="ADAL" clId="{0D11B55E-E1CB-4A9B-B463-A9B6B32B4F00}" dt="2021-02-02T07:31:28.453" v="60" actId="20577"/>
          <ac:spMkLst>
            <pc:docMk/>
            <pc:sldMk cId="3228652041" sldId="341"/>
            <ac:spMk id="7" creationId="{019A3291-F6A3-47BF-A11E-F8F0C102A092}"/>
          </ac:spMkLst>
        </pc:spChg>
        <pc:spChg chg="add del mod ord">
          <ac:chgData name="Gerjan de Ruiter" userId="a2531a62-2f4d-4e73-a7da-0a31b077d76f" providerId="ADAL" clId="{0D11B55E-E1CB-4A9B-B463-A9B6B32B4F00}" dt="2021-02-02T07:31:14.618" v="38"/>
          <ac:spMkLst>
            <pc:docMk/>
            <pc:sldMk cId="3228652041" sldId="341"/>
            <ac:spMk id="8" creationId="{46798AD5-1610-48B2-97EA-6B86BD5CC358}"/>
          </ac:spMkLst>
        </pc:spChg>
        <pc:spChg chg="add mod ord">
          <ac:chgData name="Gerjan de Ruiter" userId="a2531a62-2f4d-4e73-a7da-0a31b077d76f" providerId="ADAL" clId="{0D11B55E-E1CB-4A9B-B463-A9B6B32B4F00}" dt="2021-02-02T07:39:29.839" v="182" actId="113"/>
          <ac:spMkLst>
            <pc:docMk/>
            <pc:sldMk cId="3228652041" sldId="341"/>
            <ac:spMk id="9" creationId="{132CD758-85D2-4D05-AB0A-42BCDAEC9FAB}"/>
          </ac:spMkLst>
        </pc:spChg>
        <pc:picChg chg="add mod">
          <ac:chgData name="Gerjan de Ruiter" userId="a2531a62-2f4d-4e73-a7da-0a31b077d76f" providerId="ADAL" clId="{0D11B55E-E1CB-4A9B-B463-A9B6B32B4F00}" dt="2021-02-02T07:42:02.929" v="502" actId="1076"/>
          <ac:picMkLst>
            <pc:docMk/>
            <pc:sldMk cId="3228652041" sldId="341"/>
            <ac:picMk id="1026" creationId="{6177605D-89AC-4B6C-9292-8685DD625953}"/>
          </ac:picMkLst>
        </pc:picChg>
      </pc:sldChg>
      <pc:sldChg chg="del">
        <pc:chgData name="Gerjan de Ruiter" userId="a2531a62-2f4d-4e73-a7da-0a31b077d76f" providerId="ADAL" clId="{0D11B55E-E1CB-4A9B-B463-A9B6B32B4F00}" dt="2021-02-02T07:29:01.759" v="2" actId="47"/>
        <pc:sldMkLst>
          <pc:docMk/>
          <pc:sldMk cId="2216975386" sldId="342"/>
        </pc:sldMkLst>
      </pc:sldChg>
      <pc:sldChg chg="addSp delSp modSp new del mod ord modClrScheme chgLayout">
        <pc:chgData name="Gerjan de Ruiter" userId="a2531a62-2f4d-4e73-a7da-0a31b077d76f" providerId="ADAL" clId="{0D11B55E-E1CB-4A9B-B463-A9B6B32B4F00}" dt="2021-02-02T08:24:32.708" v="2428" actId="47"/>
        <pc:sldMkLst>
          <pc:docMk/>
          <pc:sldMk cId="2254333365" sldId="342"/>
        </pc:sldMkLst>
        <pc:spChg chg="del mod ord">
          <ac:chgData name="Gerjan de Ruiter" userId="a2531a62-2f4d-4e73-a7da-0a31b077d76f" providerId="ADAL" clId="{0D11B55E-E1CB-4A9B-B463-A9B6B32B4F00}" dt="2021-02-02T07:59:32.660" v="952" actId="700"/>
          <ac:spMkLst>
            <pc:docMk/>
            <pc:sldMk cId="2254333365" sldId="342"/>
            <ac:spMk id="2" creationId="{F3E18CEC-327C-4FB0-AF5F-AEAE4669EA6A}"/>
          </ac:spMkLst>
        </pc:spChg>
        <pc:spChg chg="del">
          <ac:chgData name="Gerjan de Ruiter" userId="a2531a62-2f4d-4e73-a7da-0a31b077d76f" providerId="ADAL" clId="{0D11B55E-E1CB-4A9B-B463-A9B6B32B4F00}" dt="2021-02-02T07:59:32.660" v="952" actId="700"/>
          <ac:spMkLst>
            <pc:docMk/>
            <pc:sldMk cId="2254333365" sldId="342"/>
            <ac:spMk id="3" creationId="{C261F424-ADDD-475F-B26A-EFC08B356E0A}"/>
          </ac:spMkLst>
        </pc:spChg>
        <pc:spChg chg="del mod ord">
          <ac:chgData name="Gerjan de Ruiter" userId="a2531a62-2f4d-4e73-a7da-0a31b077d76f" providerId="ADAL" clId="{0D11B55E-E1CB-4A9B-B463-A9B6B32B4F00}" dt="2021-02-02T07:59:32.660" v="952" actId="700"/>
          <ac:spMkLst>
            <pc:docMk/>
            <pc:sldMk cId="2254333365" sldId="342"/>
            <ac:spMk id="4" creationId="{4D2200B1-BEEC-4364-B9E0-53A493E9185D}"/>
          </ac:spMkLst>
        </pc:spChg>
        <pc:spChg chg="del">
          <ac:chgData name="Gerjan de Ruiter" userId="a2531a62-2f4d-4e73-a7da-0a31b077d76f" providerId="ADAL" clId="{0D11B55E-E1CB-4A9B-B463-A9B6B32B4F00}" dt="2021-02-02T07:59:32.660" v="952" actId="700"/>
          <ac:spMkLst>
            <pc:docMk/>
            <pc:sldMk cId="2254333365" sldId="342"/>
            <ac:spMk id="5" creationId="{C611DD94-F458-423E-8A74-D41AA97C18DF}"/>
          </ac:spMkLst>
        </pc:spChg>
        <pc:spChg chg="del">
          <ac:chgData name="Gerjan de Ruiter" userId="a2531a62-2f4d-4e73-a7da-0a31b077d76f" providerId="ADAL" clId="{0D11B55E-E1CB-4A9B-B463-A9B6B32B4F00}" dt="2021-02-02T07:59:32.660" v="952" actId="700"/>
          <ac:spMkLst>
            <pc:docMk/>
            <pc:sldMk cId="2254333365" sldId="342"/>
            <ac:spMk id="6" creationId="{2901D1DF-7C1F-42C3-81C5-2A1C7CEA9A2C}"/>
          </ac:spMkLst>
        </pc:spChg>
        <pc:spChg chg="add mod ord">
          <ac:chgData name="Gerjan de Ruiter" userId="a2531a62-2f4d-4e73-a7da-0a31b077d76f" providerId="ADAL" clId="{0D11B55E-E1CB-4A9B-B463-A9B6B32B4F00}" dt="2021-02-02T07:59:47.266" v="956" actId="1076"/>
          <ac:spMkLst>
            <pc:docMk/>
            <pc:sldMk cId="2254333365" sldId="342"/>
            <ac:spMk id="7" creationId="{DE71C0F4-756D-43C8-8B67-FCF629A90C64}"/>
          </ac:spMkLst>
        </pc:spChg>
        <pc:spChg chg="add del mod ord">
          <ac:chgData name="Gerjan de Ruiter" userId="a2531a62-2f4d-4e73-a7da-0a31b077d76f" providerId="ADAL" clId="{0D11B55E-E1CB-4A9B-B463-A9B6B32B4F00}" dt="2021-02-02T07:59:36.264" v="953"/>
          <ac:spMkLst>
            <pc:docMk/>
            <pc:sldMk cId="2254333365" sldId="342"/>
            <ac:spMk id="8" creationId="{56C2F271-BE0D-41EC-8E0F-AC731344AEB7}"/>
          </ac:spMkLst>
        </pc:spChg>
        <pc:picChg chg="add mod">
          <ac:chgData name="Gerjan de Ruiter" userId="a2531a62-2f4d-4e73-a7da-0a31b077d76f" providerId="ADAL" clId="{0D11B55E-E1CB-4A9B-B463-A9B6B32B4F00}" dt="2021-02-02T07:59:55.665" v="958" actId="1076"/>
          <ac:picMkLst>
            <pc:docMk/>
            <pc:sldMk cId="2254333365" sldId="342"/>
            <ac:picMk id="2050" creationId="{410276DC-1ABC-4C9C-BEC6-F3F02538AFEA}"/>
          </ac:picMkLst>
        </pc:picChg>
      </pc:sldChg>
      <pc:sldChg chg="addSp delSp modSp new del">
        <pc:chgData name="Gerjan de Ruiter" userId="a2531a62-2f4d-4e73-a7da-0a31b077d76f" providerId="ADAL" clId="{0D11B55E-E1CB-4A9B-B463-A9B6B32B4F00}" dt="2021-02-02T08:09:07.772" v="965" actId="47"/>
        <pc:sldMkLst>
          <pc:docMk/>
          <pc:sldMk cId="300787316" sldId="343"/>
        </pc:sldMkLst>
        <pc:spChg chg="del">
          <ac:chgData name="Gerjan de Ruiter" userId="a2531a62-2f4d-4e73-a7da-0a31b077d76f" providerId="ADAL" clId="{0D11B55E-E1CB-4A9B-B463-A9B6B32B4F00}" dt="2021-02-02T08:08:42.309" v="961"/>
          <ac:spMkLst>
            <pc:docMk/>
            <pc:sldMk cId="300787316" sldId="343"/>
            <ac:spMk id="4" creationId="{D9ADC1F5-7569-497D-93D6-E1941530063D}"/>
          </ac:spMkLst>
        </pc:spChg>
        <pc:spChg chg="add mod">
          <ac:chgData name="Gerjan de Ruiter" userId="a2531a62-2f4d-4e73-a7da-0a31b077d76f" providerId="ADAL" clId="{0D11B55E-E1CB-4A9B-B463-A9B6B32B4F00}" dt="2021-02-02T08:09:04.614" v="964" actId="478"/>
          <ac:spMkLst>
            <pc:docMk/>
            <pc:sldMk cId="300787316" sldId="343"/>
            <ac:spMk id="8" creationId="{D20BB870-30FB-4FFC-B77F-87323251D2E9}"/>
          </ac:spMkLst>
        </pc:spChg>
        <pc:picChg chg="add del mod">
          <ac:chgData name="Gerjan de Ruiter" userId="a2531a62-2f4d-4e73-a7da-0a31b077d76f" providerId="ADAL" clId="{0D11B55E-E1CB-4A9B-B463-A9B6B32B4F00}" dt="2021-02-02T08:09:04.614" v="964" actId="478"/>
          <ac:picMkLst>
            <pc:docMk/>
            <pc:sldMk cId="300787316" sldId="343"/>
            <ac:picMk id="7" creationId="{52DD98C4-FFE4-45B8-81F3-9A37CA426224}"/>
          </ac:picMkLst>
        </pc:picChg>
      </pc:sldChg>
      <pc:sldChg chg="del">
        <pc:chgData name="Gerjan de Ruiter" userId="a2531a62-2f4d-4e73-a7da-0a31b077d76f" providerId="ADAL" clId="{0D11B55E-E1CB-4A9B-B463-A9B6B32B4F00}" dt="2021-02-02T07:29:02.112" v="3" actId="47"/>
        <pc:sldMkLst>
          <pc:docMk/>
          <pc:sldMk cId="2835741710" sldId="343"/>
        </pc:sldMkLst>
      </pc:sldChg>
      <pc:sldChg chg="add">
        <pc:chgData name="Gerjan de Ruiter" userId="a2531a62-2f4d-4e73-a7da-0a31b077d76f" providerId="ADAL" clId="{0D11B55E-E1CB-4A9B-B463-A9B6B32B4F00}" dt="2021-02-02T08:24:29.792" v="2427"/>
        <pc:sldMkLst>
          <pc:docMk/>
          <pc:sldMk cId="3699996197" sldId="343"/>
        </pc:sldMkLst>
      </pc:sldChg>
      <pc:sldChg chg="addSp delSp modSp new del mod modClrScheme chgLayout">
        <pc:chgData name="Gerjan de Ruiter" userId="a2531a62-2f4d-4e73-a7da-0a31b077d76f" providerId="ADAL" clId="{0D11B55E-E1CB-4A9B-B463-A9B6B32B4F00}" dt="2021-02-02T08:10:35.198" v="1030" actId="47"/>
        <pc:sldMkLst>
          <pc:docMk/>
          <pc:sldMk cId="4189128333" sldId="343"/>
        </pc:sldMkLst>
        <pc:spChg chg="del mod ord">
          <ac:chgData name="Gerjan de Ruiter" userId="a2531a62-2f4d-4e73-a7da-0a31b077d76f" providerId="ADAL" clId="{0D11B55E-E1CB-4A9B-B463-A9B6B32B4F00}" dt="2021-02-02T08:09:25.649" v="967" actId="700"/>
          <ac:spMkLst>
            <pc:docMk/>
            <pc:sldMk cId="4189128333" sldId="343"/>
            <ac:spMk id="2" creationId="{5FE9FBE7-D5EC-47BD-B679-306EE76CFEF5}"/>
          </ac:spMkLst>
        </pc:spChg>
        <pc:spChg chg="del mod ord">
          <ac:chgData name="Gerjan de Ruiter" userId="a2531a62-2f4d-4e73-a7da-0a31b077d76f" providerId="ADAL" clId="{0D11B55E-E1CB-4A9B-B463-A9B6B32B4F00}" dt="2021-02-02T08:09:25.649" v="967" actId="700"/>
          <ac:spMkLst>
            <pc:docMk/>
            <pc:sldMk cId="4189128333" sldId="343"/>
            <ac:spMk id="3" creationId="{0FAC3614-FBBE-4976-945C-0D1EE5C95962}"/>
          </ac:spMkLst>
        </pc:spChg>
        <pc:spChg chg="del mod ord">
          <ac:chgData name="Gerjan de Ruiter" userId="a2531a62-2f4d-4e73-a7da-0a31b077d76f" providerId="ADAL" clId="{0D11B55E-E1CB-4A9B-B463-A9B6B32B4F00}" dt="2021-02-02T08:09:25.649" v="967" actId="700"/>
          <ac:spMkLst>
            <pc:docMk/>
            <pc:sldMk cId="4189128333" sldId="343"/>
            <ac:spMk id="4" creationId="{C89E62B8-43DF-45E8-9407-B378433BF512}"/>
          </ac:spMkLst>
        </pc:spChg>
        <pc:spChg chg="del">
          <ac:chgData name="Gerjan de Ruiter" userId="a2531a62-2f4d-4e73-a7da-0a31b077d76f" providerId="ADAL" clId="{0D11B55E-E1CB-4A9B-B463-A9B6B32B4F00}" dt="2021-02-02T08:09:25.649" v="967" actId="700"/>
          <ac:spMkLst>
            <pc:docMk/>
            <pc:sldMk cId="4189128333" sldId="343"/>
            <ac:spMk id="5" creationId="{9A465577-2EB2-49C9-BDA9-83A023429692}"/>
          </ac:spMkLst>
        </pc:spChg>
        <pc:spChg chg="del">
          <ac:chgData name="Gerjan de Ruiter" userId="a2531a62-2f4d-4e73-a7da-0a31b077d76f" providerId="ADAL" clId="{0D11B55E-E1CB-4A9B-B463-A9B6B32B4F00}" dt="2021-02-02T08:09:25.649" v="967" actId="700"/>
          <ac:spMkLst>
            <pc:docMk/>
            <pc:sldMk cId="4189128333" sldId="343"/>
            <ac:spMk id="6" creationId="{613E4926-66EA-4603-B8EE-D2246FE56063}"/>
          </ac:spMkLst>
        </pc:spChg>
        <pc:spChg chg="add mod ord">
          <ac:chgData name="Gerjan de Ruiter" userId="a2531a62-2f4d-4e73-a7da-0a31b077d76f" providerId="ADAL" clId="{0D11B55E-E1CB-4A9B-B463-A9B6B32B4F00}" dt="2021-02-02T08:09:35.825" v="1004" actId="20577"/>
          <ac:spMkLst>
            <pc:docMk/>
            <pc:sldMk cId="4189128333" sldId="343"/>
            <ac:spMk id="7" creationId="{E2A8D323-EA72-4126-8067-66C651D3C810}"/>
          </ac:spMkLst>
        </pc:spChg>
        <pc:spChg chg="add mod ord">
          <ac:chgData name="Gerjan de Ruiter" userId="a2531a62-2f4d-4e73-a7da-0a31b077d76f" providerId="ADAL" clId="{0D11B55E-E1CB-4A9B-B463-A9B6B32B4F00}" dt="2021-02-02T08:09:25.649" v="967" actId="700"/>
          <ac:spMkLst>
            <pc:docMk/>
            <pc:sldMk cId="4189128333" sldId="343"/>
            <ac:spMk id="8" creationId="{670B786D-C7EE-4119-A5DA-EA0302736001}"/>
          </ac:spMkLst>
        </pc:spChg>
        <pc:spChg chg="add mod ord">
          <ac:chgData name="Gerjan de Ruiter" userId="a2531a62-2f4d-4e73-a7da-0a31b077d76f" providerId="ADAL" clId="{0D11B55E-E1CB-4A9B-B463-A9B6B32B4F00}" dt="2021-02-02T08:10:20.691" v="1029" actId="403"/>
          <ac:spMkLst>
            <pc:docMk/>
            <pc:sldMk cId="4189128333" sldId="343"/>
            <ac:spMk id="9" creationId="{F73E5A7B-8A20-402E-ADBD-CCF3D0CE79A8}"/>
          </ac:spMkLst>
        </pc:spChg>
      </pc:sldChg>
      <pc:sldChg chg="addSp delSp modSp new mod ord">
        <pc:chgData name="Gerjan de Ruiter" userId="a2531a62-2f4d-4e73-a7da-0a31b077d76f" providerId="ADAL" clId="{0D11B55E-E1CB-4A9B-B463-A9B6B32B4F00}" dt="2021-02-02T08:35:27.434" v="2814"/>
        <pc:sldMkLst>
          <pc:docMk/>
          <pc:sldMk cId="3134080781" sldId="344"/>
        </pc:sldMkLst>
        <pc:spChg chg="mod">
          <ac:chgData name="Gerjan de Ruiter" userId="a2531a62-2f4d-4e73-a7da-0a31b077d76f" providerId="ADAL" clId="{0D11B55E-E1CB-4A9B-B463-A9B6B32B4F00}" dt="2021-02-02T08:27:04.057" v="2594" actId="20577"/>
          <ac:spMkLst>
            <pc:docMk/>
            <pc:sldMk cId="3134080781" sldId="344"/>
            <ac:spMk id="2" creationId="{EA64C96E-D095-4C73-8199-CB88EEE2D4DD}"/>
          </ac:spMkLst>
        </pc:spChg>
        <pc:spChg chg="del mod">
          <ac:chgData name="Gerjan de Ruiter" userId="a2531a62-2f4d-4e73-a7da-0a31b077d76f" providerId="ADAL" clId="{0D11B55E-E1CB-4A9B-B463-A9B6B32B4F00}" dt="2021-02-02T08:26:33.231" v="2526"/>
          <ac:spMkLst>
            <pc:docMk/>
            <pc:sldMk cId="3134080781" sldId="344"/>
            <ac:spMk id="3" creationId="{9150620E-6747-472F-B2F6-1FC037B5D169}"/>
          </ac:spMkLst>
        </pc:spChg>
        <pc:spChg chg="mod">
          <ac:chgData name="Gerjan de Ruiter" userId="a2531a62-2f4d-4e73-a7da-0a31b077d76f" providerId="ADAL" clId="{0D11B55E-E1CB-4A9B-B463-A9B6B32B4F00}" dt="2021-02-02T08:35:17.796" v="2812" actId="20577"/>
          <ac:spMkLst>
            <pc:docMk/>
            <pc:sldMk cId="3134080781" sldId="344"/>
            <ac:spMk id="4" creationId="{F7BB8675-87D8-4E3F-9DA5-F28DC83A0621}"/>
          </ac:spMkLst>
        </pc:spChg>
        <pc:spChg chg="add del mod">
          <ac:chgData name="Gerjan de Ruiter" userId="a2531a62-2f4d-4e73-a7da-0a31b077d76f" providerId="ADAL" clId="{0D11B55E-E1CB-4A9B-B463-A9B6B32B4F00}" dt="2021-02-02T08:26:42.774" v="2528"/>
          <ac:spMkLst>
            <pc:docMk/>
            <pc:sldMk cId="3134080781" sldId="344"/>
            <ac:spMk id="5" creationId="{06E67D46-36DE-412D-8EBC-C164B9C78694}"/>
          </ac:spMkLst>
        </pc:spChg>
        <pc:picChg chg="add del mod">
          <ac:chgData name="Gerjan de Ruiter" userId="a2531a62-2f4d-4e73-a7da-0a31b077d76f" providerId="ADAL" clId="{0D11B55E-E1CB-4A9B-B463-A9B6B32B4F00}" dt="2021-02-02T08:26:35.819" v="2527" actId="478"/>
          <ac:picMkLst>
            <pc:docMk/>
            <pc:sldMk cId="3134080781" sldId="344"/>
            <ac:picMk id="5122" creationId="{460558E0-5DF4-4950-855C-E626ADB36897}"/>
          </ac:picMkLst>
        </pc:picChg>
        <pc:picChg chg="add mod">
          <ac:chgData name="Gerjan de Ruiter" userId="a2531a62-2f4d-4e73-a7da-0a31b077d76f" providerId="ADAL" clId="{0D11B55E-E1CB-4A9B-B463-A9B6B32B4F00}" dt="2021-02-02T08:34:12.182" v="2689" actId="1076"/>
          <ac:picMkLst>
            <pc:docMk/>
            <pc:sldMk cId="3134080781" sldId="344"/>
            <ac:picMk id="5124" creationId="{75CE9823-8DA7-498A-90D2-9C93D8696F76}"/>
          </ac:picMkLst>
        </pc:picChg>
      </pc:sldChg>
      <pc:sldChg chg="del">
        <pc:chgData name="Gerjan de Ruiter" userId="a2531a62-2f4d-4e73-a7da-0a31b077d76f" providerId="ADAL" clId="{0D11B55E-E1CB-4A9B-B463-A9B6B32B4F00}" dt="2021-02-02T07:29:02.584" v="4" actId="47"/>
        <pc:sldMkLst>
          <pc:docMk/>
          <pc:sldMk cId="3384363172" sldId="344"/>
        </pc:sldMkLst>
      </pc:sldChg>
      <pc:sldChg chg="addSp delSp modSp new del mod ord modClrScheme chgLayout">
        <pc:chgData name="Gerjan de Ruiter" userId="a2531a62-2f4d-4e73-a7da-0a31b077d76f" providerId="ADAL" clId="{0D11B55E-E1CB-4A9B-B463-A9B6B32B4F00}" dt="2021-02-02T08:36:29.543" v="2834" actId="47"/>
        <pc:sldMkLst>
          <pc:docMk/>
          <pc:sldMk cId="1033535356" sldId="345"/>
        </pc:sldMkLst>
        <pc:spChg chg="del mod ord">
          <ac:chgData name="Gerjan de Ruiter" userId="a2531a62-2f4d-4e73-a7da-0a31b077d76f" providerId="ADAL" clId="{0D11B55E-E1CB-4A9B-B463-A9B6B32B4F00}" dt="2021-02-02T08:35:44.907" v="2816" actId="700"/>
          <ac:spMkLst>
            <pc:docMk/>
            <pc:sldMk cId="1033535356" sldId="345"/>
            <ac:spMk id="2" creationId="{10F5F279-6DC9-4FED-A6C1-1CA2664B5BA8}"/>
          </ac:spMkLst>
        </pc:spChg>
        <pc:spChg chg="del mod ord">
          <ac:chgData name="Gerjan de Ruiter" userId="a2531a62-2f4d-4e73-a7da-0a31b077d76f" providerId="ADAL" clId="{0D11B55E-E1CB-4A9B-B463-A9B6B32B4F00}" dt="2021-02-02T08:35:44.907" v="2816" actId="700"/>
          <ac:spMkLst>
            <pc:docMk/>
            <pc:sldMk cId="1033535356" sldId="345"/>
            <ac:spMk id="3" creationId="{B02D5D1A-4CFF-4B28-BC2F-B92FB870A301}"/>
          </ac:spMkLst>
        </pc:spChg>
        <pc:spChg chg="add mod ord">
          <ac:chgData name="Gerjan de Ruiter" userId="a2531a62-2f4d-4e73-a7da-0a31b077d76f" providerId="ADAL" clId="{0D11B55E-E1CB-4A9B-B463-A9B6B32B4F00}" dt="2021-02-02T08:35:50.813" v="2831" actId="20577"/>
          <ac:spMkLst>
            <pc:docMk/>
            <pc:sldMk cId="1033535356" sldId="345"/>
            <ac:spMk id="4" creationId="{55F4C42E-298D-4D11-B7B7-9AC246147C52}"/>
          </ac:spMkLst>
        </pc:spChg>
        <pc:spChg chg="add mod ord">
          <ac:chgData name="Gerjan de Ruiter" userId="a2531a62-2f4d-4e73-a7da-0a31b077d76f" providerId="ADAL" clId="{0D11B55E-E1CB-4A9B-B463-A9B6B32B4F00}" dt="2021-02-02T08:35:44.907" v="2816" actId="700"/>
          <ac:spMkLst>
            <pc:docMk/>
            <pc:sldMk cId="1033535356" sldId="345"/>
            <ac:spMk id="5" creationId="{8008DBD1-7FCF-4A53-9240-60633333FD44}"/>
          </ac:spMkLst>
        </pc:spChg>
        <pc:spChg chg="add mod ord">
          <ac:chgData name="Gerjan de Ruiter" userId="a2531a62-2f4d-4e73-a7da-0a31b077d76f" providerId="ADAL" clId="{0D11B55E-E1CB-4A9B-B463-A9B6B32B4F00}" dt="2021-02-02T08:35:44.907" v="2816" actId="700"/>
          <ac:spMkLst>
            <pc:docMk/>
            <pc:sldMk cId="1033535356" sldId="345"/>
            <ac:spMk id="6" creationId="{3A6F5932-40BC-4223-8B5D-6479D5D226F6}"/>
          </ac:spMkLst>
        </pc:spChg>
      </pc:sldChg>
      <pc:sldChg chg="new del">
        <pc:chgData name="Gerjan de Ruiter" userId="a2531a62-2f4d-4e73-a7da-0a31b077d76f" providerId="ADAL" clId="{0D11B55E-E1CB-4A9B-B463-A9B6B32B4F00}" dt="2021-02-02T08:42:58.171" v="2837" actId="47"/>
        <pc:sldMkLst>
          <pc:docMk/>
          <pc:sldMk cId="1890585161" sldId="345"/>
        </pc:sldMkLst>
      </pc:sldChg>
      <pc:sldChg chg="addSp delSp modSp new mod">
        <pc:chgData name="Gerjan de Ruiter" userId="a2531a62-2f4d-4e73-a7da-0a31b077d76f" providerId="ADAL" clId="{0D11B55E-E1CB-4A9B-B463-A9B6B32B4F00}" dt="2021-02-02T08:46:15.031" v="2902"/>
        <pc:sldMkLst>
          <pc:docMk/>
          <pc:sldMk cId="1383608092" sldId="346"/>
        </pc:sldMkLst>
        <pc:spChg chg="mod">
          <ac:chgData name="Gerjan de Ruiter" userId="a2531a62-2f4d-4e73-a7da-0a31b077d76f" providerId="ADAL" clId="{0D11B55E-E1CB-4A9B-B463-A9B6B32B4F00}" dt="2021-02-02T08:43:26.218" v="2893" actId="403"/>
          <ac:spMkLst>
            <pc:docMk/>
            <pc:sldMk cId="1383608092" sldId="346"/>
            <ac:spMk id="2" creationId="{EF48576A-86FC-4C27-A9C8-0A036272B2C0}"/>
          </ac:spMkLst>
        </pc:spChg>
        <pc:spChg chg="del">
          <ac:chgData name="Gerjan de Ruiter" userId="a2531a62-2f4d-4e73-a7da-0a31b077d76f" providerId="ADAL" clId="{0D11B55E-E1CB-4A9B-B463-A9B6B32B4F00}" dt="2021-02-02T08:44:13.389" v="2897"/>
          <ac:spMkLst>
            <pc:docMk/>
            <pc:sldMk cId="1383608092" sldId="346"/>
            <ac:spMk id="3" creationId="{9AA4B6C4-AF7D-42A7-824A-95C21DA82EBD}"/>
          </ac:spMkLst>
        </pc:spChg>
        <pc:spChg chg="mod">
          <ac:chgData name="Gerjan de Ruiter" userId="a2531a62-2f4d-4e73-a7da-0a31b077d76f" providerId="ADAL" clId="{0D11B55E-E1CB-4A9B-B463-A9B6B32B4F00}" dt="2021-02-02T08:43:33.661" v="2896" actId="255"/>
          <ac:spMkLst>
            <pc:docMk/>
            <pc:sldMk cId="1383608092" sldId="346"/>
            <ac:spMk id="4" creationId="{4D476BFE-2828-480D-8E39-187C092A1FA0}"/>
          </ac:spMkLst>
        </pc:spChg>
        <pc:spChg chg="add del mod">
          <ac:chgData name="Gerjan de Ruiter" userId="a2531a62-2f4d-4e73-a7da-0a31b077d76f" providerId="ADAL" clId="{0D11B55E-E1CB-4A9B-B463-A9B6B32B4F00}" dt="2021-02-02T08:46:15.031" v="2902"/>
          <ac:spMkLst>
            <pc:docMk/>
            <pc:sldMk cId="1383608092" sldId="346"/>
            <ac:spMk id="5" creationId="{D9A8B351-B0A8-4D5F-B628-67225FA6ADE4}"/>
          </ac:spMkLst>
        </pc:spChg>
        <pc:picChg chg="add del mod">
          <ac:chgData name="Gerjan de Ruiter" userId="a2531a62-2f4d-4e73-a7da-0a31b077d76f" providerId="ADAL" clId="{0D11B55E-E1CB-4A9B-B463-A9B6B32B4F00}" dt="2021-02-02T08:46:12.216" v="2901" actId="478"/>
          <ac:picMkLst>
            <pc:docMk/>
            <pc:sldMk cId="1383608092" sldId="346"/>
            <ac:picMk id="7170" creationId="{E3DECFF4-BAB8-4C80-AFE0-C8B1EB3953D8}"/>
          </ac:picMkLst>
        </pc:picChg>
        <pc:picChg chg="add mod">
          <ac:chgData name="Gerjan de Ruiter" userId="a2531a62-2f4d-4e73-a7da-0a31b077d76f" providerId="ADAL" clId="{0D11B55E-E1CB-4A9B-B463-A9B6B32B4F00}" dt="2021-02-02T08:46:15.031" v="2902"/>
          <ac:picMkLst>
            <pc:docMk/>
            <pc:sldMk cId="1383608092" sldId="346"/>
            <ac:picMk id="7172" creationId="{72F656C9-BBC8-49C5-B750-AB6FE4019E23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ECEEA1-D0E5-4218-AD48-06F7DEDB5A18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3303AD-3C82-4B6B-9D4F-ED46C6E3FCE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06870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Periode 2, leerjaar 2; zijn de intellectuele, financiële en materiele waarde aanbod gekomen.</a:t>
            </a:r>
          </a:p>
          <a:p>
            <a:r>
              <a:rPr lang="nl-NL" dirty="0"/>
              <a:t>Deze periode worden de natuurlijke, intellectuele, sociaal-relationele en menselijke waarde besproken en behandeld.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3303AD-3C82-4B6B-9D4F-ED46C6E3FCE9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57127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b="0" dirty="0"/>
              <a:t>Bij zowel de </a:t>
            </a:r>
            <a:r>
              <a:rPr lang="nl-NL" b="0" dirty="0" err="1"/>
              <a:t>klimaatveraneringen</a:t>
            </a:r>
            <a:r>
              <a:rPr lang="nl-NL" b="0" dirty="0"/>
              <a:t> als sociaal fundament nemen we het model van de donuteconomie als uitgangspunt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8214B2-8A3D-4AAD-A585-6BF2A9411CB6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02228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Tips google: Webinar klimaat; Webinar circulaire economie etc. Hoef geen live Webinar te zijn</a:t>
            </a:r>
          </a:p>
          <a:p>
            <a:endParaRPr lang="nl-NL" dirty="0"/>
          </a:p>
          <a:p>
            <a:r>
              <a:rPr lang="nl-NL" dirty="0"/>
              <a:t>Webinar klimaat: groot ouders voor het klimaat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3303AD-3C82-4B6B-9D4F-ED46C6E3FCE9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45350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Periode 2, leerjaar 2; zijn de intellectuele, financiële en materiele waarde aanbod gekomen.</a:t>
            </a:r>
          </a:p>
          <a:p>
            <a:r>
              <a:rPr lang="nl-NL" dirty="0"/>
              <a:t>Deze periode worden de natuurlijke, intellectuele, sociaal-relationele en menselijke waarde besproken en behandeld.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3303AD-3C82-4B6B-9D4F-ED46C6E3FCE9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16865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38DD25-C98B-46BF-899D-D6AD5E4D06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82BA625-F68F-47F9-A9E4-4747698604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A427621-8CAC-4826-AD18-564F5D00E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6817-34EB-48BC-A12B-9919070E1896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AA96F66-7D29-42A3-AD26-5A6FEAF7A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42C1FC0-D86A-4C29-99CE-6F340F5B1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7E38C-8D44-43A9-A0A8-E81091A5B7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69862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902D67-2503-4959-BC01-159B01A47F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664BE456-9D27-4211-A0FE-66C664E78E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67F133E-AF71-408A-844B-744C77F1D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6817-34EB-48BC-A12B-9919070E1896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5773463-23DE-4F93-811C-330D17CE7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CFFE2FB-E522-436F-A512-68A36F865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7E38C-8D44-43A9-A0A8-E81091A5B7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4554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50DCD804-7347-448A-A689-BD9B43137C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056615BA-FAFE-4903-9008-92631268E0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E0D43E8-A341-4240-9B94-FE69B23301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6817-34EB-48BC-A12B-9919070E1896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47C0BA8-82F5-476D-9826-79D02786C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D954C8C-F4F5-4173-B8B6-E08584B88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7E38C-8D44-43A9-A0A8-E81091A5B7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70326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718386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639616" y="332656"/>
            <a:ext cx="8860565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735627" y="1196753"/>
            <a:ext cx="8846773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983327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54126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91569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2-2-2021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65188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2-2-2021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5392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139220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4273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3D4AFF-DE08-49C6-9890-0566598DB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34E4BA8-9DC0-42DF-AAFF-452FDB49F0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88BE619-7C5B-424A-A3D2-BA20C6420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6817-34EB-48BC-A12B-9919070E1896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98F3028-AD4B-414C-B04E-7AE27BC78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B731C99-AD39-42CB-B329-11DD479F4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7E38C-8D44-43A9-A0A8-E81091A5B7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69755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70583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0004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D6EE7E-2D80-4488-8F12-67EAE0990E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3F12511-D602-4436-9569-5222AD29E2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7B1A2FE-7193-4AFF-8CC4-F873C202F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6817-34EB-48BC-A12B-9919070E1896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F7A4015-F8B2-49D3-B4A3-35B344991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E1AC22A-9CD0-4C72-95F8-3B59394CE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7E38C-8D44-43A9-A0A8-E81091A5B7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1926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9E0A6C-1FED-4E0C-B19A-8D1938233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731A432-2823-4ABF-A734-03C489DFDD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4C6F315-34B8-4D00-BD23-7B54835FB7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D2449D3-8D9D-4383-8DA4-8171D0222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6817-34EB-48BC-A12B-9919070E1896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9591BCF-13B5-4F19-B1B3-5CF797BF8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D7E3F61-3B0F-4FFF-B39F-609BF5F4F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7E38C-8D44-43A9-A0A8-E81091A5B7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4006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4DB79E-FBFC-444D-A729-22E9FFC36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0B6AB22-49F6-4705-B4B9-CFA549CC1F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8742285-AE4A-4063-999F-60012E4661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B8892D24-DAF4-4383-A8C0-7F55CA3AA1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93E9E42D-BC97-4E21-8537-3CB92E2FD4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34E1AC52-C3AE-4272-9BF9-4F62E03A9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6817-34EB-48BC-A12B-9919070E1896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57A16E51-49AA-499B-A49C-5C410A9A1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80186F47-C6E6-4FD9-BAE6-DD33C2A70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7E38C-8D44-43A9-A0A8-E81091A5B7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4710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C4FFBF-2E4C-416C-B64F-4C0F38C0C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89D8B8F1-68F3-486A-A474-C806442C9B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6817-34EB-48BC-A12B-9919070E1896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6BB6DA2C-791B-4F7B-BA25-84DAD3C80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5E40A16-DAF4-4054-871E-C8EEA4112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7E38C-8D44-43A9-A0A8-E81091A5B7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4015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8E95AFB2-ACC9-4416-94CE-0EC6D6014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6817-34EB-48BC-A12B-9919070E1896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64C01907-92A8-4B34-A9DD-94DF2B971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A3552E0-C0C9-4170-86A4-D91CB997B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7E38C-8D44-43A9-A0A8-E81091A5B7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9964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9F7734-9F83-472F-8B97-0AF0318E5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194FFF9-47C8-4080-BA1E-CB5D3451C0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02BAAF8-4F5F-407A-8862-AC13EF3756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E40B89F-4164-42A0-8831-E6286DFFE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6817-34EB-48BC-A12B-9919070E1896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762361C-2009-4B41-959F-EC759E39B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85DA03F-4FC0-496E-AD50-4A443C8EF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7E38C-8D44-43A9-A0A8-E81091A5B7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8006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2EE4BB-48C8-49E8-A4B8-AE89D975E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66E78A7C-FC8B-40BF-8C83-9DF23747A1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7081382-4236-44DD-8469-BF537F3BCE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A0120F2-A012-49FD-8B17-1D78A83B1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6817-34EB-48BC-A12B-9919070E1896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AA40656-0813-46FF-9064-D6A8EB151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4C5ABD9-FDAE-4E41-A8E7-37388D9C1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7E38C-8D44-43A9-A0A8-E81091A5B7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9968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15C3635A-E63B-4181-A06A-F904D3BAD0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B5ABF43-2370-40CF-BA3F-E30FCA211B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44A3354-42B4-4A09-8AE2-96C72FD826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BA6817-34EB-48BC-A12B-9919070E1896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28C9D01-1E59-4A29-A3B9-E6435EE822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D4CF23F-B827-411E-8273-B8F09D2AAA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C7E38C-8D44-43A9-A0A8-E81091A5B7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34242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12189884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3887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" TargetMode="External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hyperlink" Target="https://deweekvandecirculaireeconomie.nl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>
            <a:extLst>
              <a:ext uri="{FF2B5EF4-FFF2-40B4-BE49-F238E27FC236}">
                <a16:creationId xmlns:a16="http://schemas.microsoft.com/office/drawing/2014/main" id="{07322A9E-F1EC-405E-8971-BA906EFFCC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329674" y="1290909"/>
            <a:ext cx="9702800" cy="5573512"/>
          </a:xfrm>
          <a:custGeom>
            <a:avLst/>
            <a:gdLst>
              <a:gd name="T0" fmla="*/ 1752 w 2038"/>
              <a:gd name="T1" fmla="*/ 1169 h 1169"/>
              <a:gd name="T2" fmla="*/ 1487 w 2038"/>
              <a:gd name="T3" fmla="*/ 334 h 1169"/>
              <a:gd name="T4" fmla="*/ 860 w 2038"/>
              <a:gd name="T5" fmla="*/ 22 h 1169"/>
              <a:gd name="T6" fmla="*/ 199 w 2038"/>
              <a:gd name="T7" fmla="*/ 318 h 1169"/>
              <a:gd name="T8" fmla="*/ 399 w 2038"/>
              <a:gd name="T9" fmla="*/ 1165 h 1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38" h="1169">
                <a:moveTo>
                  <a:pt x="1752" y="1169"/>
                </a:moveTo>
                <a:cubicBezTo>
                  <a:pt x="2038" y="928"/>
                  <a:pt x="1673" y="513"/>
                  <a:pt x="1487" y="334"/>
                </a:cubicBezTo>
                <a:cubicBezTo>
                  <a:pt x="1316" y="170"/>
                  <a:pt x="1099" y="43"/>
                  <a:pt x="860" y="22"/>
                </a:cubicBezTo>
                <a:cubicBezTo>
                  <a:pt x="621" y="0"/>
                  <a:pt x="341" y="128"/>
                  <a:pt x="199" y="318"/>
                </a:cubicBezTo>
                <a:cubicBezTo>
                  <a:pt x="0" y="586"/>
                  <a:pt x="184" y="965"/>
                  <a:pt x="399" y="1165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 6">
            <a:extLst>
              <a:ext uri="{FF2B5EF4-FFF2-40B4-BE49-F238E27FC236}">
                <a16:creationId xmlns:a16="http://schemas.microsoft.com/office/drawing/2014/main" id="{A5704422-1118-4FD1-95AD-29A064EB80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70451" y="2010741"/>
            <a:ext cx="7373938" cy="4848892"/>
          </a:xfrm>
          <a:custGeom>
            <a:avLst/>
            <a:gdLst>
              <a:gd name="T0" fmla="*/ 1025 w 1549"/>
              <a:gd name="T1" fmla="*/ 1016 h 1017"/>
              <a:gd name="T2" fmla="*/ 1443 w 1549"/>
              <a:gd name="T3" fmla="*/ 592 h 1017"/>
              <a:gd name="T4" fmla="*/ 782 w 1549"/>
              <a:gd name="T5" fmla="*/ 53 h 1017"/>
              <a:gd name="T6" fmla="*/ 150 w 1549"/>
              <a:gd name="T7" fmla="*/ 329 h 1017"/>
              <a:gd name="T8" fmla="*/ 477 w 1549"/>
              <a:gd name="T9" fmla="*/ 1017 h 10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49" h="1017">
                <a:moveTo>
                  <a:pt x="1025" y="1016"/>
                </a:moveTo>
                <a:cubicBezTo>
                  <a:pt x="1223" y="971"/>
                  <a:pt x="1549" y="857"/>
                  <a:pt x="1443" y="592"/>
                </a:cubicBezTo>
                <a:cubicBezTo>
                  <a:pt x="1344" y="344"/>
                  <a:pt x="1041" y="111"/>
                  <a:pt x="782" y="53"/>
                </a:cubicBezTo>
                <a:cubicBezTo>
                  <a:pt x="545" y="0"/>
                  <a:pt x="275" y="117"/>
                  <a:pt x="150" y="329"/>
                </a:cubicBezTo>
                <a:cubicBezTo>
                  <a:pt x="0" y="584"/>
                  <a:pt x="243" y="911"/>
                  <a:pt x="477" y="1017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eform 7">
            <a:extLst>
              <a:ext uri="{FF2B5EF4-FFF2-40B4-BE49-F238E27FC236}">
                <a16:creationId xmlns:a16="http://schemas.microsoft.com/office/drawing/2014/main" id="{A88B2AAA-B805-498E-A9E6-98B8858554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51351" y="1780905"/>
            <a:ext cx="8035925" cy="5083516"/>
          </a:xfrm>
          <a:custGeom>
            <a:avLst/>
            <a:gdLst>
              <a:gd name="T0" fmla="*/ 1302 w 1688"/>
              <a:gd name="T1" fmla="*/ 1066 h 1066"/>
              <a:gd name="T2" fmla="*/ 1613 w 1688"/>
              <a:gd name="T3" fmla="*/ 850 h 1066"/>
              <a:gd name="T4" fmla="*/ 1517 w 1688"/>
              <a:gd name="T5" fmla="*/ 471 h 1066"/>
              <a:gd name="T6" fmla="*/ 798 w 1688"/>
              <a:gd name="T7" fmla="*/ 28 h 1066"/>
              <a:gd name="T8" fmla="*/ 181 w 1688"/>
              <a:gd name="T9" fmla="*/ 333 h 1066"/>
              <a:gd name="T10" fmla="*/ 420 w 1688"/>
              <a:gd name="T11" fmla="*/ 1066 h 10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88" h="1066">
                <a:moveTo>
                  <a:pt x="1302" y="1066"/>
                </a:moveTo>
                <a:cubicBezTo>
                  <a:pt x="1416" y="1024"/>
                  <a:pt x="1551" y="962"/>
                  <a:pt x="1613" y="850"/>
                </a:cubicBezTo>
                <a:cubicBezTo>
                  <a:pt x="1688" y="715"/>
                  <a:pt x="1606" y="575"/>
                  <a:pt x="1517" y="471"/>
                </a:cubicBezTo>
                <a:cubicBezTo>
                  <a:pt x="1336" y="258"/>
                  <a:pt x="1084" y="62"/>
                  <a:pt x="798" y="28"/>
                </a:cubicBezTo>
                <a:cubicBezTo>
                  <a:pt x="559" y="0"/>
                  <a:pt x="317" y="138"/>
                  <a:pt x="181" y="333"/>
                </a:cubicBezTo>
                <a:cubicBezTo>
                  <a:pt x="0" y="592"/>
                  <a:pt x="191" y="907"/>
                  <a:pt x="420" y="1066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 8">
            <a:extLst>
              <a:ext uri="{FF2B5EF4-FFF2-40B4-BE49-F238E27FC236}">
                <a16:creationId xmlns:a16="http://schemas.microsoft.com/office/drawing/2014/main" id="{9B8051E0-19D7-43E1-BFD9-E6DBFEB3A3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542347"/>
            <a:ext cx="10334625" cy="6322075"/>
          </a:xfrm>
          <a:custGeom>
            <a:avLst/>
            <a:gdLst>
              <a:gd name="T0" fmla="*/ 1873 w 2171"/>
              <a:gd name="T1" fmla="*/ 1326 h 1326"/>
              <a:gd name="T2" fmla="*/ 1609 w 2171"/>
              <a:gd name="T3" fmla="*/ 473 h 1326"/>
              <a:gd name="T4" fmla="*/ 880 w 2171"/>
              <a:gd name="T5" fmla="*/ 63 h 1326"/>
              <a:gd name="T6" fmla="*/ 0 w 2171"/>
              <a:gd name="T7" fmla="*/ 423 h 13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71" h="1326">
                <a:moveTo>
                  <a:pt x="1873" y="1326"/>
                </a:moveTo>
                <a:cubicBezTo>
                  <a:pt x="2171" y="1045"/>
                  <a:pt x="1825" y="678"/>
                  <a:pt x="1609" y="473"/>
                </a:cubicBezTo>
                <a:cubicBezTo>
                  <a:pt x="1406" y="281"/>
                  <a:pt x="1159" y="116"/>
                  <a:pt x="880" y="63"/>
                </a:cubicBezTo>
                <a:cubicBezTo>
                  <a:pt x="545" y="0"/>
                  <a:pt x="214" y="161"/>
                  <a:pt x="0" y="423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Freeform 9">
            <a:extLst>
              <a:ext uri="{FF2B5EF4-FFF2-40B4-BE49-F238E27FC236}">
                <a16:creationId xmlns:a16="http://schemas.microsoft.com/office/drawing/2014/main" id="{4EDB2B02-86A2-46F5-A4BE-B7D9B10411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701" y="6178751"/>
            <a:ext cx="504825" cy="681527"/>
          </a:xfrm>
          <a:custGeom>
            <a:avLst/>
            <a:gdLst>
              <a:gd name="T0" fmla="*/ 0 w 106"/>
              <a:gd name="T1" fmla="*/ 0 h 143"/>
              <a:gd name="T2" fmla="*/ 106 w 106"/>
              <a:gd name="T3" fmla="*/ 143 h 143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06" h="143">
                <a:moveTo>
                  <a:pt x="0" y="0"/>
                </a:moveTo>
                <a:cubicBezTo>
                  <a:pt x="35" y="54"/>
                  <a:pt x="70" y="101"/>
                  <a:pt x="106" y="143"/>
                </a:cubicBezTo>
              </a:path>
            </a:pathLst>
          </a:custGeom>
          <a:noFill/>
          <a:ln w="4763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Freeform 10">
            <a:extLst>
              <a:ext uri="{FF2B5EF4-FFF2-40B4-BE49-F238E27FC236}">
                <a16:creationId xmlns:a16="http://schemas.microsoft.com/office/drawing/2014/main" id="{43954639-FB5D-41F4-9560-6F6DFE7784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59376"/>
            <a:ext cx="11091863" cy="6923796"/>
          </a:xfrm>
          <a:custGeom>
            <a:avLst/>
            <a:gdLst>
              <a:gd name="T0" fmla="*/ 2046 w 2330"/>
              <a:gd name="T1" fmla="*/ 1452 h 1452"/>
              <a:gd name="T2" fmla="*/ 1813 w 2330"/>
              <a:gd name="T3" fmla="*/ 601 h 1452"/>
              <a:gd name="T4" fmla="*/ 956 w 2330"/>
              <a:gd name="T5" fmla="*/ 97 h 1452"/>
              <a:gd name="T6" fmla="*/ 0 w 2330"/>
              <a:gd name="T7" fmla="*/ 366 h 1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30" h="1452">
                <a:moveTo>
                  <a:pt x="2046" y="1452"/>
                </a:moveTo>
                <a:cubicBezTo>
                  <a:pt x="2330" y="1153"/>
                  <a:pt x="2049" y="821"/>
                  <a:pt x="1813" y="601"/>
                </a:cubicBezTo>
                <a:cubicBezTo>
                  <a:pt x="1569" y="375"/>
                  <a:pt x="1282" y="179"/>
                  <a:pt x="956" y="97"/>
                </a:cubicBezTo>
                <a:cubicBezTo>
                  <a:pt x="572" y="0"/>
                  <a:pt x="292" y="101"/>
                  <a:pt x="0" y="366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Freeform 12">
            <a:extLst>
              <a:ext uri="{FF2B5EF4-FFF2-40B4-BE49-F238E27FC236}">
                <a16:creationId xmlns:a16="http://schemas.microsoft.com/office/drawing/2014/main" id="{E898931C-0323-41FA-A036-20F818B1FF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1916"/>
            <a:ext cx="1057275" cy="614491"/>
          </a:xfrm>
          <a:custGeom>
            <a:avLst/>
            <a:gdLst>
              <a:gd name="T0" fmla="*/ 222 w 222"/>
              <a:gd name="T1" fmla="*/ 0 h 129"/>
              <a:gd name="T2" fmla="*/ 0 w 222"/>
              <a:gd name="T3" fmla="*/ 129 h 129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22" h="129">
                <a:moveTo>
                  <a:pt x="222" y="0"/>
                </a:moveTo>
                <a:cubicBezTo>
                  <a:pt x="152" y="35"/>
                  <a:pt x="76" y="78"/>
                  <a:pt x="0" y="129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Freeform 14">
            <a:extLst>
              <a:ext uri="{FF2B5EF4-FFF2-40B4-BE49-F238E27FC236}">
                <a16:creationId xmlns:a16="http://schemas.microsoft.com/office/drawing/2014/main" id="{89AFE9DD-0792-4B98-B4EB-97ACA17E6A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701" y="-6705"/>
            <a:ext cx="595313" cy="352734"/>
          </a:xfrm>
          <a:custGeom>
            <a:avLst/>
            <a:gdLst>
              <a:gd name="T0" fmla="*/ 125 w 125"/>
              <a:gd name="T1" fmla="*/ 0 h 74"/>
              <a:gd name="T2" fmla="*/ 0 w 125"/>
              <a:gd name="T3" fmla="*/ 74 h 7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25" h="74">
                <a:moveTo>
                  <a:pt x="125" y="0"/>
                </a:moveTo>
                <a:cubicBezTo>
                  <a:pt x="85" y="22"/>
                  <a:pt x="43" y="47"/>
                  <a:pt x="0" y="74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Freeform 16">
            <a:extLst>
              <a:ext uri="{FF2B5EF4-FFF2-40B4-BE49-F238E27FC236}">
                <a16:creationId xmlns:a16="http://schemas.microsoft.com/office/drawing/2014/main" id="{3981F5C4-9AE1-404E-AF44-A4E6DB374F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1916"/>
            <a:ext cx="357188" cy="213875"/>
          </a:xfrm>
          <a:custGeom>
            <a:avLst/>
            <a:gdLst>
              <a:gd name="T0" fmla="*/ 75 w 75"/>
              <a:gd name="T1" fmla="*/ 0 h 45"/>
              <a:gd name="T2" fmla="*/ 0 w 75"/>
              <a:gd name="T3" fmla="*/ 45 h 4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75" h="45">
                <a:moveTo>
                  <a:pt x="75" y="0"/>
                </a:moveTo>
                <a:cubicBezTo>
                  <a:pt x="50" y="14"/>
                  <a:pt x="25" y="29"/>
                  <a:pt x="0" y="45"/>
                </a:cubicBezTo>
              </a:path>
            </a:pathLst>
          </a:custGeom>
          <a:noFill/>
          <a:ln w="12700" cap="flat">
            <a:solidFill>
              <a:schemeClr val="tx1">
                <a:alpha val="20000"/>
              </a:schemeClr>
            </a:solidFill>
            <a:prstDash val="dash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Freeform 11">
            <a:extLst>
              <a:ext uri="{FF2B5EF4-FFF2-40B4-BE49-F238E27FC236}">
                <a16:creationId xmlns:a16="http://schemas.microsoft.com/office/drawing/2014/main" id="{763C1781-8726-4FAC-8C45-FF40376BE4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426601" y="-1916"/>
            <a:ext cx="5788025" cy="6847184"/>
          </a:xfrm>
          <a:custGeom>
            <a:avLst/>
            <a:gdLst>
              <a:gd name="T0" fmla="*/ 1094 w 1216"/>
              <a:gd name="T1" fmla="*/ 1436 h 1436"/>
              <a:gd name="T2" fmla="*/ 709 w 1216"/>
              <a:gd name="T3" fmla="*/ 551 h 1436"/>
              <a:gd name="T4" fmla="*/ 0 w 1216"/>
              <a:gd name="T5" fmla="*/ 0 h 1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16" h="1436">
                <a:moveTo>
                  <a:pt x="1094" y="1436"/>
                </a:moveTo>
                <a:cubicBezTo>
                  <a:pt x="1216" y="1114"/>
                  <a:pt x="904" y="770"/>
                  <a:pt x="709" y="551"/>
                </a:cubicBezTo>
                <a:cubicBezTo>
                  <a:pt x="509" y="327"/>
                  <a:pt x="274" y="127"/>
                  <a:pt x="0" y="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Freeform 21">
            <a:extLst>
              <a:ext uri="{FF2B5EF4-FFF2-40B4-BE49-F238E27FC236}">
                <a16:creationId xmlns:a16="http://schemas.microsoft.com/office/drawing/2014/main" id="{301491B5-56C7-43DC-A3D9-861EECCA05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235014" y="2872"/>
            <a:ext cx="2951163" cy="2555325"/>
          </a:xfrm>
          <a:custGeom>
            <a:avLst/>
            <a:gdLst>
              <a:gd name="T0" fmla="*/ 620 w 620"/>
              <a:gd name="T1" fmla="*/ 536 h 536"/>
              <a:gd name="T2" fmla="*/ 0 w 620"/>
              <a:gd name="T3" fmla="*/ 0 h 53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620" h="536">
                <a:moveTo>
                  <a:pt x="620" y="536"/>
                </a:moveTo>
                <a:cubicBezTo>
                  <a:pt x="404" y="314"/>
                  <a:pt x="196" y="138"/>
                  <a:pt x="0" y="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8842248" y="1481328"/>
            <a:ext cx="2926080" cy="24688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Circulaire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Economie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32" name="Freeform 22">
            <a:extLst>
              <a:ext uri="{FF2B5EF4-FFF2-40B4-BE49-F238E27FC236}">
                <a16:creationId xmlns:a16="http://schemas.microsoft.com/office/drawing/2014/main" id="{237E2353-22DF-46E0-A200-FB30F8F394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020826" y="-1916"/>
            <a:ext cx="2165350" cy="1358265"/>
          </a:xfrm>
          <a:custGeom>
            <a:avLst/>
            <a:gdLst>
              <a:gd name="T0" fmla="*/ 0 w 455"/>
              <a:gd name="T1" fmla="*/ 0 h 285"/>
              <a:gd name="T2" fmla="*/ 455 w 455"/>
              <a:gd name="T3" fmla="*/ 285 h 28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55" h="285">
                <a:moveTo>
                  <a:pt x="0" y="0"/>
                </a:moveTo>
                <a:cubicBezTo>
                  <a:pt x="153" y="85"/>
                  <a:pt x="308" y="180"/>
                  <a:pt x="455" y="285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Freeform 23">
            <a:extLst>
              <a:ext uri="{FF2B5EF4-FFF2-40B4-BE49-F238E27FC236}">
                <a16:creationId xmlns:a16="http://schemas.microsoft.com/office/drawing/2014/main" id="{DD6138DB-057B-45F7-A5F4-E7BFDA20D0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90826" y="-1916"/>
            <a:ext cx="895350" cy="534687"/>
          </a:xfrm>
          <a:custGeom>
            <a:avLst/>
            <a:gdLst>
              <a:gd name="T0" fmla="*/ 0 w 188"/>
              <a:gd name="T1" fmla="*/ 0 h 112"/>
              <a:gd name="T2" fmla="*/ 188 w 188"/>
              <a:gd name="T3" fmla="*/ 112 h 11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88" h="112">
                <a:moveTo>
                  <a:pt x="0" y="0"/>
                </a:moveTo>
                <a:cubicBezTo>
                  <a:pt x="63" y="36"/>
                  <a:pt x="126" y="73"/>
                  <a:pt x="188" y="112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79A54AB1-B64F-4843-BFAB-81CB74E66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752078" y="2218040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7" r="1" b="1"/>
          <a:stretch/>
        </p:blipFill>
        <p:spPr bwMode="auto">
          <a:xfrm>
            <a:off x="921910" y="465243"/>
            <a:ext cx="7761924" cy="5343065"/>
          </a:xfrm>
          <a:custGeom>
            <a:avLst/>
            <a:gdLst/>
            <a:ahLst/>
            <a:cxnLst/>
            <a:rect l="l" t="t" r="r" b="b"/>
            <a:pathLst>
              <a:path w="7761924" h="5343065">
                <a:moveTo>
                  <a:pt x="3025687" y="76"/>
                </a:moveTo>
                <a:cubicBezTo>
                  <a:pt x="3140786" y="756"/>
                  <a:pt x="3256631" y="6055"/>
                  <a:pt x="3372722" y="16088"/>
                </a:cubicBezTo>
                <a:cubicBezTo>
                  <a:pt x="5230178" y="176616"/>
                  <a:pt x="7761924" y="1424594"/>
                  <a:pt x="7761924" y="3316816"/>
                </a:cubicBezTo>
                <a:cubicBezTo>
                  <a:pt x="7646022" y="5237647"/>
                  <a:pt x="4988715" y="5423921"/>
                  <a:pt x="3701109" y="5320611"/>
                </a:cubicBezTo>
                <a:cubicBezTo>
                  <a:pt x="2413504" y="5217301"/>
                  <a:pt x="351800" y="4486992"/>
                  <a:pt x="36290" y="2696959"/>
                </a:cubicBezTo>
                <a:cubicBezTo>
                  <a:pt x="-259500" y="1018804"/>
                  <a:pt x="1299198" y="-10133"/>
                  <a:pt x="3025687" y="76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019A3291-F6A3-47BF-A11E-F8F0C102A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Waardencreatie</a:t>
            </a:r>
          </a:p>
        </p:txBody>
      </p:sp>
      <p:sp>
        <p:nvSpPr>
          <p:cNvPr id="9" name="Tijdelijke aanduiding voor tekst 8">
            <a:extLst>
              <a:ext uri="{FF2B5EF4-FFF2-40B4-BE49-F238E27FC236}">
                <a16:creationId xmlns:a16="http://schemas.microsoft.com/office/drawing/2014/main" id="{132CD758-85D2-4D05-AB0A-42BCDAEC9FAB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marL="342900" indent="-342900">
              <a:buAutoNum type="arabicPeriod"/>
            </a:pPr>
            <a:r>
              <a:rPr lang="nl-NL" sz="1800" dirty="0"/>
              <a:t>Natuurlijke</a:t>
            </a:r>
          </a:p>
          <a:p>
            <a:pPr marL="342900" indent="-342900">
              <a:buAutoNum type="arabicPeriod"/>
            </a:pPr>
            <a:r>
              <a:rPr lang="nl-NL" sz="1800" dirty="0"/>
              <a:t>Intellectuele</a:t>
            </a:r>
          </a:p>
          <a:p>
            <a:pPr marL="342900" indent="-342900">
              <a:buAutoNum type="arabicPeriod"/>
            </a:pPr>
            <a:r>
              <a:rPr lang="nl-NL" sz="1800" dirty="0"/>
              <a:t>Financiële</a:t>
            </a:r>
          </a:p>
          <a:p>
            <a:pPr marL="342900" indent="-342900">
              <a:buAutoNum type="arabicPeriod"/>
            </a:pPr>
            <a:r>
              <a:rPr lang="nl-NL" sz="1800" dirty="0"/>
              <a:t>Materiele</a:t>
            </a:r>
          </a:p>
          <a:p>
            <a:pPr marL="342900" indent="-342900">
              <a:buAutoNum type="arabicPeriod"/>
            </a:pPr>
            <a:r>
              <a:rPr lang="nl-NL" sz="1800" dirty="0"/>
              <a:t>Sociaal-relationele</a:t>
            </a:r>
          </a:p>
          <a:p>
            <a:pPr marL="342900" indent="-342900">
              <a:buAutoNum type="arabicPeriod"/>
            </a:pPr>
            <a:r>
              <a:rPr lang="nl-NL" sz="1800" dirty="0"/>
              <a:t>Menselijke </a:t>
            </a:r>
          </a:p>
        </p:txBody>
      </p:sp>
      <p:pic>
        <p:nvPicPr>
          <p:cNvPr id="1026" name="Picture 2" descr="Afbeeldingsresultaat voor people planet profit sustainability">
            <a:extLst>
              <a:ext uri="{FF2B5EF4-FFF2-40B4-BE49-F238E27FC236}">
                <a16:creationId xmlns:a16="http://schemas.microsoft.com/office/drawing/2014/main" id="{6177605D-89AC-4B6C-9292-8685DD62595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6443" y="515650"/>
            <a:ext cx="7385956" cy="5826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8652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5" presetClass="emph" presetSubtype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2" dur="indefinite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5" presetClass="emph" presetSubtype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4" dur="indefinite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64C96E-D095-4C73-8199-CB88EEE2D4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Het donut model van de economie.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7BB8675-87D8-4E3F-9DA5-F28DC83A0621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endParaRPr lang="nl-NL" sz="1800" b="1" dirty="0"/>
          </a:p>
          <a:p>
            <a:endParaRPr lang="nl-NL" sz="1800" b="1" dirty="0"/>
          </a:p>
          <a:p>
            <a:r>
              <a:rPr lang="nl-NL" sz="1800" b="1" dirty="0"/>
              <a:t>Ecologische plafond</a:t>
            </a:r>
          </a:p>
          <a:p>
            <a:r>
              <a:rPr lang="nl-NL" sz="1800" i="1" dirty="0"/>
              <a:t>Grens van de aarde</a:t>
            </a:r>
          </a:p>
          <a:p>
            <a:endParaRPr lang="nl-NL" sz="1800" b="1" dirty="0"/>
          </a:p>
          <a:p>
            <a:r>
              <a:rPr lang="nl-NL" sz="1800" b="1" dirty="0"/>
              <a:t>Sociaal fundament</a:t>
            </a:r>
          </a:p>
          <a:p>
            <a:r>
              <a:rPr lang="nl-NL" sz="1800" i="1" dirty="0"/>
              <a:t>Grens van het toe-eigenen </a:t>
            </a:r>
          </a:p>
        </p:txBody>
      </p:sp>
      <p:pic>
        <p:nvPicPr>
          <p:cNvPr id="5124" name="Picture 4">
            <a:extLst>
              <a:ext uri="{FF2B5EF4-FFF2-40B4-BE49-F238E27FC236}">
                <a16:creationId xmlns:a16="http://schemas.microsoft.com/office/drawing/2014/main" id="{75CE9823-8DA7-498A-90D2-9C93D8696F7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5144" y="731836"/>
            <a:ext cx="7717255" cy="5787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4080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894F1D22-A823-4867-9701-BAA53CE4A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Periode 3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3827CC3-702E-4B5C-ABCA-74033459C34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err="1"/>
              <a:t>Planet</a:t>
            </a:r>
            <a:endParaRPr lang="nl-NL" dirty="0"/>
          </a:p>
        </p:txBody>
      </p:sp>
      <p:sp>
        <p:nvSpPr>
          <p:cNvPr id="7" name="Tijdelijke aanduiding voor inhoud 6">
            <a:extLst>
              <a:ext uri="{FF2B5EF4-FFF2-40B4-BE49-F238E27FC236}">
                <a16:creationId xmlns:a16="http://schemas.microsoft.com/office/drawing/2014/main" id="{2E88864E-2DF7-40AE-A112-D399627824E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Klimaatveranderingen</a:t>
            </a:r>
          </a:p>
          <a:p>
            <a:pPr marL="0" indent="0">
              <a:buNone/>
            </a:pPr>
            <a:r>
              <a:rPr lang="nl-NL" dirty="0"/>
              <a:t>Ecologie </a:t>
            </a:r>
          </a:p>
          <a:p>
            <a:pPr marL="0" indent="0">
              <a:buNone/>
            </a:pPr>
            <a:r>
              <a:rPr lang="nl-NL" dirty="0"/>
              <a:t>Biodiversiteit</a:t>
            </a:r>
          </a:p>
        </p:txBody>
      </p:sp>
      <p:sp>
        <p:nvSpPr>
          <p:cNvPr id="8" name="Tijdelijke aanduiding voor tekst 7">
            <a:extLst>
              <a:ext uri="{FF2B5EF4-FFF2-40B4-BE49-F238E27FC236}">
                <a16:creationId xmlns:a16="http://schemas.microsoft.com/office/drawing/2014/main" id="{30ED52E5-64DF-40CE-9EE3-ED8215080C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l-NL" dirty="0"/>
              <a:t>People</a:t>
            </a:r>
          </a:p>
        </p:txBody>
      </p:sp>
      <p:sp>
        <p:nvSpPr>
          <p:cNvPr id="9" name="Tijdelijke aanduiding voor inhoud 8">
            <a:extLst>
              <a:ext uri="{FF2B5EF4-FFF2-40B4-BE49-F238E27FC236}">
                <a16:creationId xmlns:a16="http://schemas.microsoft.com/office/drawing/2014/main" id="{69D8EE75-5F32-48EC-A3D5-2B0B63F7F8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998632" cy="3951288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Sociaal fundament</a:t>
            </a:r>
          </a:p>
          <a:p>
            <a:pPr marL="0" indent="0">
              <a:buNone/>
            </a:pPr>
            <a:r>
              <a:rPr lang="nl-NL" dirty="0"/>
              <a:t>Menselijk gedrag</a:t>
            </a:r>
          </a:p>
          <a:p>
            <a:pPr marL="0" indent="0">
              <a:buNone/>
            </a:pPr>
            <a:r>
              <a:rPr lang="nl-NL" dirty="0"/>
              <a:t>Gedrag in groepen</a:t>
            </a:r>
          </a:p>
          <a:p>
            <a:pPr marL="0" indent="0">
              <a:buNone/>
            </a:pPr>
            <a:r>
              <a:rPr lang="nl-NL" dirty="0"/>
              <a:t>Macht en politiek</a:t>
            </a:r>
          </a:p>
          <a:p>
            <a:pPr marL="0" indent="0">
              <a:buNone/>
            </a:pPr>
            <a:r>
              <a:rPr lang="nl-NL" dirty="0"/>
              <a:t>Organisatiestructuur en organisatiecultuur</a:t>
            </a:r>
          </a:p>
        </p:txBody>
      </p:sp>
    </p:spTree>
    <p:extLst>
      <p:ext uri="{BB962C8B-B14F-4D97-AF65-F5344CB8AC3E}">
        <p14:creationId xmlns:p14="http://schemas.microsoft.com/office/powerpoint/2010/main" val="3606796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48576A-86FC-4C27-A9C8-0A036272B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Succescriteria</a:t>
            </a:r>
            <a:endParaRPr lang="nl-NL" dirty="0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D476BFE-2828-480D-8E39-187C092A1FA0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nl-NL" sz="2000" dirty="0"/>
              <a:t>- Informatie verwerken, beoordelen en delen </a:t>
            </a:r>
          </a:p>
        </p:txBody>
      </p:sp>
      <p:pic>
        <p:nvPicPr>
          <p:cNvPr id="7172" name="Picture 4" descr="Doelgericht trainen - Mountainbikevibes.be">
            <a:extLst>
              <a:ext uri="{FF2B5EF4-FFF2-40B4-BE49-F238E27FC236}">
                <a16:creationId xmlns:a16="http://schemas.microsoft.com/office/drawing/2014/main" id="{72F656C9-BBC8-49C5-B750-AB6FE4019E2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7263" y="930113"/>
            <a:ext cx="6815137" cy="4538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36080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1CB826-BDBA-45E5-879C-36ECCE387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AF5FA95-5CBF-49B8-A772-677AC73605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600" y="1435101"/>
            <a:ext cx="6232071" cy="5537199"/>
          </a:xfrm>
        </p:spPr>
        <p:txBody>
          <a:bodyPr>
            <a:normAutofit/>
          </a:bodyPr>
          <a:lstStyle/>
          <a:p>
            <a:r>
              <a:rPr lang="nl-NL" sz="16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Hoe: </a:t>
            </a:r>
            <a:r>
              <a:rPr lang="nl-NL" sz="1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Individueel</a:t>
            </a:r>
            <a:br>
              <a:rPr lang="nl-N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nl-NL" sz="16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Hulp: </a:t>
            </a:r>
            <a:r>
              <a:rPr lang="nl-NL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hlinkClick r:id="rId3"/>
              </a:rPr>
              <a:t>www.youtube.com</a:t>
            </a:r>
            <a:r>
              <a:rPr lang="nl-NL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nl-NL" sz="1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nl-NL" sz="1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hlinkClick r:id="rId4"/>
              </a:rPr>
              <a:t>https://deweekvandecirculaireeconomie.nl/</a:t>
            </a:r>
            <a:endParaRPr lang="nl-NL" sz="16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r>
              <a:rPr lang="nl-NL" sz="16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Uitkomst:</a:t>
            </a:r>
            <a:r>
              <a:rPr lang="nl-NL" sz="1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nl-NL" sz="1600" dirty="0">
                <a:solidFill>
                  <a:srgbClr val="000000"/>
                </a:solidFill>
              </a:rPr>
              <a:t>Presentatie van 7 minuten</a:t>
            </a:r>
            <a:br>
              <a:rPr lang="nl-N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nl-NL" sz="1600" dirty="0">
                <a:solidFill>
                  <a:srgbClr val="000000"/>
                </a:solidFill>
              </a:rPr>
              <a:t>keuze van hoe te presenteren is vrij.</a:t>
            </a:r>
            <a:br>
              <a:rPr lang="nl-N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nl-NL" sz="16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Wat:  </a:t>
            </a:r>
            <a:r>
              <a:rPr lang="nl-NL" sz="1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Volg een Webinar of kijk een Webinar. </a:t>
            </a:r>
            <a:br>
              <a:rPr lang="nl-NL" sz="1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nl-NL" sz="1600" b="1" i="1" dirty="0">
                <a:solidFill>
                  <a:srgbClr val="000000"/>
                </a:solidFill>
              </a:rPr>
              <a:t>Deze moet te maken hebben met </a:t>
            </a:r>
            <a:r>
              <a:rPr lang="nl-NL" sz="1600" b="1" i="1" dirty="0" err="1">
                <a:solidFill>
                  <a:srgbClr val="000000"/>
                </a:solidFill>
              </a:rPr>
              <a:t>planet</a:t>
            </a:r>
            <a:r>
              <a:rPr lang="nl-NL" sz="1600" b="1" i="1" dirty="0">
                <a:solidFill>
                  <a:srgbClr val="000000"/>
                </a:solidFill>
              </a:rPr>
              <a:t> of met </a:t>
            </a:r>
            <a:r>
              <a:rPr lang="nl-NL" sz="1600" b="1" i="1" dirty="0" err="1">
                <a:solidFill>
                  <a:srgbClr val="000000"/>
                </a:solidFill>
              </a:rPr>
              <a:t>people</a:t>
            </a:r>
            <a:r>
              <a:rPr lang="nl-NL" sz="1600" b="1" i="1" dirty="0">
                <a:solidFill>
                  <a:srgbClr val="000000"/>
                </a:solidFill>
              </a:rPr>
              <a:t>. </a:t>
            </a:r>
          </a:p>
          <a:p>
            <a:endParaRPr lang="nl-NL" sz="1600" b="1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r>
              <a:rPr lang="nl-NL" sz="1600" dirty="0">
                <a:solidFill>
                  <a:srgbClr val="000000"/>
                </a:solidFill>
              </a:rPr>
              <a:t>In de presentatie komen de volgende punten naar voren:</a:t>
            </a:r>
          </a:p>
          <a:p>
            <a:pPr marL="285750" indent="-285750">
              <a:buFontTx/>
              <a:buChar char="-"/>
            </a:pPr>
            <a:r>
              <a:rPr lang="nl-NL" sz="1600" dirty="0">
                <a:solidFill>
                  <a:srgbClr val="000000"/>
                </a:solidFill>
              </a:rPr>
              <a:t>Wat voor community; organisatie</a:t>
            </a:r>
          </a:p>
          <a:p>
            <a:pPr marL="285750" indent="-285750">
              <a:buFontTx/>
              <a:buChar char="-"/>
            </a:pPr>
            <a:r>
              <a:rPr lang="nl-NL" sz="1600" dirty="0">
                <a:solidFill>
                  <a:srgbClr val="000000"/>
                </a:solidFill>
              </a:rPr>
              <a:t>Welk onderwerp werd er besproken</a:t>
            </a:r>
          </a:p>
          <a:p>
            <a:pPr marL="285750" indent="-285750">
              <a:buFontTx/>
              <a:buChar char="-"/>
            </a:pPr>
            <a:r>
              <a:rPr lang="nl-NL" sz="1600" dirty="0">
                <a:solidFill>
                  <a:srgbClr val="000000"/>
                </a:solidFill>
              </a:rPr>
              <a:t>Wat sprak je aan van het onderwerp</a:t>
            </a:r>
          </a:p>
          <a:p>
            <a:pPr marL="285750" indent="-285750">
              <a:buFontTx/>
              <a:buChar char="-"/>
            </a:pPr>
            <a:r>
              <a:rPr lang="nl-NL" sz="1600" dirty="0">
                <a:solidFill>
                  <a:srgbClr val="000000"/>
                </a:solidFill>
              </a:rPr>
              <a:t>Eén bijzonder ‘feit’, dat je geleerd hebt</a:t>
            </a:r>
          </a:p>
          <a:p>
            <a:pPr marL="285750" indent="-285750">
              <a:buFontTx/>
              <a:buChar char="-"/>
            </a:pPr>
            <a:r>
              <a:rPr lang="nl-NL" sz="16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Wat neem jij mee vanuit de Webinar</a:t>
            </a:r>
            <a:br>
              <a:rPr lang="nl-NL" sz="16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nl-NL" sz="1600" b="1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076" name="Picture 4" descr="1 februari 2021, 09:00 uur De week van de Circulaire Economie - RvN@">
            <a:hlinkClick r:id="rId4"/>
            <a:extLst>
              <a:ext uri="{FF2B5EF4-FFF2-40B4-BE49-F238E27FC236}">
                <a16:creationId xmlns:a16="http://schemas.microsoft.com/office/drawing/2014/main" id="{9B033DF4-9BDA-4269-A241-642F0717D9A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7260" y="226028"/>
            <a:ext cx="4804740" cy="3201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6EE5372B-02A3-45F7-81C8-A341922B921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66740" y="4089400"/>
            <a:ext cx="4091668" cy="2084926"/>
          </a:xfrm>
          <a:prstGeom prst="rect">
            <a:avLst/>
          </a:prstGeom>
        </p:spPr>
      </p:pic>
      <p:pic>
        <p:nvPicPr>
          <p:cNvPr id="3078" name="Picture 6" descr="click-me-arrow - WindowAgent">
            <a:extLst>
              <a:ext uri="{FF2B5EF4-FFF2-40B4-BE49-F238E27FC236}">
                <a16:creationId xmlns:a16="http://schemas.microsoft.com/office/drawing/2014/main" id="{D413AF44-6320-43A0-AADE-06FF40D871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6204" y="442911"/>
            <a:ext cx="1020536" cy="1179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4211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019A3291-F6A3-47BF-A11E-F8F0C102A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Waardencreatie</a:t>
            </a:r>
          </a:p>
        </p:txBody>
      </p:sp>
      <p:sp>
        <p:nvSpPr>
          <p:cNvPr id="9" name="Tijdelijke aanduiding voor tekst 8">
            <a:extLst>
              <a:ext uri="{FF2B5EF4-FFF2-40B4-BE49-F238E27FC236}">
                <a16:creationId xmlns:a16="http://schemas.microsoft.com/office/drawing/2014/main" id="{132CD758-85D2-4D05-AB0A-42BCDAEC9FAB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marL="342900" indent="-342900">
              <a:buAutoNum type="arabicPeriod"/>
            </a:pPr>
            <a:r>
              <a:rPr lang="nl-NL" sz="1800" dirty="0"/>
              <a:t>Natuurlijke</a:t>
            </a:r>
          </a:p>
          <a:p>
            <a:pPr marL="342900" indent="-342900">
              <a:buAutoNum type="arabicPeriod"/>
            </a:pPr>
            <a:r>
              <a:rPr lang="nl-NL" sz="1800" dirty="0"/>
              <a:t>Intellectuele</a:t>
            </a:r>
          </a:p>
          <a:p>
            <a:pPr marL="342900" indent="-342900">
              <a:buAutoNum type="arabicPeriod"/>
            </a:pPr>
            <a:r>
              <a:rPr lang="nl-NL" sz="1800" dirty="0"/>
              <a:t>Financiële</a:t>
            </a:r>
          </a:p>
          <a:p>
            <a:pPr marL="342900" indent="-342900">
              <a:buAutoNum type="arabicPeriod"/>
            </a:pPr>
            <a:r>
              <a:rPr lang="nl-NL" sz="1800" dirty="0"/>
              <a:t>Materiele</a:t>
            </a:r>
          </a:p>
          <a:p>
            <a:pPr marL="342900" indent="-342900">
              <a:buAutoNum type="arabicPeriod"/>
            </a:pPr>
            <a:r>
              <a:rPr lang="nl-NL" sz="1800" dirty="0"/>
              <a:t>Sociaal-relationele</a:t>
            </a:r>
          </a:p>
          <a:p>
            <a:pPr marL="342900" indent="-342900">
              <a:buAutoNum type="arabicPeriod"/>
            </a:pPr>
            <a:r>
              <a:rPr lang="nl-NL" sz="1800" dirty="0"/>
              <a:t>Menselijke </a:t>
            </a:r>
          </a:p>
        </p:txBody>
      </p:sp>
      <p:pic>
        <p:nvPicPr>
          <p:cNvPr id="1026" name="Picture 2" descr="Afbeeldingsresultaat voor people planet profit sustainability">
            <a:extLst>
              <a:ext uri="{FF2B5EF4-FFF2-40B4-BE49-F238E27FC236}">
                <a16:creationId xmlns:a16="http://schemas.microsoft.com/office/drawing/2014/main" id="{6177605D-89AC-4B6C-9292-8685DD62595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6443" y="515650"/>
            <a:ext cx="7385956" cy="5826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9996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5" presetClass="emph" presetSubtype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2" dur="indefinite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5" presetClass="emph" presetSubtype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4" dur="indefinite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274</Words>
  <Application>Microsoft Office PowerPoint</Application>
  <PresentationFormat>Breedbeeld</PresentationFormat>
  <Paragraphs>58</Paragraphs>
  <Slides>7</Slides>
  <Notes>4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2</vt:i4>
      </vt:variant>
      <vt:variant>
        <vt:lpstr>Diatitels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Rockwell</vt:lpstr>
      <vt:lpstr>1_Kantoorthema</vt:lpstr>
      <vt:lpstr>2_Kantoorthema</vt:lpstr>
      <vt:lpstr>PowerPoint-presentatie</vt:lpstr>
      <vt:lpstr>Waardencreatie</vt:lpstr>
      <vt:lpstr>Het donut model van de economie.</vt:lpstr>
      <vt:lpstr>Periode 3</vt:lpstr>
      <vt:lpstr>Succescriteria</vt:lpstr>
      <vt:lpstr>Opdracht</vt:lpstr>
      <vt:lpstr>Waardencreatie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/>
  <cp:lastModifiedBy>Gerjan de Ruiter</cp:lastModifiedBy>
  <cp:revision>11</cp:revision>
  <dcterms:created xsi:type="dcterms:W3CDTF">2021-01-15T05:27:10Z</dcterms:created>
  <dcterms:modified xsi:type="dcterms:W3CDTF">2021-02-02T09:39:32Z</dcterms:modified>
</cp:coreProperties>
</file>