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5" r:id="rId11"/>
    <p:sldId id="262" r:id="rId12"/>
    <p:sldId id="264"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185847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3355589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4246599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218973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161233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017C9E57-C22C-406A-A361-A5FDBCB8930E}" type="datetimeFigureOut">
              <a:rPr lang="nl-NL" smtClean="0"/>
              <a:t>14-1-2021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1447385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017C9E57-C22C-406A-A361-A5FDBCB8930E}" type="datetimeFigureOut">
              <a:rPr lang="nl-NL" smtClean="0"/>
              <a:t>14-1-2021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1354421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017C9E57-C22C-406A-A361-A5FDBCB8930E}" type="datetimeFigureOut">
              <a:rPr lang="nl-NL" smtClean="0"/>
              <a:t>14-1-2021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2721359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17C9E57-C22C-406A-A361-A5FDBCB8930E}" type="datetimeFigureOut">
              <a:rPr lang="nl-NL" smtClean="0"/>
              <a:t>14-1-2021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3518074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17C9E57-C22C-406A-A361-A5FDBCB8930E}" type="datetimeFigureOut">
              <a:rPr lang="nl-NL" smtClean="0"/>
              <a:t>14-1-2021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728446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017C9E57-C22C-406A-A361-A5FDBCB8930E}" type="datetimeFigureOut">
              <a:rPr lang="nl-NL" smtClean="0"/>
              <a:t>14-1-2021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8E74A95-6FA1-461A-9654-D6C68110A2D3}" type="slidenum">
              <a:rPr lang="nl-NL" smtClean="0"/>
              <a:t>‹#›</a:t>
            </a:fld>
            <a:endParaRPr lang="nl-NL"/>
          </a:p>
        </p:txBody>
      </p:sp>
    </p:spTree>
    <p:extLst>
      <p:ext uri="{BB962C8B-B14F-4D97-AF65-F5344CB8AC3E}">
        <p14:creationId xmlns:p14="http://schemas.microsoft.com/office/powerpoint/2010/main" val="360993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C9E57-C22C-406A-A361-A5FDBCB8930E}" type="datetimeFigureOut">
              <a:rPr lang="nl-NL" smtClean="0"/>
              <a:t>14-1-2021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E74A95-6FA1-461A-9654-D6C68110A2D3}" type="slidenum">
              <a:rPr lang="nl-NL" smtClean="0"/>
              <a:t>‹#›</a:t>
            </a:fld>
            <a:endParaRPr lang="nl-NL"/>
          </a:p>
        </p:txBody>
      </p:sp>
    </p:spTree>
    <p:extLst>
      <p:ext uri="{BB962C8B-B14F-4D97-AF65-F5344CB8AC3E}">
        <p14:creationId xmlns:p14="http://schemas.microsoft.com/office/powerpoint/2010/main" val="1887587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hersenstichting.nl/alles-over-hersenen/hersenaandoeningen/beroert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artstichting.nl/hart-en-vaatziekten/hartritmestoornissen/gids-hartritme/wat-is-een-ritmestoornis?tab=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srgbClr val="FF0000"/>
                </a:solidFill>
              </a:rPr>
              <a:t>Opdracht mevrouw </a:t>
            </a:r>
            <a:r>
              <a:rPr lang="nl-NL" dirty="0" err="1">
                <a:solidFill>
                  <a:srgbClr val="FF0000"/>
                </a:solidFill>
              </a:rPr>
              <a:t>Zhou</a:t>
            </a:r>
            <a:r>
              <a:rPr lang="nl-NL" dirty="0">
                <a:solidFill>
                  <a:srgbClr val="FF0000"/>
                </a:solidFill>
              </a:rPr>
              <a:t> </a:t>
            </a: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183707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Vraag 1 </a:t>
            </a:r>
          </a:p>
        </p:txBody>
      </p:sp>
      <p:sp>
        <p:nvSpPr>
          <p:cNvPr id="3" name="Tijdelijke aanduiding voor inhoud 2"/>
          <p:cNvSpPr>
            <a:spLocks noGrp="1"/>
          </p:cNvSpPr>
          <p:nvPr>
            <p:ph idx="1"/>
          </p:nvPr>
        </p:nvSpPr>
        <p:spPr/>
        <p:txBody>
          <a:bodyPr>
            <a:normAutofit/>
          </a:bodyPr>
          <a:lstStyle/>
          <a:p>
            <a:r>
              <a:rPr lang="nl-NL" sz="4400" dirty="0"/>
              <a:t>Cerebro </a:t>
            </a:r>
            <a:r>
              <a:rPr lang="nl-NL" sz="4400" dirty="0" err="1"/>
              <a:t>Vasculari</a:t>
            </a:r>
            <a:r>
              <a:rPr lang="nl-NL" sz="4400" dirty="0"/>
              <a:t> Accident. </a:t>
            </a:r>
          </a:p>
        </p:txBody>
      </p:sp>
      <p:pic>
        <p:nvPicPr>
          <p:cNvPr id="4" name="Afbeelding 3"/>
          <p:cNvPicPr>
            <a:picLocks noChangeAspect="1"/>
          </p:cNvPicPr>
          <p:nvPr/>
        </p:nvPicPr>
        <p:blipFill>
          <a:blip r:embed="rId2"/>
          <a:stretch>
            <a:fillRect/>
          </a:stretch>
        </p:blipFill>
        <p:spPr>
          <a:xfrm>
            <a:off x="4313872" y="3077368"/>
            <a:ext cx="4960757" cy="3715779"/>
          </a:xfrm>
          <a:prstGeom prst="rect">
            <a:avLst/>
          </a:prstGeom>
        </p:spPr>
      </p:pic>
    </p:spTree>
    <p:extLst>
      <p:ext uri="{BB962C8B-B14F-4D97-AF65-F5344CB8AC3E}">
        <p14:creationId xmlns:p14="http://schemas.microsoft.com/office/powerpoint/2010/main" val="30287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Vraag 2 </a:t>
            </a:r>
          </a:p>
        </p:txBody>
      </p:sp>
      <p:sp>
        <p:nvSpPr>
          <p:cNvPr id="3" name="Tijdelijke aanduiding voor inhoud 2"/>
          <p:cNvSpPr>
            <a:spLocks noGrp="1"/>
          </p:cNvSpPr>
          <p:nvPr>
            <p:ph idx="1"/>
          </p:nvPr>
        </p:nvSpPr>
        <p:spPr/>
        <p:txBody>
          <a:bodyPr/>
          <a:lstStyle/>
          <a:p>
            <a:r>
              <a:rPr lang="nl-NL" sz="4800" i="1" dirty="0">
                <a:effectLst/>
              </a:rPr>
              <a:t>Beroerte of attaque.</a:t>
            </a:r>
          </a:p>
          <a:p>
            <a:endParaRPr lang="nl-NL" sz="4800" i="1" dirty="0"/>
          </a:p>
          <a:p>
            <a:r>
              <a:rPr lang="nl-NL" sz="4800" dirty="0">
                <a:effectLst/>
                <a:hlinkClick r:id="rId2"/>
              </a:rPr>
              <a:t>www.hersenstichting.allesoverberoerte</a:t>
            </a:r>
            <a:endParaRPr lang="nl-NL" sz="4800" dirty="0">
              <a:effectLst/>
            </a:endParaRPr>
          </a:p>
          <a:p>
            <a:pPr marL="0" indent="0">
              <a:buNone/>
            </a:pPr>
            <a:endParaRPr lang="nl-NL" sz="4000" dirty="0"/>
          </a:p>
        </p:txBody>
      </p:sp>
    </p:spTree>
    <p:extLst>
      <p:ext uri="{BB962C8B-B14F-4D97-AF65-F5344CB8AC3E}">
        <p14:creationId xmlns:p14="http://schemas.microsoft.com/office/powerpoint/2010/main" val="168331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Vraag 3 </a:t>
            </a:r>
          </a:p>
        </p:txBody>
      </p:sp>
      <p:sp>
        <p:nvSpPr>
          <p:cNvPr id="3" name="Tijdelijke aanduiding voor inhoud 2"/>
          <p:cNvSpPr>
            <a:spLocks noGrp="1"/>
          </p:cNvSpPr>
          <p:nvPr>
            <p:ph idx="1"/>
          </p:nvPr>
        </p:nvSpPr>
        <p:spPr/>
        <p:txBody>
          <a:bodyPr>
            <a:normAutofit/>
          </a:bodyPr>
          <a:lstStyle/>
          <a:p>
            <a:r>
              <a:rPr lang="nl-NL" sz="4000" dirty="0"/>
              <a:t>In 80% van de gevallen gaat het om een herseninfarct (afsluiting van een bloedvat) Dit kan een </a:t>
            </a:r>
            <a:r>
              <a:rPr lang="nl-NL" sz="4000" dirty="0" err="1"/>
              <a:t>stolseltje</a:t>
            </a:r>
            <a:r>
              <a:rPr lang="nl-NL" sz="4000" dirty="0"/>
              <a:t> zijn dat in de hersenarterie zelf ontstaat maar kan ook elders uit het lichaam komen. Dan noem je dit een hersenembolie. </a:t>
            </a:r>
          </a:p>
        </p:txBody>
      </p:sp>
    </p:spTree>
    <p:extLst>
      <p:ext uri="{BB962C8B-B14F-4D97-AF65-F5344CB8AC3E}">
        <p14:creationId xmlns:p14="http://schemas.microsoft.com/office/powerpoint/2010/main" val="368562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Vraag 4 </a:t>
            </a:r>
          </a:p>
        </p:txBody>
      </p:sp>
      <p:sp>
        <p:nvSpPr>
          <p:cNvPr id="3" name="Tijdelijke aanduiding voor inhoud 2"/>
          <p:cNvSpPr>
            <a:spLocks noGrp="1"/>
          </p:cNvSpPr>
          <p:nvPr>
            <p:ph idx="1"/>
          </p:nvPr>
        </p:nvSpPr>
        <p:spPr/>
        <p:txBody>
          <a:bodyPr>
            <a:normAutofit fontScale="85000" lnSpcReduction="20000"/>
          </a:bodyPr>
          <a:lstStyle/>
          <a:p>
            <a:r>
              <a:rPr lang="nl-NL" sz="4000" dirty="0"/>
              <a:t>Bij beide gaat het om een beschadiging van een gebied van de hersenen. Alleen de oorzaak is anders. Het kan gebeuren doordat er een stolsel komt in het bloedvat, hierdoor ontvangt het gebied dat daarachter ligt onvoldoende of geen bloed meer waardoor de cellen kapot gaan.</a:t>
            </a:r>
          </a:p>
          <a:p>
            <a:pPr marL="0" indent="0">
              <a:buNone/>
            </a:pPr>
            <a:endParaRPr lang="nl-NL" sz="4000" dirty="0"/>
          </a:p>
          <a:p>
            <a:r>
              <a:rPr lang="nl-NL" sz="4000" dirty="0"/>
              <a:t>Een andere oorzaak is dat het bloedvat scheurt. Hierdoor komt er een bloeding in de hersenen. Hierdoor raken de hersencellen in dit gebied ook beschadigd. </a:t>
            </a:r>
          </a:p>
          <a:p>
            <a:endParaRPr lang="nl-NL" dirty="0"/>
          </a:p>
        </p:txBody>
      </p:sp>
    </p:spTree>
    <p:extLst>
      <p:ext uri="{BB962C8B-B14F-4D97-AF65-F5344CB8AC3E}">
        <p14:creationId xmlns:p14="http://schemas.microsoft.com/office/powerpoint/2010/main" val="157345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483961"/>
          </a:xfrm>
        </p:spPr>
        <p:txBody>
          <a:bodyPr>
            <a:normAutofit fontScale="90000"/>
          </a:bodyPr>
          <a:lstStyle/>
          <a:p>
            <a:r>
              <a:rPr lang="nl-NL" b="1" dirty="0">
                <a:solidFill>
                  <a:srgbClr val="FF0000"/>
                </a:solidFill>
              </a:rPr>
              <a:t>Vraag 5 </a:t>
            </a:r>
          </a:p>
        </p:txBody>
      </p:sp>
      <p:sp>
        <p:nvSpPr>
          <p:cNvPr id="3" name="Tijdelijke aanduiding voor inhoud 2"/>
          <p:cNvSpPr>
            <a:spLocks noGrp="1"/>
          </p:cNvSpPr>
          <p:nvPr>
            <p:ph idx="1"/>
          </p:nvPr>
        </p:nvSpPr>
        <p:spPr>
          <a:xfrm>
            <a:off x="838200" y="1045030"/>
            <a:ext cx="10515600" cy="5131934"/>
          </a:xfrm>
        </p:spPr>
        <p:txBody>
          <a:bodyPr>
            <a:noAutofit/>
          </a:bodyPr>
          <a:lstStyle/>
          <a:p>
            <a:r>
              <a:rPr lang="nl-NL" sz="3200" dirty="0"/>
              <a:t>Eerst met elkaar bespreken wat een hartritmestoornis is. En welke hartritmestoornis de vaak leidt tot een trombus.</a:t>
            </a:r>
          </a:p>
          <a:p>
            <a:pPr marL="0" indent="0">
              <a:buNone/>
            </a:pPr>
            <a:r>
              <a:rPr lang="nl-NL" sz="3200" dirty="0">
                <a:hlinkClick r:id="rId2"/>
              </a:rPr>
              <a:t>video hartritmestoornis</a:t>
            </a:r>
            <a:endParaRPr lang="nl-NL" sz="3200" dirty="0"/>
          </a:p>
          <a:p>
            <a:r>
              <a:rPr lang="nl-NL" sz="3200" dirty="0"/>
              <a:t>Het gaat om atriumfibrilleren. Hierdoor ontstaat er een min of meer stilstaande bloedstroom in de boezems. Hierdoor kunnen er stolsels optreden. Het gaat er dan om in welke harthelft.</a:t>
            </a:r>
          </a:p>
          <a:p>
            <a:r>
              <a:rPr lang="nl-NL" sz="3200" dirty="0"/>
              <a:t>Vanuit de linker boezem zal het stolsel een herseninfarct kunnen veroorzaken.</a:t>
            </a:r>
          </a:p>
          <a:p>
            <a:r>
              <a:rPr lang="nl-NL" sz="3200" dirty="0"/>
              <a:t>Vanuit de rechterboezem zal dit eerder lijden tot een longembolie. </a:t>
            </a:r>
          </a:p>
        </p:txBody>
      </p:sp>
    </p:spTree>
    <p:extLst>
      <p:ext uri="{BB962C8B-B14F-4D97-AF65-F5344CB8AC3E}">
        <p14:creationId xmlns:p14="http://schemas.microsoft.com/office/powerpoint/2010/main" val="983528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Vraag 6 </a:t>
            </a:r>
          </a:p>
        </p:txBody>
      </p:sp>
      <p:sp>
        <p:nvSpPr>
          <p:cNvPr id="3" name="Tijdelijke aanduiding voor inhoud 2"/>
          <p:cNvSpPr>
            <a:spLocks noGrp="1"/>
          </p:cNvSpPr>
          <p:nvPr>
            <p:ph idx="1"/>
          </p:nvPr>
        </p:nvSpPr>
        <p:spPr/>
        <p:txBody>
          <a:bodyPr/>
          <a:lstStyle/>
          <a:p>
            <a:r>
              <a:rPr lang="nl-NL" sz="3200" dirty="0"/>
              <a:t>Het motorisch verschijnsel uit zich doordat een kant van het lichaam de spieren verlamd raken. Dit noem je een halfzijdige verlamming of een hemiplegie. </a:t>
            </a:r>
          </a:p>
          <a:p>
            <a:r>
              <a:rPr lang="nl-NL" sz="3200" dirty="0"/>
              <a:t>Wanneer de beschadiging in de linker hersenhelft is gaat het om een verlamming van de rechter arm en been. En omgekeerd als het om de rechter hersenhelft gaat. </a:t>
            </a:r>
          </a:p>
          <a:p>
            <a:endParaRPr lang="nl-NL" dirty="0"/>
          </a:p>
        </p:txBody>
      </p:sp>
    </p:spTree>
    <p:extLst>
      <p:ext uri="{BB962C8B-B14F-4D97-AF65-F5344CB8AC3E}">
        <p14:creationId xmlns:p14="http://schemas.microsoft.com/office/powerpoint/2010/main" val="408106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549275"/>
          </a:xfrm>
        </p:spPr>
        <p:txBody>
          <a:bodyPr>
            <a:normAutofit fontScale="90000"/>
          </a:bodyPr>
          <a:lstStyle/>
          <a:p>
            <a:r>
              <a:rPr lang="nl-NL" dirty="0">
                <a:solidFill>
                  <a:srgbClr val="FF0000"/>
                </a:solidFill>
              </a:rPr>
              <a:t>Vraag 7</a:t>
            </a:r>
          </a:p>
        </p:txBody>
      </p:sp>
      <p:sp>
        <p:nvSpPr>
          <p:cNvPr id="3" name="Tijdelijke aanduiding voor inhoud 2"/>
          <p:cNvSpPr>
            <a:spLocks noGrp="1"/>
          </p:cNvSpPr>
          <p:nvPr>
            <p:ph idx="1"/>
          </p:nvPr>
        </p:nvSpPr>
        <p:spPr>
          <a:xfrm>
            <a:off x="838200" y="1267097"/>
            <a:ext cx="10515600" cy="5447212"/>
          </a:xfrm>
        </p:spPr>
        <p:txBody>
          <a:bodyPr>
            <a:normAutofit fontScale="92500" lnSpcReduction="20000"/>
          </a:bodyPr>
          <a:lstStyle/>
          <a:p>
            <a:pPr marL="0" indent="0">
              <a:buNone/>
            </a:pPr>
            <a:r>
              <a:rPr lang="nl-NL" dirty="0"/>
              <a:t>Antwoord C </a:t>
            </a:r>
            <a:r>
              <a:rPr lang="nl-NL" b="1" dirty="0"/>
              <a:t>Sensorische afasie</a:t>
            </a:r>
          </a:p>
          <a:p>
            <a:r>
              <a:rPr lang="nl-NL" dirty="0"/>
              <a:t>Je hebt </a:t>
            </a:r>
            <a:r>
              <a:rPr lang="nl-NL" dirty="0">
                <a:solidFill>
                  <a:srgbClr val="FF0000"/>
                </a:solidFill>
              </a:rPr>
              <a:t>twee vormen van afasie</a:t>
            </a:r>
            <a:r>
              <a:rPr lang="nl-NL" dirty="0"/>
              <a:t>. Een afasie treed meestal op bij een beschadiging van de linker hersenhelft. </a:t>
            </a:r>
          </a:p>
          <a:p>
            <a:r>
              <a:rPr lang="nl-NL" dirty="0"/>
              <a:t>Bij een </a:t>
            </a:r>
            <a:r>
              <a:rPr lang="nl-NL" b="1" dirty="0"/>
              <a:t>sensorische afa</a:t>
            </a:r>
            <a:r>
              <a:rPr lang="nl-NL" dirty="0"/>
              <a:t>sie begrijpt de zorgvrager niet wat er wordt gezegd. Maar kan zelf wel woorden en zinnen vormen.</a:t>
            </a:r>
          </a:p>
          <a:p>
            <a:r>
              <a:rPr lang="nl-NL" dirty="0"/>
              <a:t>Bij een </a:t>
            </a:r>
            <a:r>
              <a:rPr lang="nl-NL" b="1" dirty="0"/>
              <a:t>motorische afasie </a:t>
            </a:r>
            <a:r>
              <a:rPr lang="nl-NL" dirty="0"/>
              <a:t>is het juist andersom. Dan kan de zorgvrager de worden niet zeggen maar begrijpt ze wel.</a:t>
            </a:r>
          </a:p>
          <a:p>
            <a:r>
              <a:rPr lang="nl-NL" b="1" dirty="0"/>
              <a:t>Dysartrie </a:t>
            </a:r>
            <a:r>
              <a:rPr lang="nl-NL" dirty="0"/>
              <a:t>is een spraakstoornis die wordt veroorzaakt door een beschadiging van het zenuwstelsel. Hierdoor werken de spieren die nodig zijn voor het ademen, de </a:t>
            </a:r>
            <a:r>
              <a:rPr lang="nl-NL" dirty="0" err="1"/>
              <a:t>stemgeving</a:t>
            </a:r>
            <a:r>
              <a:rPr lang="nl-NL" dirty="0"/>
              <a:t> en de uitspraak onvoldoende. Oorzaken van dysartrie zijn bijvoorbeeld een beroerte, een hersentumor, een ongeval, een spierziekte of een </a:t>
            </a:r>
            <a:r>
              <a:rPr lang="nl-NL" dirty="0" err="1"/>
              <a:t>neurlogische</a:t>
            </a:r>
            <a:r>
              <a:rPr lang="nl-NL" dirty="0"/>
              <a:t> aandoening (bijvoorbeeld Parkinson).</a:t>
            </a:r>
          </a:p>
          <a:p>
            <a:r>
              <a:rPr lang="nl-NL" b="1" dirty="0" err="1"/>
              <a:t>Neglect</a:t>
            </a:r>
            <a:r>
              <a:rPr lang="nl-NL" dirty="0"/>
              <a:t> is het gevolg van een hersenbeschadiging, meestal door een beroerte. Bij </a:t>
            </a:r>
            <a:r>
              <a:rPr lang="nl-NL" dirty="0" err="1"/>
              <a:t>neglect</a:t>
            </a:r>
            <a:r>
              <a:rPr lang="nl-NL" dirty="0"/>
              <a:t> wordt stelselmatig één lichaamshelft of een deel van de ruimte om iemand heen verwaarloosd.</a:t>
            </a:r>
          </a:p>
          <a:p>
            <a:endParaRPr lang="nl-NL" dirty="0"/>
          </a:p>
          <a:p>
            <a:endParaRPr lang="nl-NL" dirty="0"/>
          </a:p>
        </p:txBody>
      </p:sp>
    </p:spTree>
    <p:extLst>
      <p:ext uri="{BB962C8B-B14F-4D97-AF65-F5344CB8AC3E}">
        <p14:creationId xmlns:p14="http://schemas.microsoft.com/office/powerpoint/2010/main" val="301377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78189"/>
            <a:ext cx="10515600" cy="653778"/>
          </a:xfrm>
        </p:spPr>
        <p:txBody>
          <a:bodyPr>
            <a:normAutofit fontScale="90000"/>
          </a:bodyPr>
          <a:lstStyle/>
          <a:p>
            <a:r>
              <a:rPr lang="nl-NL" b="1" dirty="0">
                <a:solidFill>
                  <a:srgbClr val="FF0000"/>
                </a:solidFill>
              </a:rPr>
              <a:t>Vraag 8</a:t>
            </a:r>
          </a:p>
        </p:txBody>
      </p:sp>
      <p:sp>
        <p:nvSpPr>
          <p:cNvPr id="3" name="Tijdelijke aanduiding voor inhoud 2"/>
          <p:cNvSpPr>
            <a:spLocks noGrp="1"/>
          </p:cNvSpPr>
          <p:nvPr>
            <p:ph idx="1"/>
          </p:nvPr>
        </p:nvSpPr>
        <p:spPr>
          <a:xfrm>
            <a:off x="838200" y="1136469"/>
            <a:ext cx="10515600" cy="5040494"/>
          </a:xfrm>
        </p:spPr>
        <p:txBody>
          <a:bodyPr>
            <a:normAutofit/>
          </a:bodyPr>
          <a:lstStyle/>
          <a:p>
            <a:pPr marL="0" indent="0">
              <a:buNone/>
            </a:pPr>
            <a:r>
              <a:rPr lang="nl-NL" dirty="0"/>
              <a:t>Kernsymptomen zijn:</a:t>
            </a:r>
          </a:p>
          <a:p>
            <a:r>
              <a:rPr lang="nl-NL" dirty="0"/>
              <a:t>Bewusteloosheid</a:t>
            </a:r>
          </a:p>
          <a:p>
            <a:r>
              <a:rPr lang="nl-NL" dirty="0"/>
              <a:t>Verlamming in het gezicht (scheve mond, scheef oog)</a:t>
            </a:r>
          </a:p>
          <a:p>
            <a:r>
              <a:rPr lang="nl-NL" dirty="0"/>
              <a:t>Warrig spreken en denken</a:t>
            </a:r>
          </a:p>
          <a:p>
            <a:r>
              <a:rPr lang="nl-NL" dirty="0"/>
              <a:t>Verlammingen (meestal aan één zijde van het lichaam)</a:t>
            </a:r>
          </a:p>
          <a:p>
            <a:r>
              <a:rPr lang="nl-NL" dirty="0"/>
              <a:t>Verstoring of verlies van het gezichtsvermogen</a:t>
            </a:r>
          </a:p>
          <a:p>
            <a:r>
              <a:rPr lang="nl-NL" dirty="0"/>
              <a:t>Tintelingen of een verdoofd gevoel in een arm been of gezicht.</a:t>
            </a:r>
          </a:p>
          <a:p>
            <a:r>
              <a:rPr lang="nl-NL" dirty="0"/>
              <a:t>Ernstige hoofdpijn (meestal bij een bloeding)</a:t>
            </a:r>
          </a:p>
          <a:p>
            <a:r>
              <a:rPr lang="nl-NL" dirty="0"/>
              <a:t>Duizeligheid en evenwichtsstoornissen </a:t>
            </a:r>
          </a:p>
          <a:p>
            <a:endParaRPr lang="nl-NL" dirty="0"/>
          </a:p>
          <a:p>
            <a:endParaRPr lang="nl-NL" dirty="0"/>
          </a:p>
        </p:txBody>
      </p:sp>
    </p:spTree>
    <p:extLst>
      <p:ext uri="{BB962C8B-B14F-4D97-AF65-F5344CB8AC3E}">
        <p14:creationId xmlns:p14="http://schemas.microsoft.com/office/powerpoint/2010/main" val="311918069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2BB9EEBFAA6D04EB132468667C17AB3" ma:contentTypeVersion="3" ma:contentTypeDescription="Create a new document." ma:contentTypeScope="" ma:versionID="8a05ae462e991bcd5c1a195090e3c0cd">
  <xsd:schema xmlns:xsd="http://www.w3.org/2001/XMLSchema" xmlns:xs="http://www.w3.org/2001/XMLSchema" xmlns:p="http://schemas.microsoft.com/office/2006/metadata/properties" xmlns:ns2="d1f18cfa-b4c8-4764-95d0-61d7b42f2e48" targetNamespace="http://schemas.microsoft.com/office/2006/metadata/properties" ma:root="true" ma:fieldsID="9e38dbafd710aa31e540c519ca344244" ns2:_="">
    <xsd:import namespace="d1f18cfa-b4c8-4764-95d0-61d7b42f2e48"/>
    <xsd:element name="properties">
      <xsd:complexType>
        <xsd:sequence>
          <xsd:element name="documentManagement">
            <xsd:complexType>
              <xsd:all>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f18cfa-b4c8-4764-95d0-61d7b42f2e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8F2E86-BBF8-4C34-B324-B9A4AC24218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D1C76630-7DC5-4FE1-9AEF-EF44AED457B9}">
  <ds:schemaRefs>
    <ds:schemaRef ds:uri="http://schemas.microsoft.com/sharepoint/v3/contenttype/forms"/>
  </ds:schemaRefs>
</ds:datastoreItem>
</file>

<file path=customXml/itemProps3.xml><?xml version="1.0" encoding="utf-8"?>
<ds:datastoreItem xmlns:ds="http://schemas.openxmlformats.org/officeDocument/2006/customXml" ds:itemID="{F4449D44-0DB7-452A-A0D0-5B7ADB36F6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f18cfa-b4c8-4764-95d0-61d7b42f2e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TotalTime>
  <Words>495</Words>
  <Application>Microsoft Office PowerPoint</Application>
  <PresentationFormat>Widescreen</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Kantoorthema</vt:lpstr>
      <vt:lpstr>Opdracht mevrouw Zhou </vt:lpstr>
      <vt:lpstr>Vraag 1 </vt:lpstr>
      <vt:lpstr>Vraag 2 </vt:lpstr>
      <vt:lpstr>Vraag 3 </vt:lpstr>
      <vt:lpstr>Vraag 4 </vt:lpstr>
      <vt:lpstr>Vraag 5 </vt:lpstr>
      <vt:lpstr>Vraag 6 </vt:lpstr>
      <vt:lpstr>Vraag 7</vt:lpstr>
      <vt:lpstr>Vraag 8</vt:lpstr>
    </vt:vector>
  </TitlesOfParts>
  <Company>Albeda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Opdracht mevrouw Zhou </dc:title>
  <dc:creator>Ella Voskuilen</dc:creator>
  <cp:lastModifiedBy>Ella Voskuilen</cp:lastModifiedBy>
  <cp:revision>7</cp:revision>
  <dcterms:created xsi:type="dcterms:W3CDTF">2018-04-20T11:19:46Z</dcterms:created>
  <dcterms:modified xsi:type="dcterms:W3CDTF">2021-01-14T08:16:22Z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0x01010082BB9EEBFAA6D04EB132468667C17AB3</vt:lpwstr>
  </property>
</Properties>
</file>