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1"/>
    <p:sldMasterId id="2147483757" r:id="rId2"/>
    <p:sldMasterId id="2147483779" r:id="rId3"/>
  </p:sldMasterIdLst>
  <p:notesMasterIdLst>
    <p:notesMasterId r:id="rId13"/>
  </p:notesMasterIdLst>
  <p:handoutMasterIdLst>
    <p:handoutMasterId r:id="rId14"/>
  </p:handoutMasterIdLst>
  <p:sldIdLst>
    <p:sldId id="300" r:id="rId4"/>
    <p:sldId id="312" r:id="rId5"/>
    <p:sldId id="320" r:id="rId6"/>
    <p:sldId id="322" r:id="rId7"/>
    <p:sldId id="319" r:id="rId8"/>
    <p:sldId id="321" r:id="rId9"/>
    <p:sldId id="323" r:id="rId10"/>
    <p:sldId id="313" r:id="rId11"/>
    <p:sldId id="306" r:id="rId1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Verdana"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Verdana"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Verdana"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Verdana"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Verdana" pitchFamily="1" charset="0"/>
        <a:ea typeface="ＭＳ Ｐゴシック" pitchFamily="1" charset="-128"/>
        <a:cs typeface="+mn-cs"/>
      </a:defRPr>
    </a:lvl5pPr>
    <a:lvl6pPr marL="2286000" algn="l" defTabSz="914400" rtl="0" eaLnBrk="1" latinLnBrk="0" hangingPunct="1">
      <a:defRPr sz="2400" kern="1200">
        <a:solidFill>
          <a:schemeClr val="tx1"/>
        </a:solidFill>
        <a:latin typeface="Verdana" pitchFamily="1" charset="0"/>
        <a:ea typeface="ＭＳ Ｐゴシック" pitchFamily="1" charset="-128"/>
        <a:cs typeface="+mn-cs"/>
      </a:defRPr>
    </a:lvl6pPr>
    <a:lvl7pPr marL="2743200" algn="l" defTabSz="914400" rtl="0" eaLnBrk="1" latinLnBrk="0" hangingPunct="1">
      <a:defRPr sz="2400" kern="1200">
        <a:solidFill>
          <a:schemeClr val="tx1"/>
        </a:solidFill>
        <a:latin typeface="Verdana" pitchFamily="1" charset="0"/>
        <a:ea typeface="ＭＳ Ｐゴシック" pitchFamily="1" charset="-128"/>
        <a:cs typeface="+mn-cs"/>
      </a:defRPr>
    </a:lvl7pPr>
    <a:lvl8pPr marL="3200400" algn="l" defTabSz="914400" rtl="0" eaLnBrk="1" latinLnBrk="0" hangingPunct="1">
      <a:defRPr sz="2400" kern="1200">
        <a:solidFill>
          <a:schemeClr val="tx1"/>
        </a:solidFill>
        <a:latin typeface="Verdana" pitchFamily="1" charset="0"/>
        <a:ea typeface="ＭＳ Ｐゴシック" pitchFamily="1" charset="-128"/>
        <a:cs typeface="+mn-cs"/>
      </a:defRPr>
    </a:lvl8pPr>
    <a:lvl9pPr marL="3657600" algn="l" defTabSz="914400" rtl="0" eaLnBrk="1" latinLnBrk="0" hangingPunct="1">
      <a:defRPr sz="2400" kern="1200">
        <a:solidFill>
          <a:schemeClr val="tx1"/>
        </a:solidFill>
        <a:latin typeface="Verdana" pitchFamily="1"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jsterveld, Reina" initials="BR" lastIdx="10" clrIdx="0"/>
  <p:cmAuthor id="1" name="Ockels, Johan" initials="OJ" lastIdx="1" clrIdx="1"/>
  <p:cmAuthor id="2" name="Smit, Wietske" initials="SW" lastIdx="6" clrIdx="2"/>
  <p:cmAuthor id="3" name="René Raap" initials="RR"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484"/>
    <a:srgbClr val="FF3399"/>
    <a:srgbClr val="FF99CC"/>
    <a:srgbClr val="FFC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4" autoAdjust="0"/>
    <p:restoredTop sz="97411" autoAdjust="0"/>
  </p:normalViewPr>
  <p:slideViewPr>
    <p:cSldViewPr>
      <p:cViewPr varScale="1">
        <p:scale>
          <a:sx n="67" d="100"/>
          <a:sy n="67" d="100"/>
        </p:scale>
        <p:origin x="-1200"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nl-NL"/>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nl-NL"/>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nl-NL"/>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C157E369-74E3-4E0D-B7A2-9557641F8509}" type="slidenum">
              <a:rPr lang="en-US"/>
              <a:pPr/>
              <a:t>‹nr.›</a:t>
            </a:fld>
            <a:endParaRPr lang="en-US"/>
          </a:p>
        </p:txBody>
      </p:sp>
    </p:spTree>
    <p:extLst>
      <p:ext uri="{BB962C8B-B14F-4D97-AF65-F5344CB8AC3E}">
        <p14:creationId xmlns:p14="http://schemas.microsoft.com/office/powerpoint/2010/main" val="35609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nl-NL"/>
          </a:p>
        </p:txBody>
      </p:sp>
      <p:sp>
        <p:nvSpPr>
          <p:cNvPr id="614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nl-NL"/>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nl-NL"/>
          </a:p>
        </p:txBody>
      </p:sp>
      <p:sp>
        <p:nvSpPr>
          <p:cNvPr id="615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961B6BD0-1215-4963-8978-E04BF6253897}" type="slidenum">
              <a:rPr lang="en-US"/>
              <a:pPr/>
              <a:t>‹nr.›</a:t>
            </a:fld>
            <a:endParaRPr lang="en-US"/>
          </a:p>
        </p:txBody>
      </p:sp>
    </p:spTree>
    <p:extLst>
      <p:ext uri="{BB962C8B-B14F-4D97-AF65-F5344CB8AC3E}">
        <p14:creationId xmlns:p14="http://schemas.microsoft.com/office/powerpoint/2010/main" val="6053264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1"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Verdana"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Verdana"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Verdana"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Verdana" pitchFamily="1"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ctrTitle"/>
          </p:nvPr>
        </p:nvSpPr>
        <p:spPr>
          <a:xfrm>
            <a:off x="2301875" y="3644900"/>
            <a:ext cx="6021388" cy="1295400"/>
          </a:xfrm>
        </p:spPr>
        <p:txBody>
          <a:bodyPr/>
          <a:lstStyle>
            <a:lvl1pPr>
              <a:defRPr sz="3200"/>
            </a:lvl1pPr>
          </a:lstStyle>
          <a:p>
            <a:pPr lvl="0"/>
            <a:r>
              <a:rPr lang="nl-NL" noProof="0" smtClean="0"/>
              <a:t>Klik om de stijl te bewerken</a:t>
            </a:r>
          </a:p>
        </p:txBody>
      </p:sp>
      <p:sp>
        <p:nvSpPr>
          <p:cNvPr id="62467" name="Rectangle 9"/>
          <p:cNvSpPr>
            <a:spLocks noGrp="1" noChangeArrowheads="1"/>
          </p:cNvSpPr>
          <p:nvPr>
            <p:ph type="subTitle" idx="1"/>
          </p:nvPr>
        </p:nvSpPr>
        <p:spPr>
          <a:xfrm>
            <a:off x="2301875" y="5127625"/>
            <a:ext cx="6021388" cy="935038"/>
          </a:xfrm>
        </p:spPr>
        <p:txBody>
          <a:bodyPr/>
          <a:lstStyle>
            <a:lvl1pPr>
              <a:spcBef>
                <a:spcPct val="0"/>
              </a:spcBef>
              <a:defRPr i="1"/>
            </a:lvl1pPr>
          </a:lstStyle>
          <a:p>
            <a:pPr lvl="0"/>
            <a:r>
              <a:rPr lang="nl-NL" noProof="0" smtClean="0"/>
              <a:t>Klik om de ondertitelstijl van het model te bewerken</a:t>
            </a:r>
          </a:p>
        </p:txBody>
      </p:sp>
      <p:sp>
        <p:nvSpPr>
          <p:cNvPr id="8" name="Tijdelijke aanduiding voor datum 3"/>
          <p:cNvSpPr>
            <a:spLocks noGrp="1"/>
          </p:cNvSpPr>
          <p:nvPr>
            <p:ph type="dt" sz="half" idx="2"/>
          </p:nvPr>
        </p:nvSpPr>
        <p:spPr>
          <a:xfrm>
            <a:off x="790575" y="6400800"/>
            <a:ext cx="1676400" cy="230188"/>
          </a:xfrm>
        </p:spPr>
        <p:txBody>
          <a:bodyPr/>
          <a:lstStyle>
            <a:lvl1pPr>
              <a:defRPr sz="1000"/>
            </a:lvl1pPr>
          </a:lstStyle>
          <a:p>
            <a:fld id="{CC64CB1F-B7C3-46D0-8277-1DC333DDC9F4}" type="datetime3">
              <a:rPr lang="nl-NL" smtClean="0"/>
              <a:t>31/10/17</a:t>
            </a:fld>
            <a:endParaRPr lang="nl-NL"/>
          </a:p>
        </p:txBody>
      </p:sp>
      <p:sp>
        <p:nvSpPr>
          <p:cNvPr id="9" name="Tijdelijke aanduiding voor voettekst 4"/>
          <p:cNvSpPr>
            <a:spLocks noGrp="1"/>
          </p:cNvSpPr>
          <p:nvPr>
            <p:ph type="ftr" sz="quarter" idx="3"/>
          </p:nvPr>
        </p:nvSpPr>
        <p:spPr>
          <a:xfrm>
            <a:off x="608013" y="6096000"/>
            <a:ext cx="1903412" cy="306388"/>
          </a:xfrm>
        </p:spPr>
        <p:txBody>
          <a:bodyPr/>
          <a:lstStyle>
            <a:lvl1pPr marL="177800" indent="-177800">
              <a:buClr>
                <a:schemeClr val="tx1"/>
              </a:buClr>
              <a:buFont typeface="Wingdings" pitchFamily="1" charset="2"/>
              <a:buChar char="§"/>
              <a:defRPr sz="1000"/>
            </a:lvl1pPr>
          </a:lstStyle>
          <a:p>
            <a:r>
              <a:rPr lang="nl-NL"/>
              <a:t>Naam spreker</a:t>
            </a:r>
          </a:p>
        </p:txBody>
      </p:sp>
      <p:sp>
        <p:nvSpPr>
          <p:cNvPr id="10" name="Tijdelijke aanduiding voor dianummer 5"/>
          <p:cNvSpPr>
            <a:spLocks noGrp="1"/>
          </p:cNvSpPr>
          <p:nvPr>
            <p:ph type="sldNum" sz="quarter" idx="4"/>
          </p:nvPr>
        </p:nvSpPr>
        <p:spPr>
          <a:xfrm>
            <a:off x="8075613" y="6246813"/>
            <a:ext cx="381000" cy="230187"/>
          </a:xfrm>
        </p:spPr>
        <p:txBody>
          <a:bodyPr/>
          <a:lstStyle>
            <a:lvl1pPr>
              <a:defRPr/>
            </a:lvl1pPr>
          </a:lstStyle>
          <a:p>
            <a:fld id="{1DE75062-59B2-47E9-A4A6-169D18F62F61}"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EAADE265-DDEB-45BE-9D7F-AD79CA1B2A29}"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342DDE1A-B369-468D-9B8E-F0D2E215DA20}" type="slidenum">
              <a:rPr lang="nl-NL"/>
              <a:pPr/>
              <a:t>‹nr.›</a:t>
            </a:fld>
            <a:endParaRPr lang="nl-NL" sz="1400"/>
          </a:p>
        </p:txBody>
      </p:sp>
    </p:spTree>
    <p:extLst>
      <p:ext uri="{BB962C8B-B14F-4D97-AF65-F5344CB8AC3E}">
        <p14:creationId xmlns:p14="http://schemas.microsoft.com/office/powerpoint/2010/main" val="109493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38950" y="1952625"/>
            <a:ext cx="1822450" cy="40671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366838" y="1952625"/>
            <a:ext cx="5319712" cy="40671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4C0CD59-5668-4C1E-BF76-9BCC497C7007}"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ED6BC478-9647-46C8-9F7F-1E0E36BCA797}" type="slidenum">
              <a:rPr lang="nl-NL"/>
              <a:pPr/>
              <a:t>‹nr.›</a:t>
            </a:fld>
            <a:endParaRPr lang="nl-NL" sz="1400"/>
          </a:p>
        </p:txBody>
      </p:sp>
    </p:spTree>
    <p:extLst>
      <p:ext uri="{BB962C8B-B14F-4D97-AF65-F5344CB8AC3E}">
        <p14:creationId xmlns:p14="http://schemas.microsoft.com/office/powerpoint/2010/main" val="3424636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1922" name="Rectangle 8"/>
          <p:cNvSpPr>
            <a:spLocks noGrp="1" noChangeArrowheads="1"/>
          </p:cNvSpPr>
          <p:nvPr>
            <p:ph type="ctrTitle"/>
          </p:nvPr>
        </p:nvSpPr>
        <p:spPr>
          <a:xfrm>
            <a:off x="2301875" y="3644900"/>
            <a:ext cx="6021388" cy="1295400"/>
          </a:xfrm>
        </p:spPr>
        <p:txBody>
          <a:bodyPr/>
          <a:lstStyle>
            <a:lvl1pPr>
              <a:defRPr sz="2800">
                <a:solidFill>
                  <a:schemeClr val="tx2"/>
                </a:solidFill>
              </a:defRPr>
            </a:lvl1pPr>
          </a:lstStyle>
          <a:p>
            <a:pPr lvl="0"/>
            <a:r>
              <a:rPr lang="nl-NL" noProof="0" smtClean="0"/>
              <a:t>Klik om het opmaakprofiel te bewerken</a:t>
            </a:r>
          </a:p>
        </p:txBody>
      </p:sp>
      <p:sp>
        <p:nvSpPr>
          <p:cNvPr id="81923" name="Rectangle 9"/>
          <p:cNvSpPr>
            <a:spLocks noGrp="1" noChangeArrowheads="1"/>
          </p:cNvSpPr>
          <p:nvPr>
            <p:ph type="subTitle" idx="1"/>
          </p:nvPr>
        </p:nvSpPr>
        <p:spPr>
          <a:xfrm>
            <a:off x="2301875" y="5127625"/>
            <a:ext cx="6021388" cy="935038"/>
          </a:xfrm>
        </p:spPr>
        <p:txBody>
          <a:bodyPr/>
          <a:lstStyle>
            <a:lvl1pPr>
              <a:spcBef>
                <a:spcPct val="0"/>
              </a:spcBef>
              <a:defRPr i="1"/>
            </a:lvl1pPr>
          </a:lstStyle>
          <a:p>
            <a:pPr lvl="0"/>
            <a:r>
              <a:rPr lang="nl-NL" noProof="0" smtClean="0"/>
              <a:t>Klik om het opmaakprofiel van de modelondertitel te bewerken</a:t>
            </a:r>
          </a:p>
        </p:txBody>
      </p:sp>
      <p:sp>
        <p:nvSpPr>
          <p:cNvPr id="8" name="Tijdelijke aanduiding voor datum 3"/>
          <p:cNvSpPr>
            <a:spLocks noGrp="1"/>
          </p:cNvSpPr>
          <p:nvPr>
            <p:ph type="dt" sz="half" idx="2"/>
          </p:nvPr>
        </p:nvSpPr>
        <p:spPr>
          <a:xfrm>
            <a:off x="790575" y="6400800"/>
            <a:ext cx="1676400" cy="230188"/>
          </a:xfrm>
        </p:spPr>
        <p:txBody>
          <a:bodyPr/>
          <a:lstStyle>
            <a:lvl1pPr>
              <a:defRPr sz="1000"/>
            </a:lvl1pPr>
          </a:lstStyle>
          <a:p>
            <a:fld id="{A50054AB-2D6E-4841-A829-F478F24C3FC2}" type="datetime3">
              <a:rPr lang="nl-NL" smtClean="0"/>
              <a:t>31/10/17</a:t>
            </a:fld>
            <a:endParaRPr lang="nl-NL"/>
          </a:p>
        </p:txBody>
      </p:sp>
      <p:sp>
        <p:nvSpPr>
          <p:cNvPr id="9" name="Tijdelijke aanduiding voor voettekst 4"/>
          <p:cNvSpPr>
            <a:spLocks noGrp="1"/>
          </p:cNvSpPr>
          <p:nvPr>
            <p:ph type="ftr" sz="quarter" idx="3"/>
          </p:nvPr>
        </p:nvSpPr>
        <p:spPr>
          <a:xfrm>
            <a:off x="608013" y="6096000"/>
            <a:ext cx="1903412" cy="306388"/>
          </a:xfrm>
        </p:spPr>
        <p:txBody>
          <a:bodyPr/>
          <a:lstStyle>
            <a:lvl1pPr marL="177800" indent="-177800">
              <a:buClr>
                <a:schemeClr val="tx1"/>
              </a:buClr>
              <a:buFont typeface="Wingdings" pitchFamily="1" charset="2"/>
              <a:buChar char="§"/>
              <a:defRPr sz="1000"/>
            </a:lvl1pPr>
          </a:lstStyle>
          <a:p>
            <a:r>
              <a:rPr lang="nl-NL"/>
              <a:t>Naam spreker</a:t>
            </a:r>
          </a:p>
        </p:txBody>
      </p:sp>
      <p:sp>
        <p:nvSpPr>
          <p:cNvPr id="10" name="Tijdelijke aanduiding voor dianummer 5"/>
          <p:cNvSpPr>
            <a:spLocks noGrp="1"/>
          </p:cNvSpPr>
          <p:nvPr>
            <p:ph type="sldNum" sz="quarter" idx="4"/>
          </p:nvPr>
        </p:nvSpPr>
        <p:spPr>
          <a:xfrm>
            <a:off x="8075613" y="6246813"/>
            <a:ext cx="381000" cy="230187"/>
          </a:xfrm>
        </p:spPr>
        <p:txBody>
          <a:bodyPr/>
          <a:lstStyle>
            <a:lvl1pPr>
              <a:defRPr/>
            </a:lvl1pPr>
          </a:lstStyle>
          <a:p>
            <a:fld id="{E51685AE-BF16-4C9C-A7FB-17F4FBB12D87}" type="slidenum">
              <a:rPr lang="nl-NL"/>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92FCB903-662E-4BAB-B6B0-55026B15E56E}"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F0FD595A-35D6-43AB-84A7-82DA4375C82E}" type="slidenum">
              <a:rPr lang="nl-NL"/>
              <a:pPr/>
              <a:t>‹nr.›</a:t>
            </a:fld>
            <a:endParaRPr lang="nl-NL" sz="1400"/>
          </a:p>
        </p:txBody>
      </p:sp>
    </p:spTree>
    <p:extLst>
      <p:ext uri="{BB962C8B-B14F-4D97-AF65-F5344CB8AC3E}">
        <p14:creationId xmlns:p14="http://schemas.microsoft.com/office/powerpoint/2010/main" val="240330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AB4BE16D-89A3-405E-992E-19271F79ABD9}"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ECBBB785-ACE9-4C0E-A6CE-96485A2EE9C0}" type="slidenum">
              <a:rPr lang="nl-NL"/>
              <a:pPr/>
              <a:t>‹nr.›</a:t>
            </a:fld>
            <a:endParaRPr lang="nl-NL" sz="1400"/>
          </a:p>
        </p:txBody>
      </p:sp>
    </p:spTree>
    <p:extLst>
      <p:ext uri="{BB962C8B-B14F-4D97-AF65-F5344CB8AC3E}">
        <p14:creationId xmlns:p14="http://schemas.microsoft.com/office/powerpoint/2010/main" val="77258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366838" y="1844675"/>
            <a:ext cx="357028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89525" y="1844675"/>
            <a:ext cx="3571875"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E8B07DA1-4114-4F45-B7F6-93F2936DCF3C}" type="datetime3">
              <a:rPr lang="nl-NL" smtClean="0"/>
              <a:t>31/10/17</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Naam spreker</a:t>
            </a:r>
          </a:p>
        </p:txBody>
      </p:sp>
      <p:sp>
        <p:nvSpPr>
          <p:cNvPr id="7" name="Tijdelijke aanduiding voor dianummer 6"/>
          <p:cNvSpPr>
            <a:spLocks noGrp="1"/>
          </p:cNvSpPr>
          <p:nvPr>
            <p:ph type="sldNum" sz="quarter" idx="12"/>
          </p:nvPr>
        </p:nvSpPr>
        <p:spPr/>
        <p:txBody>
          <a:bodyPr/>
          <a:lstStyle>
            <a:lvl1pPr>
              <a:defRPr/>
            </a:lvl1pPr>
          </a:lstStyle>
          <a:p>
            <a:fld id="{C6A8F5D5-FABE-4815-A3E3-BA8F6BA90179}" type="slidenum">
              <a:rPr lang="nl-NL"/>
              <a:pPr/>
              <a:t>‹nr.›</a:t>
            </a:fld>
            <a:endParaRPr lang="nl-NL" sz="1400"/>
          </a:p>
        </p:txBody>
      </p:sp>
    </p:spTree>
    <p:extLst>
      <p:ext uri="{BB962C8B-B14F-4D97-AF65-F5344CB8AC3E}">
        <p14:creationId xmlns:p14="http://schemas.microsoft.com/office/powerpoint/2010/main" val="155473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D352C262-0248-4891-9761-00A82C60E89D}" type="datetime3">
              <a:rPr lang="nl-NL" smtClean="0"/>
              <a:t>31/10/17</a:t>
            </a:fld>
            <a:endParaRPr lang="nl-NL"/>
          </a:p>
        </p:txBody>
      </p:sp>
      <p:sp>
        <p:nvSpPr>
          <p:cNvPr id="8" name="Tijdelijke aanduiding voor voettekst 7"/>
          <p:cNvSpPr>
            <a:spLocks noGrp="1"/>
          </p:cNvSpPr>
          <p:nvPr>
            <p:ph type="ftr" sz="quarter" idx="11"/>
          </p:nvPr>
        </p:nvSpPr>
        <p:spPr/>
        <p:txBody>
          <a:bodyPr/>
          <a:lstStyle>
            <a:lvl1pPr>
              <a:defRPr/>
            </a:lvl1pPr>
          </a:lstStyle>
          <a:p>
            <a:r>
              <a:rPr lang="nl-NL"/>
              <a:t>Naam spreker</a:t>
            </a:r>
          </a:p>
        </p:txBody>
      </p:sp>
      <p:sp>
        <p:nvSpPr>
          <p:cNvPr id="9" name="Tijdelijke aanduiding voor dianummer 8"/>
          <p:cNvSpPr>
            <a:spLocks noGrp="1"/>
          </p:cNvSpPr>
          <p:nvPr>
            <p:ph type="sldNum" sz="quarter" idx="12"/>
          </p:nvPr>
        </p:nvSpPr>
        <p:spPr/>
        <p:txBody>
          <a:bodyPr/>
          <a:lstStyle>
            <a:lvl1pPr>
              <a:defRPr/>
            </a:lvl1pPr>
          </a:lstStyle>
          <a:p>
            <a:fld id="{69227D7D-45F6-467B-BA57-3CDC3AC366A4}" type="slidenum">
              <a:rPr lang="nl-NL"/>
              <a:pPr/>
              <a:t>‹nr.›</a:t>
            </a:fld>
            <a:endParaRPr lang="nl-NL" sz="1400"/>
          </a:p>
        </p:txBody>
      </p:sp>
    </p:spTree>
    <p:extLst>
      <p:ext uri="{BB962C8B-B14F-4D97-AF65-F5344CB8AC3E}">
        <p14:creationId xmlns:p14="http://schemas.microsoft.com/office/powerpoint/2010/main" val="88585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E710088F-1C36-4AF5-B67A-6C02563DBF0D}" type="datetime3">
              <a:rPr lang="nl-NL" smtClean="0"/>
              <a:t>31/10/17</a:t>
            </a:fld>
            <a:endParaRPr lang="nl-NL"/>
          </a:p>
        </p:txBody>
      </p:sp>
      <p:sp>
        <p:nvSpPr>
          <p:cNvPr id="4" name="Tijdelijke aanduiding voor voettekst 3"/>
          <p:cNvSpPr>
            <a:spLocks noGrp="1"/>
          </p:cNvSpPr>
          <p:nvPr>
            <p:ph type="ftr" sz="quarter" idx="11"/>
          </p:nvPr>
        </p:nvSpPr>
        <p:spPr/>
        <p:txBody>
          <a:bodyPr/>
          <a:lstStyle>
            <a:lvl1pPr>
              <a:defRPr/>
            </a:lvl1pPr>
          </a:lstStyle>
          <a:p>
            <a:r>
              <a:rPr lang="nl-NL"/>
              <a:t>Naam spreker</a:t>
            </a:r>
          </a:p>
        </p:txBody>
      </p:sp>
      <p:sp>
        <p:nvSpPr>
          <p:cNvPr id="5" name="Tijdelijke aanduiding voor dianummer 4"/>
          <p:cNvSpPr>
            <a:spLocks noGrp="1"/>
          </p:cNvSpPr>
          <p:nvPr>
            <p:ph type="sldNum" sz="quarter" idx="12"/>
          </p:nvPr>
        </p:nvSpPr>
        <p:spPr/>
        <p:txBody>
          <a:bodyPr/>
          <a:lstStyle>
            <a:lvl1pPr>
              <a:defRPr/>
            </a:lvl1pPr>
          </a:lstStyle>
          <a:p>
            <a:fld id="{CE033A4A-14AD-4F62-AE76-3E9FC98A3B1B}" type="slidenum">
              <a:rPr lang="nl-NL"/>
              <a:pPr/>
              <a:t>‹nr.›</a:t>
            </a:fld>
            <a:endParaRPr lang="nl-NL" sz="1400"/>
          </a:p>
        </p:txBody>
      </p:sp>
    </p:spTree>
    <p:extLst>
      <p:ext uri="{BB962C8B-B14F-4D97-AF65-F5344CB8AC3E}">
        <p14:creationId xmlns:p14="http://schemas.microsoft.com/office/powerpoint/2010/main" val="347951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9CBCF68D-86AC-474A-8E02-9BB35D9746FF}" type="datetime3">
              <a:rPr lang="nl-NL" smtClean="0"/>
              <a:t>31/10/17</a:t>
            </a:fld>
            <a:endParaRPr lang="nl-NL"/>
          </a:p>
        </p:txBody>
      </p:sp>
      <p:sp>
        <p:nvSpPr>
          <p:cNvPr id="3" name="Tijdelijke aanduiding voor voettekst 2"/>
          <p:cNvSpPr>
            <a:spLocks noGrp="1"/>
          </p:cNvSpPr>
          <p:nvPr>
            <p:ph type="ftr" sz="quarter" idx="11"/>
          </p:nvPr>
        </p:nvSpPr>
        <p:spPr/>
        <p:txBody>
          <a:bodyPr/>
          <a:lstStyle>
            <a:lvl1pPr>
              <a:defRPr/>
            </a:lvl1pPr>
          </a:lstStyle>
          <a:p>
            <a:r>
              <a:rPr lang="nl-NL"/>
              <a:t>Naam spreker</a:t>
            </a:r>
          </a:p>
        </p:txBody>
      </p:sp>
      <p:sp>
        <p:nvSpPr>
          <p:cNvPr id="4" name="Tijdelijke aanduiding voor dianummer 3"/>
          <p:cNvSpPr>
            <a:spLocks noGrp="1"/>
          </p:cNvSpPr>
          <p:nvPr>
            <p:ph type="sldNum" sz="quarter" idx="12"/>
          </p:nvPr>
        </p:nvSpPr>
        <p:spPr/>
        <p:txBody>
          <a:bodyPr/>
          <a:lstStyle>
            <a:lvl1pPr>
              <a:defRPr/>
            </a:lvl1pPr>
          </a:lstStyle>
          <a:p>
            <a:fld id="{8183BFC1-5365-4B87-8D64-A79920391BE6}" type="slidenum">
              <a:rPr lang="nl-NL"/>
              <a:pPr/>
              <a:t>‹nr.›</a:t>
            </a:fld>
            <a:endParaRPr lang="nl-NL" sz="1400"/>
          </a:p>
        </p:txBody>
      </p:sp>
    </p:spTree>
    <p:extLst>
      <p:ext uri="{BB962C8B-B14F-4D97-AF65-F5344CB8AC3E}">
        <p14:creationId xmlns:p14="http://schemas.microsoft.com/office/powerpoint/2010/main" val="90163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5B860E5B-87FF-43FF-8004-6CBBED19C7F2}" type="datetime3">
              <a:rPr lang="nl-NL" smtClean="0"/>
              <a:t>31/10/17</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Naam spreker</a:t>
            </a:r>
          </a:p>
        </p:txBody>
      </p:sp>
      <p:sp>
        <p:nvSpPr>
          <p:cNvPr id="7" name="Tijdelijke aanduiding voor dianummer 6"/>
          <p:cNvSpPr>
            <a:spLocks noGrp="1"/>
          </p:cNvSpPr>
          <p:nvPr>
            <p:ph type="sldNum" sz="quarter" idx="12"/>
          </p:nvPr>
        </p:nvSpPr>
        <p:spPr/>
        <p:txBody>
          <a:bodyPr/>
          <a:lstStyle>
            <a:lvl1pPr>
              <a:defRPr/>
            </a:lvl1pPr>
          </a:lstStyle>
          <a:p>
            <a:fld id="{748457D9-C3C4-42AE-85C6-EA8B33B6BB9A}" type="slidenum">
              <a:rPr lang="nl-NL"/>
              <a:pPr/>
              <a:t>‹nr.›</a:t>
            </a:fld>
            <a:endParaRPr lang="nl-NL" sz="1400"/>
          </a:p>
        </p:txBody>
      </p:sp>
    </p:spTree>
    <p:extLst>
      <p:ext uri="{BB962C8B-B14F-4D97-AF65-F5344CB8AC3E}">
        <p14:creationId xmlns:p14="http://schemas.microsoft.com/office/powerpoint/2010/main" val="52266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DFFAD01-B00D-4C58-A3F1-7968BC1A6026}"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46B39545-2D25-4177-A27C-F6E8E77E1D12}" type="slidenum">
              <a:rPr lang="nl-NL"/>
              <a:pPr/>
              <a:t>‹nr.›</a:t>
            </a:fld>
            <a:endParaRPr lang="nl-NL" sz="1400"/>
          </a:p>
        </p:txBody>
      </p:sp>
    </p:spTree>
    <p:extLst>
      <p:ext uri="{BB962C8B-B14F-4D97-AF65-F5344CB8AC3E}">
        <p14:creationId xmlns:p14="http://schemas.microsoft.com/office/powerpoint/2010/main" val="1001768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A549E4D1-0FA2-4DE8-99DA-0685FA284E86}" type="datetime3">
              <a:rPr lang="nl-NL" smtClean="0"/>
              <a:t>31/10/17</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Naam spreker</a:t>
            </a:r>
          </a:p>
        </p:txBody>
      </p:sp>
      <p:sp>
        <p:nvSpPr>
          <p:cNvPr id="7" name="Tijdelijke aanduiding voor dianummer 6"/>
          <p:cNvSpPr>
            <a:spLocks noGrp="1"/>
          </p:cNvSpPr>
          <p:nvPr>
            <p:ph type="sldNum" sz="quarter" idx="12"/>
          </p:nvPr>
        </p:nvSpPr>
        <p:spPr/>
        <p:txBody>
          <a:bodyPr/>
          <a:lstStyle>
            <a:lvl1pPr>
              <a:defRPr/>
            </a:lvl1pPr>
          </a:lstStyle>
          <a:p>
            <a:fld id="{69BAE027-546E-4671-8AC3-1C29CF9B4086}" type="slidenum">
              <a:rPr lang="nl-NL"/>
              <a:pPr/>
              <a:t>‹nr.›</a:t>
            </a:fld>
            <a:endParaRPr lang="nl-NL" sz="1400"/>
          </a:p>
        </p:txBody>
      </p:sp>
    </p:spTree>
    <p:extLst>
      <p:ext uri="{BB962C8B-B14F-4D97-AF65-F5344CB8AC3E}">
        <p14:creationId xmlns:p14="http://schemas.microsoft.com/office/powerpoint/2010/main" val="18365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381E421-2A11-42DE-98D2-CAB0FD463930}"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B1670823-AD6A-40E3-B8E1-4ECB1EFE91EB}" type="slidenum">
              <a:rPr lang="nl-NL"/>
              <a:pPr/>
              <a:t>‹nr.›</a:t>
            </a:fld>
            <a:endParaRPr lang="nl-NL" sz="1400"/>
          </a:p>
        </p:txBody>
      </p:sp>
    </p:spTree>
    <p:extLst>
      <p:ext uri="{BB962C8B-B14F-4D97-AF65-F5344CB8AC3E}">
        <p14:creationId xmlns:p14="http://schemas.microsoft.com/office/powerpoint/2010/main" val="4278163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38950" y="887413"/>
            <a:ext cx="1822450" cy="51323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366838" y="887413"/>
            <a:ext cx="5319712" cy="51323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F886F91-BB0A-4283-8970-3F86E58BA48E}"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6EAB9EC2-4887-4527-AF23-019E43AFDD1B}" type="slidenum">
              <a:rPr lang="nl-NL"/>
              <a:pPr/>
              <a:t>‹nr.›</a:t>
            </a:fld>
            <a:endParaRPr lang="nl-NL" sz="1400"/>
          </a:p>
        </p:txBody>
      </p:sp>
    </p:spTree>
    <p:extLst>
      <p:ext uri="{BB962C8B-B14F-4D97-AF65-F5344CB8AC3E}">
        <p14:creationId xmlns:p14="http://schemas.microsoft.com/office/powerpoint/2010/main" val="151886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1922" name="Rectangle 8"/>
          <p:cNvSpPr>
            <a:spLocks noGrp="1" noChangeArrowheads="1"/>
          </p:cNvSpPr>
          <p:nvPr>
            <p:ph type="ctrTitle"/>
          </p:nvPr>
        </p:nvSpPr>
        <p:spPr>
          <a:xfrm>
            <a:off x="2301875" y="3644900"/>
            <a:ext cx="6021388" cy="1295400"/>
          </a:xfrm>
        </p:spPr>
        <p:txBody>
          <a:bodyPr/>
          <a:lstStyle>
            <a:lvl1pPr>
              <a:defRPr sz="2800">
                <a:solidFill>
                  <a:schemeClr val="tx2"/>
                </a:solidFill>
              </a:defRPr>
            </a:lvl1pPr>
          </a:lstStyle>
          <a:p>
            <a:pPr lvl="0"/>
            <a:r>
              <a:rPr lang="nl-NL" noProof="0" smtClean="0"/>
              <a:t>Klik om het opmaakprofiel te bewerken</a:t>
            </a:r>
          </a:p>
        </p:txBody>
      </p:sp>
      <p:sp>
        <p:nvSpPr>
          <p:cNvPr id="81923" name="Rectangle 9"/>
          <p:cNvSpPr>
            <a:spLocks noGrp="1" noChangeArrowheads="1"/>
          </p:cNvSpPr>
          <p:nvPr>
            <p:ph type="subTitle" idx="1"/>
          </p:nvPr>
        </p:nvSpPr>
        <p:spPr>
          <a:xfrm>
            <a:off x="2301875" y="5127625"/>
            <a:ext cx="6021388" cy="935038"/>
          </a:xfrm>
        </p:spPr>
        <p:txBody>
          <a:bodyPr/>
          <a:lstStyle>
            <a:lvl1pPr>
              <a:spcBef>
                <a:spcPct val="0"/>
              </a:spcBef>
              <a:defRPr i="1"/>
            </a:lvl1pPr>
          </a:lstStyle>
          <a:p>
            <a:pPr lvl="0"/>
            <a:r>
              <a:rPr lang="nl-NL" noProof="0" smtClean="0"/>
              <a:t>Klik om het opmaakprofiel van de modelondertitel te bewerken</a:t>
            </a:r>
          </a:p>
        </p:txBody>
      </p:sp>
      <p:sp>
        <p:nvSpPr>
          <p:cNvPr id="8" name="Tijdelijke aanduiding voor datum 3"/>
          <p:cNvSpPr>
            <a:spLocks noGrp="1"/>
          </p:cNvSpPr>
          <p:nvPr>
            <p:ph type="dt" sz="half" idx="2"/>
          </p:nvPr>
        </p:nvSpPr>
        <p:spPr>
          <a:xfrm>
            <a:off x="790575" y="6400800"/>
            <a:ext cx="1676400" cy="230188"/>
          </a:xfrm>
        </p:spPr>
        <p:txBody>
          <a:bodyPr/>
          <a:lstStyle>
            <a:lvl1pPr>
              <a:defRPr sz="1000"/>
            </a:lvl1pPr>
          </a:lstStyle>
          <a:p>
            <a:fld id="{A50054AB-2D6E-4841-A829-F478F24C3FC2}" type="datetime3">
              <a:rPr lang="nl-NL" smtClean="0">
                <a:solidFill>
                  <a:srgbClr val="474747"/>
                </a:solidFill>
              </a:rPr>
              <a:pPr/>
              <a:t>31/10/17</a:t>
            </a:fld>
            <a:endParaRPr lang="nl-NL">
              <a:solidFill>
                <a:srgbClr val="474747"/>
              </a:solidFill>
            </a:endParaRPr>
          </a:p>
        </p:txBody>
      </p:sp>
      <p:sp>
        <p:nvSpPr>
          <p:cNvPr id="9" name="Tijdelijke aanduiding voor voettekst 4"/>
          <p:cNvSpPr>
            <a:spLocks noGrp="1"/>
          </p:cNvSpPr>
          <p:nvPr>
            <p:ph type="ftr" sz="quarter" idx="3"/>
          </p:nvPr>
        </p:nvSpPr>
        <p:spPr>
          <a:xfrm>
            <a:off x="608013" y="6096000"/>
            <a:ext cx="1903412" cy="306388"/>
          </a:xfrm>
        </p:spPr>
        <p:txBody>
          <a:bodyPr/>
          <a:lstStyle>
            <a:lvl1pPr marL="177800" indent="-177800">
              <a:buClr>
                <a:schemeClr val="tx1"/>
              </a:buClr>
              <a:buFont typeface="Wingdings" pitchFamily="1" charset="2"/>
              <a:buChar char="§"/>
              <a:defRPr sz="1000"/>
            </a:lvl1pPr>
          </a:lstStyle>
          <a:p>
            <a:pPr>
              <a:buClr>
                <a:srgbClr val="474747"/>
              </a:buClr>
            </a:pPr>
            <a:r>
              <a:rPr lang="nl-NL">
                <a:solidFill>
                  <a:srgbClr val="474747"/>
                </a:solidFill>
              </a:rPr>
              <a:t>Naam spreker</a:t>
            </a:r>
          </a:p>
        </p:txBody>
      </p:sp>
      <p:sp>
        <p:nvSpPr>
          <p:cNvPr id="10" name="Tijdelijke aanduiding voor dianummer 5"/>
          <p:cNvSpPr>
            <a:spLocks noGrp="1"/>
          </p:cNvSpPr>
          <p:nvPr>
            <p:ph type="sldNum" sz="quarter" idx="4"/>
          </p:nvPr>
        </p:nvSpPr>
        <p:spPr>
          <a:xfrm>
            <a:off x="8075613" y="6246813"/>
            <a:ext cx="381000" cy="230187"/>
          </a:xfrm>
        </p:spPr>
        <p:txBody>
          <a:bodyPr/>
          <a:lstStyle>
            <a:lvl1pPr>
              <a:defRPr/>
            </a:lvl1pPr>
          </a:lstStyle>
          <a:p>
            <a:fld id="{E51685AE-BF16-4C9C-A7FB-17F4FBB12D87}" type="slidenum">
              <a:rPr lang="nl-NL">
                <a:solidFill>
                  <a:srgbClr val="474747"/>
                </a:solidFill>
              </a:rPr>
              <a:pPr/>
              <a:t>‹nr.›</a:t>
            </a:fld>
            <a:endParaRPr lang="nl-NL">
              <a:solidFill>
                <a:srgbClr val="474747"/>
              </a:solidFill>
            </a:endParaRPr>
          </a:p>
        </p:txBody>
      </p:sp>
    </p:spTree>
    <p:extLst>
      <p:ext uri="{BB962C8B-B14F-4D97-AF65-F5344CB8AC3E}">
        <p14:creationId xmlns:p14="http://schemas.microsoft.com/office/powerpoint/2010/main" val="484106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92FCB903-662E-4BAB-B6B0-55026B15E56E}" type="datetime3">
              <a:rPr lang="nl-NL" smtClean="0">
                <a:solidFill>
                  <a:srgbClr val="474747"/>
                </a:solidFill>
              </a:rPr>
              <a:pPr/>
              <a:t>31/10/17</a:t>
            </a:fld>
            <a:endParaRPr lang="nl-NL">
              <a:solidFill>
                <a:srgbClr val="474747"/>
              </a:solidFill>
            </a:endParaRPr>
          </a:p>
        </p:txBody>
      </p:sp>
      <p:sp>
        <p:nvSpPr>
          <p:cNvPr id="5" name="Tijdelijke aanduiding voor voettekst 4"/>
          <p:cNvSpPr>
            <a:spLocks noGrp="1"/>
          </p:cNvSpPr>
          <p:nvPr>
            <p:ph type="ftr" sz="quarter" idx="11"/>
          </p:nvPr>
        </p:nvSpPr>
        <p:spPr/>
        <p:txBody>
          <a:bodyPr/>
          <a:lstStyle>
            <a:lvl1pPr>
              <a:defRPr/>
            </a:lvl1pPr>
          </a:lstStyle>
          <a:p>
            <a:r>
              <a:rPr lang="nl-NL">
                <a:solidFill>
                  <a:srgbClr val="474747"/>
                </a:solidFill>
              </a:rPr>
              <a:t>Naam spreker</a:t>
            </a:r>
          </a:p>
        </p:txBody>
      </p:sp>
      <p:sp>
        <p:nvSpPr>
          <p:cNvPr id="6" name="Tijdelijke aanduiding voor dianummer 5"/>
          <p:cNvSpPr>
            <a:spLocks noGrp="1"/>
          </p:cNvSpPr>
          <p:nvPr>
            <p:ph type="sldNum" sz="quarter" idx="12"/>
          </p:nvPr>
        </p:nvSpPr>
        <p:spPr/>
        <p:txBody>
          <a:bodyPr/>
          <a:lstStyle>
            <a:lvl1pPr>
              <a:defRPr/>
            </a:lvl1pPr>
          </a:lstStyle>
          <a:p>
            <a:fld id="{F0FD595A-35D6-43AB-84A7-82DA4375C82E}"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2005921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AB4BE16D-89A3-405E-992E-19271F79ABD9}" type="datetime3">
              <a:rPr lang="nl-NL" smtClean="0">
                <a:solidFill>
                  <a:srgbClr val="474747"/>
                </a:solidFill>
              </a:rPr>
              <a:pPr/>
              <a:t>31/10/17</a:t>
            </a:fld>
            <a:endParaRPr lang="nl-NL">
              <a:solidFill>
                <a:srgbClr val="474747"/>
              </a:solidFill>
            </a:endParaRPr>
          </a:p>
        </p:txBody>
      </p:sp>
      <p:sp>
        <p:nvSpPr>
          <p:cNvPr id="5" name="Tijdelijke aanduiding voor voettekst 4"/>
          <p:cNvSpPr>
            <a:spLocks noGrp="1"/>
          </p:cNvSpPr>
          <p:nvPr>
            <p:ph type="ftr" sz="quarter" idx="11"/>
          </p:nvPr>
        </p:nvSpPr>
        <p:spPr/>
        <p:txBody>
          <a:bodyPr/>
          <a:lstStyle>
            <a:lvl1pPr>
              <a:defRPr/>
            </a:lvl1pPr>
          </a:lstStyle>
          <a:p>
            <a:r>
              <a:rPr lang="nl-NL">
                <a:solidFill>
                  <a:srgbClr val="474747"/>
                </a:solidFill>
              </a:rPr>
              <a:t>Naam spreker</a:t>
            </a:r>
          </a:p>
        </p:txBody>
      </p:sp>
      <p:sp>
        <p:nvSpPr>
          <p:cNvPr id="6" name="Tijdelijke aanduiding voor dianummer 5"/>
          <p:cNvSpPr>
            <a:spLocks noGrp="1"/>
          </p:cNvSpPr>
          <p:nvPr>
            <p:ph type="sldNum" sz="quarter" idx="12"/>
          </p:nvPr>
        </p:nvSpPr>
        <p:spPr/>
        <p:txBody>
          <a:bodyPr/>
          <a:lstStyle>
            <a:lvl1pPr>
              <a:defRPr/>
            </a:lvl1pPr>
          </a:lstStyle>
          <a:p>
            <a:fld id="{ECBBB785-ACE9-4C0E-A6CE-96485A2EE9C0}"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3503244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366838" y="1844675"/>
            <a:ext cx="357028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89525" y="1844675"/>
            <a:ext cx="3571875"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E8B07DA1-4114-4F45-B7F6-93F2936DCF3C}" type="datetime3">
              <a:rPr lang="nl-NL" smtClean="0">
                <a:solidFill>
                  <a:srgbClr val="474747"/>
                </a:solidFill>
              </a:rPr>
              <a:pPr/>
              <a:t>31/10/17</a:t>
            </a:fld>
            <a:endParaRPr lang="nl-NL">
              <a:solidFill>
                <a:srgbClr val="474747"/>
              </a:solidFill>
            </a:endParaRPr>
          </a:p>
        </p:txBody>
      </p:sp>
      <p:sp>
        <p:nvSpPr>
          <p:cNvPr id="6" name="Tijdelijke aanduiding voor voettekst 5"/>
          <p:cNvSpPr>
            <a:spLocks noGrp="1"/>
          </p:cNvSpPr>
          <p:nvPr>
            <p:ph type="ftr" sz="quarter" idx="11"/>
          </p:nvPr>
        </p:nvSpPr>
        <p:spPr/>
        <p:txBody>
          <a:bodyPr/>
          <a:lstStyle>
            <a:lvl1pPr>
              <a:defRPr/>
            </a:lvl1pPr>
          </a:lstStyle>
          <a:p>
            <a:r>
              <a:rPr lang="nl-NL">
                <a:solidFill>
                  <a:srgbClr val="474747"/>
                </a:solidFill>
              </a:rPr>
              <a:t>Naam spreker</a:t>
            </a:r>
          </a:p>
        </p:txBody>
      </p:sp>
      <p:sp>
        <p:nvSpPr>
          <p:cNvPr id="7" name="Tijdelijke aanduiding voor dianummer 6"/>
          <p:cNvSpPr>
            <a:spLocks noGrp="1"/>
          </p:cNvSpPr>
          <p:nvPr>
            <p:ph type="sldNum" sz="quarter" idx="12"/>
          </p:nvPr>
        </p:nvSpPr>
        <p:spPr/>
        <p:txBody>
          <a:bodyPr/>
          <a:lstStyle>
            <a:lvl1pPr>
              <a:defRPr/>
            </a:lvl1pPr>
          </a:lstStyle>
          <a:p>
            <a:fld id="{C6A8F5D5-FABE-4815-A3E3-BA8F6BA90179}"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416638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D352C262-0248-4891-9761-00A82C60E89D}" type="datetime3">
              <a:rPr lang="nl-NL" smtClean="0">
                <a:solidFill>
                  <a:srgbClr val="474747"/>
                </a:solidFill>
              </a:rPr>
              <a:pPr/>
              <a:t>31/10/17</a:t>
            </a:fld>
            <a:endParaRPr lang="nl-NL">
              <a:solidFill>
                <a:srgbClr val="474747"/>
              </a:solidFill>
            </a:endParaRPr>
          </a:p>
        </p:txBody>
      </p:sp>
      <p:sp>
        <p:nvSpPr>
          <p:cNvPr id="8" name="Tijdelijke aanduiding voor voettekst 7"/>
          <p:cNvSpPr>
            <a:spLocks noGrp="1"/>
          </p:cNvSpPr>
          <p:nvPr>
            <p:ph type="ftr" sz="quarter" idx="11"/>
          </p:nvPr>
        </p:nvSpPr>
        <p:spPr/>
        <p:txBody>
          <a:bodyPr/>
          <a:lstStyle>
            <a:lvl1pPr>
              <a:defRPr/>
            </a:lvl1pPr>
          </a:lstStyle>
          <a:p>
            <a:r>
              <a:rPr lang="nl-NL">
                <a:solidFill>
                  <a:srgbClr val="474747"/>
                </a:solidFill>
              </a:rPr>
              <a:t>Naam spreker</a:t>
            </a:r>
          </a:p>
        </p:txBody>
      </p:sp>
      <p:sp>
        <p:nvSpPr>
          <p:cNvPr id="9" name="Tijdelijke aanduiding voor dianummer 8"/>
          <p:cNvSpPr>
            <a:spLocks noGrp="1"/>
          </p:cNvSpPr>
          <p:nvPr>
            <p:ph type="sldNum" sz="quarter" idx="12"/>
          </p:nvPr>
        </p:nvSpPr>
        <p:spPr/>
        <p:txBody>
          <a:bodyPr/>
          <a:lstStyle>
            <a:lvl1pPr>
              <a:defRPr/>
            </a:lvl1pPr>
          </a:lstStyle>
          <a:p>
            <a:fld id="{69227D7D-45F6-467B-BA57-3CDC3AC366A4}"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2192066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E710088F-1C36-4AF5-B67A-6C02563DBF0D}" type="datetime3">
              <a:rPr lang="nl-NL" smtClean="0">
                <a:solidFill>
                  <a:srgbClr val="474747"/>
                </a:solidFill>
              </a:rPr>
              <a:pPr/>
              <a:t>31/10/17</a:t>
            </a:fld>
            <a:endParaRPr lang="nl-NL">
              <a:solidFill>
                <a:srgbClr val="474747"/>
              </a:solidFill>
            </a:endParaRPr>
          </a:p>
        </p:txBody>
      </p:sp>
      <p:sp>
        <p:nvSpPr>
          <p:cNvPr id="4" name="Tijdelijke aanduiding voor voettekst 3"/>
          <p:cNvSpPr>
            <a:spLocks noGrp="1"/>
          </p:cNvSpPr>
          <p:nvPr>
            <p:ph type="ftr" sz="quarter" idx="11"/>
          </p:nvPr>
        </p:nvSpPr>
        <p:spPr/>
        <p:txBody>
          <a:bodyPr/>
          <a:lstStyle>
            <a:lvl1pPr>
              <a:defRPr/>
            </a:lvl1pPr>
          </a:lstStyle>
          <a:p>
            <a:r>
              <a:rPr lang="nl-NL">
                <a:solidFill>
                  <a:srgbClr val="474747"/>
                </a:solidFill>
              </a:rPr>
              <a:t>Naam spreker</a:t>
            </a:r>
          </a:p>
        </p:txBody>
      </p:sp>
      <p:sp>
        <p:nvSpPr>
          <p:cNvPr id="5" name="Tijdelijke aanduiding voor dianummer 4"/>
          <p:cNvSpPr>
            <a:spLocks noGrp="1"/>
          </p:cNvSpPr>
          <p:nvPr>
            <p:ph type="sldNum" sz="quarter" idx="12"/>
          </p:nvPr>
        </p:nvSpPr>
        <p:spPr/>
        <p:txBody>
          <a:bodyPr/>
          <a:lstStyle>
            <a:lvl1pPr>
              <a:defRPr/>
            </a:lvl1pPr>
          </a:lstStyle>
          <a:p>
            <a:fld id="{CE033A4A-14AD-4F62-AE76-3E9FC98A3B1B}"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2568715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9CBCF68D-86AC-474A-8E02-9BB35D9746FF}" type="datetime3">
              <a:rPr lang="nl-NL" smtClean="0">
                <a:solidFill>
                  <a:srgbClr val="474747"/>
                </a:solidFill>
              </a:rPr>
              <a:pPr/>
              <a:t>31/10/17</a:t>
            </a:fld>
            <a:endParaRPr lang="nl-NL">
              <a:solidFill>
                <a:srgbClr val="474747"/>
              </a:solidFill>
            </a:endParaRPr>
          </a:p>
        </p:txBody>
      </p:sp>
      <p:sp>
        <p:nvSpPr>
          <p:cNvPr id="3" name="Tijdelijke aanduiding voor voettekst 2"/>
          <p:cNvSpPr>
            <a:spLocks noGrp="1"/>
          </p:cNvSpPr>
          <p:nvPr>
            <p:ph type="ftr" sz="quarter" idx="11"/>
          </p:nvPr>
        </p:nvSpPr>
        <p:spPr/>
        <p:txBody>
          <a:bodyPr/>
          <a:lstStyle>
            <a:lvl1pPr>
              <a:defRPr/>
            </a:lvl1pPr>
          </a:lstStyle>
          <a:p>
            <a:r>
              <a:rPr lang="nl-NL">
                <a:solidFill>
                  <a:srgbClr val="474747"/>
                </a:solidFill>
              </a:rPr>
              <a:t>Naam spreker</a:t>
            </a:r>
          </a:p>
        </p:txBody>
      </p:sp>
      <p:sp>
        <p:nvSpPr>
          <p:cNvPr id="4" name="Tijdelijke aanduiding voor dianummer 3"/>
          <p:cNvSpPr>
            <a:spLocks noGrp="1"/>
          </p:cNvSpPr>
          <p:nvPr>
            <p:ph type="sldNum" sz="quarter" idx="12"/>
          </p:nvPr>
        </p:nvSpPr>
        <p:spPr/>
        <p:txBody>
          <a:bodyPr/>
          <a:lstStyle>
            <a:lvl1pPr>
              <a:defRPr/>
            </a:lvl1pPr>
          </a:lstStyle>
          <a:p>
            <a:fld id="{8183BFC1-5365-4B87-8D64-A79920391BE6}"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312222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06F759A4-E60A-4C5D-B79C-66D2FC8907B2}" type="datetime3">
              <a:rPr lang="nl-NL" smtClean="0"/>
              <a:t>31/10/17</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Naam spreker</a:t>
            </a:r>
          </a:p>
        </p:txBody>
      </p:sp>
      <p:sp>
        <p:nvSpPr>
          <p:cNvPr id="6" name="Tijdelijke aanduiding voor dianummer 5"/>
          <p:cNvSpPr>
            <a:spLocks noGrp="1"/>
          </p:cNvSpPr>
          <p:nvPr>
            <p:ph type="sldNum" sz="quarter" idx="12"/>
          </p:nvPr>
        </p:nvSpPr>
        <p:spPr/>
        <p:txBody>
          <a:bodyPr/>
          <a:lstStyle>
            <a:lvl1pPr>
              <a:defRPr/>
            </a:lvl1pPr>
          </a:lstStyle>
          <a:p>
            <a:fld id="{8BC40CEB-2581-4692-BC12-8969370FF425}" type="slidenum">
              <a:rPr lang="nl-NL"/>
              <a:pPr/>
              <a:t>‹nr.›</a:t>
            </a:fld>
            <a:endParaRPr lang="nl-NL" sz="1400"/>
          </a:p>
        </p:txBody>
      </p:sp>
    </p:spTree>
    <p:extLst>
      <p:ext uri="{BB962C8B-B14F-4D97-AF65-F5344CB8AC3E}">
        <p14:creationId xmlns:p14="http://schemas.microsoft.com/office/powerpoint/2010/main" val="3749626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5B860E5B-87FF-43FF-8004-6CBBED19C7F2}" type="datetime3">
              <a:rPr lang="nl-NL" smtClean="0">
                <a:solidFill>
                  <a:srgbClr val="474747"/>
                </a:solidFill>
              </a:rPr>
              <a:pPr/>
              <a:t>31/10/17</a:t>
            </a:fld>
            <a:endParaRPr lang="nl-NL">
              <a:solidFill>
                <a:srgbClr val="474747"/>
              </a:solidFill>
            </a:endParaRPr>
          </a:p>
        </p:txBody>
      </p:sp>
      <p:sp>
        <p:nvSpPr>
          <p:cNvPr id="6" name="Tijdelijke aanduiding voor voettekst 5"/>
          <p:cNvSpPr>
            <a:spLocks noGrp="1"/>
          </p:cNvSpPr>
          <p:nvPr>
            <p:ph type="ftr" sz="quarter" idx="11"/>
          </p:nvPr>
        </p:nvSpPr>
        <p:spPr/>
        <p:txBody>
          <a:bodyPr/>
          <a:lstStyle>
            <a:lvl1pPr>
              <a:defRPr/>
            </a:lvl1pPr>
          </a:lstStyle>
          <a:p>
            <a:r>
              <a:rPr lang="nl-NL">
                <a:solidFill>
                  <a:srgbClr val="474747"/>
                </a:solidFill>
              </a:rPr>
              <a:t>Naam spreker</a:t>
            </a:r>
          </a:p>
        </p:txBody>
      </p:sp>
      <p:sp>
        <p:nvSpPr>
          <p:cNvPr id="7" name="Tijdelijke aanduiding voor dianummer 6"/>
          <p:cNvSpPr>
            <a:spLocks noGrp="1"/>
          </p:cNvSpPr>
          <p:nvPr>
            <p:ph type="sldNum" sz="quarter" idx="12"/>
          </p:nvPr>
        </p:nvSpPr>
        <p:spPr/>
        <p:txBody>
          <a:bodyPr/>
          <a:lstStyle>
            <a:lvl1pPr>
              <a:defRPr/>
            </a:lvl1pPr>
          </a:lstStyle>
          <a:p>
            <a:fld id="{748457D9-C3C4-42AE-85C6-EA8B33B6BB9A}"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47769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A549E4D1-0FA2-4DE8-99DA-0685FA284E86}" type="datetime3">
              <a:rPr lang="nl-NL" smtClean="0">
                <a:solidFill>
                  <a:srgbClr val="474747"/>
                </a:solidFill>
              </a:rPr>
              <a:pPr/>
              <a:t>31/10/17</a:t>
            </a:fld>
            <a:endParaRPr lang="nl-NL">
              <a:solidFill>
                <a:srgbClr val="474747"/>
              </a:solidFill>
            </a:endParaRPr>
          </a:p>
        </p:txBody>
      </p:sp>
      <p:sp>
        <p:nvSpPr>
          <p:cNvPr id="6" name="Tijdelijke aanduiding voor voettekst 5"/>
          <p:cNvSpPr>
            <a:spLocks noGrp="1"/>
          </p:cNvSpPr>
          <p:nvPr>
            <p:ph type="ftr" sz="quarter" idx="11"/>
          </p:nvPr>
        </p:nvSpPr>
        <p:spPr/>
        <p:txBody>
          <a:bodyPr/>
          <a:lstStyle>
            <a:lvl1pPr>
              <a:defRPr/>
            </a:lvl1pPr>
          </a:lstStyle>
          <a:p>
            <a:r>
              <a:rPr lang="nl-NL">
                <a:solidFill>
                  <a:srgbClr val="474747"/>
                </a:solidFill>
              </a:rPr>
              <a:t>Naam spreker</a:t>
            </a:r>
          </a:p>
        </p:txBody>
      </p:sp>
      <p:sp>
        <p:nvSpPr>
          <p:cNvPr id="7" name="Tijdelijke aanduiding voor dianummer 6"/>
          <p:cNvSpPr>
            <a:spLocks noGrp="1"/>
          </p:cNvSpPr>
          <p:nvPr>
            <p:ph type="sldNum" sz="quarter" idx="12"/>
          </p:nvPr>
        </p:nvSpPr>
        <p:spPr/>
        <p:txBody>
          <a:bodyPr/>
          <a:lstStyle>
            <a:lvl1pPr>
              <a:defRPr/>
            </a:lvl1pPr>
          </a:lstStyle>
          <a:p>
            <a:fld id="{69BAE027-546E-4671-8AC3-1C29CF9B4086}"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275912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381E421-2A11-42DE-98D2-CAB0FD463930}" type="datetime3">
              <a:rPr lang="nl-NL" smtClean="0">
                <a:solidFill>
                  <a:srgbClr val="474747"/>
                </a:solidFill>
              </a:rPr>
              <a:pPr/>
              <a:t>31/10/17</a:t>
            </a:fld>
            <a:endParaRPr lang="nl-NL">
              <a:solidFill>
                <a:srgbClr val="474747"/>
              </a:solidFill>
            </a:endParaRPr>
          </a:p>
        </p:txBody>
      </p:sp>
      <p:sp>
        <p:nvSpPr>
          <p:cNvPr id="5" name="Tijdelijke aanduiding voor voettekst 4"/>
          <p:cNvSpPr>
            <a:spLocks noGrp="1"/>
          </p:cNvSpPr>
          <p:nvPr>
            <p:ph type="ftr" sz="quarter" idx="11"/>
          </p:nvPr>
        </p:nvSpPr>
        <p:spPr/>
        <p:txBody>
          <a:bodyPr/>
          <a:lstStyle>
            <a:lvl1pPr>
              <a:defRPr/>
            </a:lvl1pPr>
          </a:lstStyle>
          <a:p>
            <a:r>
              <a:rPr lang="nl-NL">
                <a:solidFill>
                  <a:srgbClr val="474747"/>
                </a:solidFill>
              </a:rPr>
              <a:t>Naam spreker</a:t>
            </a:r>
          </a:p>
        </p:txBody>
      </p:sp>
      <p:sp>
        <p:nvSpPr>
          <p:cNvPr id="6" name="Tijdelijke aanduiding voor dianummer 5"/>
          <p:cNvSpPr>
            <a:spLocks noGrp="1"/>
          </p:cNvSpPr>
          <p:nvPr>
            <p:ph type="sldNum" sz="quarter" idx="12"/>
          </p:nvPr>
        </p:nvSpPr>
        <p:spPr/>
        <p:txBody>
          <a:bodyPr/>
          <a:lstStyle>
            <a:lvl1pPr>
              <a:defRPr/>
            </a:lvl1pPr>
          </a:lstStyle>
          <a:p>
            <a:fld id="{B1670823-AD6A-40E3-B8E1-4ECB1EFE91EB}"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1383907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38950" y="887413"/>
            <a:ext cx="1822450" cy="51323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366838" y="887413"/>
            <a:ext cx="5319712" cy="51323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F886F91-BB0A-4283-8970-3F86E58BA48E}" type="datetime3">
              <a:rPr lang="nl-NL" smtClean="0">
                <a:solidFill>
                  <a:srgbClr val="474747"/>
                </a:solidFill>
              </a:rPr>
              <a:pPr/>
              <a:t>31/10/17</a:t>
            </a:fld>
            <a:endParaRPr lang="nl-NL">
              <a:solidFill>
                <a:srgbClr val="474747"/>
              </a:solidFill>
            </a:endParaRPr>
          </a:p>
        </p:txBody>
      </p:sp>
      <p:sp>
        <p:nvSpPr>
          <p:cNvPr id="5" name="Tijdelijke aanduiding voor voettekst 4"/>
          <p:cNvSpPr>
            <a:spLocks noGrp="1"/>
          </p:cNvSpPr>
          <p:nvPr>
            <p:ph type="ftr" sz="quarter" idx="11"/>
          </p:nvPr>
        </p:nvSpPr>
        <p:spPr/>
        <p:txBody>
          <a:bodyPr/>
          <a:lstStyle>
            <a:lvl1pPr>
              <a:defRPr/>
            </a:lvl1pPr>
          </a:lstStyle>
          <a:p>
            <a:r>
              <a:rPr lang="nl-NL">
                <a:solidFill>
                  <a:srgbClr val="474747"/>
                </a:solidFill>
              </a:rPr>
              <a:t>Naam spreker</a:t>
            </a:r>
          </a:p>
        </p:txBody>
      </p:sp>
      <p:sp>
        <p:nvSpPr>
          <p:cNvPr id="6" name="Tijdelijke aanduiding voor dianummer 5"/>
          <p:cNvSpPr>
            <a:spLocks noGrp="1"/>
          </p:cNvSpPr>
          <p:nvPr>
            <p:ph type="sldNum" sz="quarter" idx="12"/>
          </p:nvPr>
        </p:nvSpPr>
        <p:spPr/>
        <p:txBody>
          <a:bodyPr/>
          <a:lstStyle>
            <a:lvl1pPr>
              <a:defRPr/>
            </a:lvl1pPr>
          </a:lstStyle>
          <a:p>
            <a:fld id="{6EAB9EC2-4887-4527-AF23-019E43AFDD1B}"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186352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366838" y="2852738"/>
            <a:ext cx="3570287"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89525" y="2852738"/>
            <a:ext cx="3571875"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7526801E-3505-49C8-9575-709CFFFA5D16}" type="datetime3">
              <a:rPr lang="nl-NL" smtClean="0"/>
              <a:t>31/10/17</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Naam spreker</a:t>
            </a:r>
          </a:p>
        </p:txBody>
      </p:sp>
      <p:sp>
        <p:nvSpPr>
          <p:cNvPr id="7" name="Tijdelijke aanduiding voor dianummer 6"/>
          <p:cNvSpPr>
            <a:spLocks noGrp="1"/>
          </p:cNvSpPr>
          <p:nvPr>
            <p:ph type="sldNum" sz="quarter" idx="12"/>
          </p:nvPr>
        </p:nvSpPr>
        <p:spPr/>
        <p:txBody>
          <a:bodyPr/>
          <a:lstStyle>
            <a:lvl1pPr>
              <a:defRPr/>
            </a:lvl1pPr>
          </a:lstStyle>
          <a:p>
            <a:fld id="{0507F236-DD57-47E3-8A3C-5023BC8F19D7}" type="slidenum">
              <a:rPr lang="nl-NL"/>
              <a:pPr/>
              <a:t>‹nr.›</a:t>
            </a:fld>
            <a:endParaRPr lang="nl-NL" sz="1400"/>
          </a:p>
        </p:txBody>
      </p:sp>
    </p:spTree>
    <p:extLst>
      <p:ext uri="{BB962C8B-B14F-4D97-AF65-F5344CB8AC3E}">
        <p14:creationId xmlns:p14="http://schemas.microsoft.com/office/powerpoint/2010/main" val="696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F66574DE-E4DD-42F6-818D-89BA71DB9867}" type="datetime3">
              <a:rPr lang="nl-NL" smtClean="0"/>
              <a:t>31/10/17</a:t>
            </a:fld>
            <a:endParaRPr lang="nl-NL"/>
          </a:p>
        </p:txBody>
      </p:sp>
      <p:sp>
        <p:nvSpPr>
          <p:cNvPr id="8" name="Tijdelijke aanduiding voor voettekst 7"/>
          <p:cNvSpPr>
            <a:spLocks noGrp="1"/>
          </p:cNvSpPr>
          <p:nvPr>
            <p:ph type="ftr" sz="quarter" idx="11"/>
          </p:nvPr>
        </p:nvSpPr>
        <p:spPr/>
        <p:txBody>
          <a:bodyPr/>
          <a:lstStyle>
            <a:lvl1pPr>
              <a:defRPr/>
            </a:lvl1pPr>
          </a:lstStyle>
          <a:p>
            <a:r>
              <a:rPr lang="nl-NL"/>
              <a:t>Naam spreker</a:t>
            </a:r>
          </a:p>
        </p:txBody>
      </p:sp>
      <p:sp>
        <p:nvSpPr>
          <p:cNvPr id="9" name="Tijdelijke aanduiding voor dianummer 8"/>
          <p:cNvSpPr>
            <a:spLocks noGrp="1"/>
          </p:cNvSpPr>
          <p:nvPr>
            <p:ph type="sldNum" sz="quarter" idx="12"/>
          </p:nvPr>
        </p:nvSpPr>
        <p:spPr/>
        <p:txBody>
          <a:bodyPr/>
          <a:lstStyle>
            <a:lvl1pPr>
              <a:defRPr/>
            </a:lvl1pPr>
          </a:lstStyle>
          <a:p>
            <a:fld id="{CA40E2FD-CC7F-49C6-95D0-CC825B11D268}" type="slidenum">
              <a:rPr lang="nl-NL"/>
              <a:pPr/>
              <a:t>‹nr.›</a:t>
            </a:fld>
            <a:endParaRPr lang="nl-NL" sz="1400"/>
          </a:p>
        </p:txBody>
      </p:sp>
    </p:spTree>
    <p:extLst>
      <p:ext uri="{BB962C8B-B14F-4D97-AF65-F5344CB8AC3E}">
        <p14:creationId xmlns:p14="http://schemas.microsoft.com/office/powerpoint/2010/main" val="51558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B66AE813-F702-45E9-A47A-6F44FADD9E74}" type="datetime3">
              <a:rPr lang="nl-NL" smtClean="0"/>
              <a:t>31/10/17</a:t>
            </a:fld>
            <a:endParaRPr lang="nl-NL"/>
          </a:p>
        </p:txBody>
      </p:sp>
      <p:sp>
        <p:nvSpPr>
          <p:cNvPr id="4" name="Tijdelijke aanduiding voor voettekst 3"/>
          <p:cNvSpPr>
            <a:spLocks noGrp="1"/>
          </p:cNvSpPr>
          <p:nvPr>
            <p:ph type="ftr" sz="quarter" idx="11"/>
          </p:nvPr>
        </p:nvSpPr>
        <p:spPr/>
        <p:txBody>
          <a:bodyPr/>
          <a:lstStyle>
            <a:lvl1pPr>
              <a:defRPr/>
            </a:lvl1pPr>
          </a:lstStyle>
          <a:p>
            <a:r>
              <a:rPr lang="nl-NL"/>
              <a:t>Naam spreker</a:t>
            </a:r>
          </a:p>
        </p:txBody>
      </p:sp>
      <p:sp>
        <p:nvSpPr>
          <p:cNvPr id="5" name="Tijdelijke aanduiding voor dianummer 4"/>
          <p:cNvSpPr>
            <a:spLocks noGrp="1"/>
          </p:cNvSpPr>
          <p:nvPr>
            <p:ph type="sldNum" sz="quarter" idx="12"/>
          </p:nvPr>
        </p:nvSpPr>
        <p:spPr/>
        <p:txBody>
          <a:bodyPr/>
          <a:lstStyle>
            <a:lvl1pPr>
              <a:defRPr/>
            </a:lvl1pPr>
          </a:lstStyle>
          <a:p>
            <a:fld id="{F16D9D6D-A5A5-4853-97B0-7F3B66E47460}" type="slidenum">
              <a:rPr lang="nl-NL"/>
              <a:pPr/>
              <a:t>‹nr.›</a:t>
            </a:fld>
            <a:endParaRPr lang="nl-NL" sz="1400"/>
          </a:p>
        </p:txBody>
      </p:sp>
    </p:spTree>
    <p:extLst>
      <p:ext uri="{BB962C8B-B14F-4D97-AF65-F5344CB8AC3E}">
        <p14:creationId xmlns:p14="http://schemas.microsoft.com/office/powerpoint/2010/main" val="269198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8F739156-DDFF-4088-8452-FC843531A739}" type="datetime3">
              <a:rPr lang="nl-NL" smtClean="0"/>
              <a:t>31/10/17</a:t>
            </a:fld>
            <a:endParaRPr lang="nl-NL"/>
          </a:p>
        </p:txBody>
      </p:sp>
      <p:sp>
        <p:nvSpPr>
          <p:cNvPr id="3" name="Tijdelijke aanduiding voor voettekst 2"/>
          <p:cNvSpPr>
            <a:spLocks noGrp="1"/>
          </p:cNvSpPr>
          <p:nvPr>
            <p:ph type="ftr" sz="quarter" idx="11"/>
          </p:nvPr>
        </p:nvSpPr>
        <p:spPr/>
        <p:txBody>
          <a:bodyPr/>
          <a:lstStyle>
            <a:lvl1pPr>
              <a:defRPr/>
            </a:lvl1pPr>
          </a:lstStyle>
          <a:p>
            <a:r>
              <a:rPr lang="nl-NL"/>
              <a:t>Naam spreker</a:t>
            </a:r>
          </a:p>
        </p:txBody>
      </p:sp>
      <p:sp>
        <p:nvSpPr>
          <p:cNvPr id="4" name="Tijdelijke aanduiding voor dianummer 3"/>
          <p:cNvSpPr>
            <a:spLocks noGrp="1"/>
          </p:cNvSpPr>
          <p:nvPr>
            <p:ph type="sldNum" sz="quarter" idx="12"/>
          </p:nvPr>
        </p:nvSpPr>
        <p:spPr/>
        <p:txBody>
          <a:bodyPr/>
          <a:lstStyle>
            <a:lvl1pPr>
              <a:defRPr/>
            </a:lvl1pPr>
          </a:lstStyle>
          <a:p>
            <a:fld id="{E08E7B30-BE17-4266-A66D-E1A3188B31FD}" type="slidenum">
              <a:rPr lang="nl-NL"/>
              <a:pPr/>
              <a:t>‹nr.›</a:t>
            </a:fld>
            <a:endParaRPr lang="nl-NL" sz="1400"/>
          </a:p>
        </p:txBody>
      </p:sp>
    </p:spTree>
    <p:extLst>
      <p:ext uri="{BB962C8B-B14F-4D97-AF65-F5344CB8AC3E}">
        <p14:creationId xmlns:p14="http://schemas.microsoft.com/office/powerpoint/2010/main" val="141315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022A2979-B28F-46E8-822B-F0F0650BAC7B}" type="datetime3">
              <a:rPr lang="nl-NL" smtClean="0"/>
              <a:t>31/10/17</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Naam spreker</a:t>
            </a:r>
          </a:p>
        </p:txBody>
      </p:sp>
      <p:sp>
        <p:nvSpPr>
          <p:cNvPr id="7" name="Tijdelijke aanduiding voor dianummer 6"/>
          <p:cNvSpPr>
            <a:spLocks noGrp="1"/>
          </p:cNvSpPr>
          <p:nvPr>
            <p:ph type="sldNum" sz="quarter" idx="12"/>
          </p:nvPr>
        </p:nvSpPr>
        <p:spPr/>
        <p:txBody>
          <a:bodyPr/>
          <a:lstStyle>
            <a:lvl1pPr>
              <a:defRPr/>
            </a:lvl1pPr>
          </a:lstStyle>
          <a:p>
            <a:fld id="{330AC9AB-1752-433B-AA3C-8F4B433FDCB8}" type="slidenum">
              <a:rPr lang="nl-NL"/>
              <a:pPr/>
              <a:t>‹nr.›</a:t>
            </a:fld>
            <a:endParaRPr lang="nl-NL" sz="1400"/>
          </a:p>
        </p:txBody>
      </p:sp>
    </p:spTree>
    <p:extLst>
      <p:ext uri="{BB962C8B-B14F-4D97-AF65-F5344CB8AC3E}">
        <p14:creationId xmlns:p14="http://schemas.microsoft.com/office/powerpoint/2010/main" val="422920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EA919D33-65CB-47C9-8B0C-0F96E2D2A0C9}" type="datetime3">
              <a:rPr lang="nl-NL" smtClean="0"/>
              <a:t>31/10/17</a:t>
            </a:fld>
            <a:endParaRPr lang="nl-NL"/>
          </a:p>
        </p:txBody>
      </p:sp>
      <p:sp>
        <p:nvSpPr>
          <p:cNvPr id="6" name="Tijdelijke aanduiding voor voettekst 5"/>
          <p:cNvSpPr>
            <a:spLocks noGrp="1"/>
          </p:cNvSpPr>
          <p:nvPr>
            <p:ph type="ftr" sz="quarter" idx="11"/>
          </p:nvPr>
        </p:nvSpPr>
        <p:spPr/>
        <p:txBody>
          <a:bodyPr/>
          <a:lstStyle>
            <a:lvl1pPr>
              <a:defRPr/>
            </a:lvl1pPr>
          </a:lstStyle>
          <a:p>
            <a:r>
              <a:rPr lang="nl-NL"/>
              <a:t>Naam spreker</a:t>
            </a:r>
          </a:p>
        </p:txBody>
      </p:sp>
      <p:sp>
        <p:nvSpPr>
          <p:cNvPr id="7" name="Tijdelijke aanduiding voor dianummer 6"/>
          <p:cNvSpPr>
            <a:spLocks noGrp="1"/>
          </p:cNvSpPr>
          <p:nvPr>
            <p:ph type="sldNum" sz="quarter" idx="12"/>
          </p:nvPr>
        </p:nvSpPr>
        <p:spPr/>
        <p:txBody>
          <a:bodyPr/>
          <a:lstStyle>
            <a:lvl1pPr>
              <a:defRPr/>
            </a:lvl1pPr>
          </a:lstStyle>
          <a:p>
            <a:fld id="{4FEB1E65-DA07-4CDE-9959-88854AD22A9A}" type="slidenum">
              <a:rPr lang="nl-NL"/>
              <a:pPr/>
              <a:t>‹nr.›</a:t>
            </a:fld>
            <a:endParaRPr lang="nl-NL" sz="1400"/>
          </a:p>
        </p:txBody>
      </p:sp>
    </p:spTree>
    <p:extLst>
      <p:ext uri="{BB962C8B-B14F-4D97-AF65-F5344CB8AC3E}">
        <p14:creationId xmlns:p14="http://schemas.microsoft.com/office/powerpoint/2010/main" val="278702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title"/>
          </p:nvPr>
        </p:nvSpPr>
        <p:spPr bwMode="black">
          <a:xfrm>
            <a:off x="1366838" y="1952625"/>
            <a:ext cx="71723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smtClean="0"/>
              <a:t>Klik om de stijl te bewerken</a:t>
            </a:r>
          </a:p>
        </p:txBody>
      </p:sp>
      <p:sp>
        <p:nvSpPr>
          <p:cNvPr id="61443" name="Rectangle 9"/>
          <p:cNvSpPr>
            <a:spLocks noGrp="1" noChangeArrowheads="1"/>
          </p:cNvSpPr>
          <p:nvPr>
            <p:ph type="body" idx="1"/>
          </p:nvPr>
        </p:nvSpPr>
        <p:spPr bwMode="black">
          <a:xfrm>
            <a:off x="1366838" y="2852738"/>
            <a:ext cx="729456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8" name="Tijdelijke aanduiding voor datum 3"/>
          <p:cNvSpPr>
            <a:spLocks noGrp="1"/>
          </p:cNvSpPr>
          <p:nvPr>
            <p:ph type="dt" sz="half" idx="2"/>
          </p:nvPr>
        </p:nvSpPr>
        <p:spPr bwMode="black">
          <a:xfrm>
            <a:off x="533400" y="64770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700"/>
            </a:lvl1pPr>
          </a:lstStyle>
          <a:p>
            <a:fld id="{1E16212B-336D-408C-9CA5-110F9655A030}" type="datetime3">
              <a:rPr lang="nl-NL" smtClean="0"/>
              <a:t>31/10/17</a:t>
            </a:fld>
            <a:endParaRPr lang="nl-NL"/>
          </a:p>
        </p:txBody>
      </p:sp>
      <p:sp>
        <p:nvSpPr>
          <p:cNvPr id="9" name="Tijdelijke aanduiding voor voettekst 4"/>
          <p:cNvSpPr>
            <a:spLocks noGrp="1"/>
          </p:cNvSpPr>
          <p:nvPr>
            <p:ph type="ftr" sz="quarter" idx="3"/>
          </p:nvPr>
        </p:nvSpPr>
        <p:spPr bwMode="black">
          <a:xfrm>
            <a:off x="533400" y="62484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700"/>
            </a:lvl1pPr>
          </a:lstStyle>
          <a:p>
            <a:r>
              <a:rPr lang="nl-NL"/>
              <a:t>Naam spreker</a:t>
            </a:r>
          </a:p>
        </p:txBody>
      </p:sp>
      <p:sp>
        <p:nvSpPr>
          <p:cNvPr id="10" name="Tijdelijke aanduiding voor dianummer 5"/>
          <p:cNvSpPr>
            <a:spLocks noGrp="1"/>
          </p:cNvSpPr>
          <p:nvPr>
            <p:ph type="sldNum" sz="quarter" idx="4"/>
          </p:nvPr>
        </p:nvSpPr>
        <p:spPr bwMode="black">
          <a:xfrm>
            <a:off x="8077200" y="6248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600"/>
            </a:lvl1pPr>
          </a:lstStyle>
          <a:p>
            <a:fld id="{FFA1A3FE-95E9-4677-9359-F0958ADA8DB7}" type="slidenum">
              <a:rPr lang="nl-NL"/>
              <a:pPr/>
              <a:t>‹nr.›</a:t>
            </a:fld>
            <a:endParaRPr lang="nl-NL" sz="1400"/>
          </a:p>
        </p:txBody>
      </p:sp>
    </p:spTree>
  </p:cSld>
  <p:clrMap bg1="dk2" tx1="lt1" bg2="dk1" tx2="lt2" accent1="accent1" accent2="accent2" accent3="accent3" accent4="accent4" accent5="accent5" accent6="accent6" hlink="hlink" folHlink="folHlink"/>
  <p:sldLayoutIdLst>
    <p:sldLayoutId id="2147483756"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Verdana" pitchFamily="1" charset="0"/>
          <a:ea typeface="ＭＳ Ｐゴシック" pitchFamily="1" charset="-128"/>
        </a:defRPr>
      </a:lvl2pPr>
      <a:lvl3pPr algn="l" rtl="0" eaLnBrk="1" fontAlgn="base" hangingPunct="1">
        <a:spcBef>
          <a:spcPct val="0"/>
        </a:spcBef>
        <a:spcAft>
          <a:spcPct val="0"/>
        </a:spcAft>
        <a:defRPr sz="3600">
          <a:solidFill>
            <a:schemeClr val="tx1"/>
          </a:solidFill>
          <a:latin typeface="Verdana" pitchFamily="1" charset="0"/>
          <a:ea typeface="ＭＳ Ｐゴシック" pitchFamily="1" charset="-128"/>
        </a:defRPr>
      </a:lvl3pPr>
      <a:lvl4pPr algn="l" rtl="0" eaLnBrk="1" fontAlgn="base" hangingPunct="1">
        <a:spcBef>
          <a:spcPct val="0"/>
        </a:spcBef>
        <a:spcAft>
          <a:spcPct val="0"/>
        </a:spcAft>
        <a:defRPr sz="3600">
          <a:solidFill>
            <a:schemeClr val="tx1"/>
          </a:solidFill>
          <a:latin typeface="Verdana" pitchFamily="1" charset="0"/>
          <a:ea typeface="ＭＳ Ｐゴシック" pitchFamily="1" charset="-128"/>
        </a:defRPr>
      </a:lvl4pPr>
      <a:lvl5pPr algn="l" rtl="0" eaLnBrk="1" fontAlgn="base" hangingPunct="1">
        <a:spcBef>
          <a:spcPct val="0"/>
        </a:spcBef>
        <a:spcAft>
          <a:spcPct val="0"/>
        </a:spcAft>
        <a:defRPr sz="3600">
          <a:solidFill>
            <a:schemeClr val="tx1"/>
          </a:solidFill>
          <a:latin typeface="Verdana" pitchFamily="1" charset="0"/>
          <a:ea typeface="ＭＳ Ｐゴシック" pitchFamily="1" charset="-128"/>
        </a:defRPr>
      </a:lvl5pPr>
      <a:lvl6pPr marL="457200" algn="l" rtl="0" eaLnBrk="1" fontAlgn="base" hangingPunct="1">
        <a:spcBef>
          <a:spcPct val="0"/>
        </a:spcBef>
        <a:spcAft>
          <a:spcPct val="0"/>
        </a:spcAft>
        <a:defRPr sz="3600">
          <a:solidFill>
            <a:schemeClr val="tx1"/>
          </a:solidFill>
          <a:latin typeface="Verdana" pitchFamily="1" charset="0"/>
          <a:ea typeface="ＭＳ Ｐゴシック" pitchFamily="1" charset="-128"/>
        </a:defRPr>
      </a:lvl6pPr>
      <a:lvl7pPr marL="914400" algn="l" rtl="0" eaLnBrk="1" fontAlgn="base" hangingPunct="1">
        <a:spcBef>
          <a:spcPct val="0"/>
        </a:spcBef>
        <a:spcAft>
          <a:spcPct val="0"/>
        </a:spcAft>
        <a:defRPr sz="3600">
          <a:solidFill>
            <a:schemeClr val="tx1"/>
          </a:solidFill>
          <a:latin typeface="Verdana" pitchFamily="1" charset="0"/>
          <a:ea typeface="ＭＳ Ｐゴシック" pitchFamily="1" charset="-128"/>
        </a:defRPr>
      </a:lvl7pPr>
      <a:lvl8pPr marL="1371600" algn="l" rtl="0" eaLnBrk="1" fontAlgn="base" hangingPunct="1">
        <a:spcBef>
          <a:spcPct val="0"/>
        </a:spcBef>
        <a:spcAft>
          <a:spcPct val="0"/>
        </a:spcAft>
        <a:defRPr sz="3600">
          <a:solidFill>
            <a:schemeClr val="tx1"/>
          </a:solidFill>
          <a:latin typeface="Verdana" pitchFamily="1" charset="0"/>
          <a:ea typeface="ＭＳ Ｐゴシック" pitchFamily="1" charset="-128"/>
        </a:defRPr>
      </a:lvl8pPr>
      <a:lvl9pPr marL="1828800" algn="l" rtl="0" eaLnBrk="1" fontAlgn="base" hangingPunct="1">
        <a:spcBef>
          <a:spcPct val="0"/>
        </a:spcBef>
        <a:spcAft>
          <a:spcPct val="0"/>
        </a:spcAft>
        <a:defRPr sz="3600">
          <a:solidFill>
            <a:schemeClr val="tx1"/>
          </a:solidFill>
          <a:latin typeface="Verdana" pitchFamily="1" charset="0"/>
          <a:ea typeface="ＭＳ Ｐゴシック" pitchFamily="1" charset="-128"/>
        </a:defRPr>
      </a:lvl9pPr>
    </p:titleStyle>
    <p:bodyStyle>
      <a:lvl1pPr algn="l" rtl="0" eaLnBrk="1" fontAlgn="base" hangingPunct="1">
        <a:spcBef>
          <a:spcPct val="20000"/>
        </a:spcBef>
        <a:spcAft>
          <a:spcPct val="0"/>
        </a:spcAft>
        <a:buClr>
          <a:srgbClr val="FFCE21"/>
        </a:buClr>
        <a:buFont typeface="Verdana" pitchFamily="1" charset="0"/>
        <a:defRPr sz="2400">
          <a:solidFill>
            <a:schemeClr val="tx1"/>
          </a:solidFill>
          <a:latin typeface="+mn-lt"/>
          <a:ea typeface="+mn-ea"/>
          <a:cs typeface="+mn-cs"/>
        </a:defRPr>
      </a:lvl1pPr>
      <a:lvl2pPr marL="474663" indent="-473075" algn="l" rtl="0" eaLnBrk="1" fontAlgn="base" hangingPunct="1">
        <a:spcBef>
          <a:spcPct val="20000"/>
        </a:spcBef>
        <a:spcAft>
          <a:spcPct val="0"/>
        </a:spcAft>
        <a:buClr>
          <a:schemeClr val="tx1"/>
        </a:buClr>
        <a:buFont typeface="Wingdings" pitchFamily="1" charset="2"/>
        <a:buChar char="§"/>
        <a:defRPr sz="2400">
          <a:solidFill>
            <a:schemeClr val="tx1"/>
          </a:solidFill>
          <a:latin typeface="+mn-lt"/>
          <a:ea typeface="+mn-ea"/>
        </a:defRPr>
      </a:lvl2pPr>
      <a:lvl3pPr marL="808038" indent="-331788" algn="l" rtl="0" eaLnBrk="1" fontAlgn="base" hangingPunct="1">
        <a:spcBef>
          <a:spcPct val="20000"/>
        </a:spcBef>
        <a:spcAft>
          <a:spcPct val="0"/>
        </a:spcAft>
        <a:buClr>
          <a:schemeClr val="tx1"/>
        </a:buClr>
        <a:buFont typeface="Wingdings" pitchFamily="1" charset="2"/>
        <a:buChar char="§"/>
        <a:defRPr sz="2000">
          <a:solidFill>
            <a:schemeClr val="tx1"/>
          </a:solidFill>
          <a:latin typeface="+mn-lt"/>
          <a:ea typeface="+mn-ea"/>
        </a:defRPr>
      </a:lvl3pPr>
      <a:lvl4pPr marL="1152525" indent="-342900" algn="l" rtl="0" eaLnBrk="1" fontAlgn="base" hangingPunct="1">
        <a:spcBef>
          <a:spcPct val="20000"/>
        </a:spcBef>
        <a:spcAft>
          <a:spcPct val="0"/>
        </a:spcAft>
        <a:buFont typeface="Verdana" pitchFamily="1" charset="0"/>
        <a:buChar char="–"/>
        <a:defRPr>
          <a:solidFill>
            <a:schemeClr val="tx1"/>
          </a:solidFill>
          <a:latin typeface="+mn-lt"/>
          <a:ea typeface="+mn-ea"/>
        </a:defRPr>
      </a:lvl4pPr>
      <a:lvl5pPr marL="1460500" indent="-306388" algn="l" rtl="0" eaLnBrk="1" fontAlgn="base" hangingPunct="1">
        <a:spcBef>
          <a:spcPct val="20000"/>
        </a:spcBef>
        <a:spcAft>
          <a:spcPct val="0"/>
        </a:spcAft>
        <a:buFont typeface="Verdana" pitchFamily="1" charset="0"/>
        <a:buChar char="»"/>
        <a:defRPr sz="1600">
          <a:solidFill>
            <a:schemeClr val="tx1"/>
          </a:solidFill>
          <a:latin typeface="+mn-lt"/>
          <a:ea typeface="+mn-ea"/>
        </a:defRPr>
      </a:lvl5pPr>
      <a:lvl6pPr marL="1917700" indent="-306388" algn="l" rtl="0" eaLnBrk="1" fontAlgn="base" hangingPunct="1">
        <a:spcBef>
          <a:spcPct val="20000"/>
        </a:spcBef>
        <a:spcAft>
          <a:spcPct val="0"/>
        </a:spcAft>
        <a:buFont typeface="Verdana" pitchFamily="1" charset="0"/>
        <a:buChar char="»"/>
        <a:defRPr sz="1600">
          <a:solidFill>
            <a:schemeClr val="tx1"/>
          </a:solidFill>
          <a:latin typeface="+mn-lt"/>
          <a:ea typeface="+mn-ea"/>
        </a:defRPr>
      </a:lvl6pPr>
      <a:lvl7pPr marL="2374900" indent="-306388" algn="l" rtl="0" eaLnBrk="1" fontAlgn="base" hangingPunct="1">
        <a:spcBef>
          <a:spcPct val="20000"/>
        </a:spcBef>
        <a:spcAft>
          <a:spcPct val="0"/>
        </a:spcAft>
        <a:buFont typeface="Verdana" pitchFamily="1" charset="0"/>
        <a:buChar char="»"/>
        <a:defRPr sz="1600">
          <a:solidFill>
            <a:schemeClr val="tx1"/>
          </a:solidFill>
          <a:latin typeface="+mn-lt"/>
          <a:ea typeface="+mn-ea"/>
        </a:defRPr>
      </a:lvl7pPr>
      <a:lvl8pPr marL="2832100" indent="-306388" algn="l" rtl="0" eaLnBrk="1" fontAlgn="base" hangingPunct="1">
        <a:spcBef>
          <a:spcPct val="20000"/>
        </a:spcBef>
        <a:spcAft>
          <a:spcPct val="0"/>
        </a:spcAft>
        <a:buFont typeface="Verdana" pitchFamily="1" charset="0"/>
        <a:buChar char="»"/>
        <a:defRPr sz="1600">
          <a:solidFill>
            <a:schemeClr val="tx1"/>
          </a:solidFill>
          <a:latin typeface="+mn-lt"/>
          <a:ea typeface="+mn-ea"/>
        </a:defRPr>
      </a:lvl8pPr>
      <a:lvl9pPr marL="3289300" indent="-306388" algn="l" rtl="0" eaLnBrk="1" fontAlgn="base" hangingPunct="1">
        <a:spcBef>
          <a:spcPct val="20000"/>
        </a:spcBef>
        <a:spcAft>
          <a:spcPct val="0"/>
        </a:spcAft>
        <a:buFont typeface="Verdana" pitchFamily="1" charset="0"/>
        <a:buChar char="»"/>
        <a:defRPr sz="16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title"/>
          </p:nvPr>
        </p:nvSpPr>
        <p:spPr bwMode="black">
          <a:xfrm>
            <a:off x="1366838" y="887413"/>
            <a:ext cx="71723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smtClean="0"/>
              <a:t>Click to edit Master title style</a:t>
            </a:r>
          </a:p>
        </p:txBody>
      </p:sp>
      <p:sp>
        <p:nvSpPr>
          <p:cNvPr id="80899" name="Rectangle 9"/>
          <p:cNvSpPr>
            <a:spLocks noGrp="1" noChangeArrowheads="1"/>
          </p:cNvSpPr>
          <p:nvPr>
            <p:ph type="body" idx="1"/>
          </p:nvPr>
        </p:nvSpPr>
        <p:spPr bwMode="black">
          <a:xfrm>
            <a:off x="1366838" y="1844675"/>
            <a:ext cx="72945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8" name="Tijdelijke aanduiding voor datum 3"/>
          <p:cNvSpPr>
            <a:spLocks noGrp="1"/>
          </p:cNvSpPr>
          <p:nvPr>
            <p:ph type="dt" sz="half" idx="2"/>
          </p:nvPr>
        </p:nvSpPr>
        <p:spPr bwMode="black">
          <a:xfrm>
            <a:off x="533400" y="64770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700"/>
            </a:lvl1pPr>
          </a:lstStyle>
          <a:p>
            <a:fld id="{2ED84D9D-D760-4B1F-A66C-D8EA94A3342A}" type="datetime3">
              <a:rPr lang="nl-NL" smtClean="0"/>
              <a:t>31/10/17</a:t>
            </a:fld>
            <a:endParaRPr lang="nl-NL"/>
          </a:p>
        </p:txBody>
      </p:sp>
      <p:sp>
        <p:nvSpPr>
          <p:cNvPr id="9" name="Tijdelijke aanduiding voor voettekst 4"/>
          <p:cNvSpPr>
            <a:spLocks noGrp="1"/>
          </p:cNvSpPr>
          <p:nvPr>
            <p:ph type="ftr" sz="quarter" idx="3"/>
          </p:nvPr>
        </p:nvSpPr>
        <p:spPr bwMode="black">
          <a:xfrm>
            <a:off x="533400" y="62484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700"/>
            </a:lvl1pPr>
          </a:lstStyle>
          <a:p>
            <a:r>
              <a:rPr lang="nl-NL"/>
              <a:t>Naam spreker</a:t>
            </a:r>
          </a:p>
        </p:txBody>
      </p:sp>
      <p:sp>
        <p:nvSpPr>
          <p:cNvPr id="10" name="Tijdelijke aanduiding voor dianummer 5"/>
          <p:cNvSpPr>
            <a:spLocks noGrp="1"/>
          </p:cNvSpPr>
          <p:nvPr>
            <p:ph type="sldNum" sz="quarter" idx="4"/>
          </p:nvPr>
        </p:nvSpPr>
        <p:spPr bwMode="black">
          <a:xfrm>
            <a:off x="8077200" y="6248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600"/>
            </a:lvl1pPr>
          </a:lstStyle>
          <a:p>
            <a:fld id="{A4017071-425A-459D-BB6A-A1E0D0597E4B}" type="slidenum">
              <a:rPr lang="nl-NL"/>
              <a:pPr/>
              <a:t>‹nr.›</a:t>
            </a:fld>
            <a:endParaRPr lang="nl-NL" sz="1400"/>
          </a:p>
        </p:txBody>
      </p:sp>
    </p:spTree>
  </p:cSld>
  <p:clrMap bg1="lt1" tx1="dk1" bg2="lt2" tx2="dk2" accent1="accent1" accent2="accent2" accent3="accent3" accent4="accent4" accent5="accent5" accent6="accent6" hlink="hlink" folHlink="folHlink"/>
  <p:sldLayoutIdLst>
    <p:sldLayoutId id="214748375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Verdana" pitchFamily="1" charset="0"/>
          <a:ea typeface="ＭＳ Ｐゴシック" pitchFamily="1" charset="-128"/>
        </a:defRPr>
      </a:lvl2pPr>
      <a:lvl3pPr algn="l" rtl="0" fontAlgn="base">
        <a:spcBef>
          <a:spcPct val="0"/>
        </a:spcBef>
        <a:spcAft>
          <a:spcPct val="0"/>
        </a:spcAft>
        <a:defRPr sz="3200">
          <a:solidFill>
            <a:schemeClr val="tx1"/>
          </a:solidFill>
          <a:latin typeface="Verdana" pitchFamily="1" charset="0"/>
          <a:ea typeface="ＭＳ Ｐゴシック" pitchFamily="1" charset="-128"/>
        </a:defRPr>
      </a:lvl3pPr>
      <a:lvl4pPr algn="l" rtl="0" fontAlgn="base">
        <a:spcBef>
          <a:spcPct val="0"/>
        </a:spcBef>
        <a:spcAft>
          <a:spcPct val="0"/>
        </a:spcAft>
        <a:defRPr sz="3200">
          <a:solidFill>
            <a:schemeClr val="tx1"/>
          </a:solidFill>
          <a:latin typeface="Verdana" pitchFamily="1" charset="0"/>
          <a:ea typeface="ＭＳ Ｐゴシック" pitchFamily="1" charset="-128"/>
        </a:defRPr>
      </a:lvl4pPr>
      <a:lvl5pPr algn="l" rtl="0" fontAlgn="base">
        <a:spcBef>
          <a:spcPct val="0"/>
        </a:spcBef>
        <a:spcAft>
          <a:spcPct val="0"/>
        </a:spcAft>
        <a:defRPr sz="3200">
          <a:solidFill>
            <a:schemeClr val="tx1"/>
          </a:solidFill>
          <a:latin typeface="Verdana" pitchFamily="1" charset="0"/>
          <a:ea typeface="ＭＳ Ｐゴシック" pitchFamily="1" charset="-128"/>
        </a:defRPr>
      </a:lvl5pPr>
      <a:lvl6pPr marL="457200" algn="l" rtl="0" fontAlgn="base">
        <a:spcBef>
          <a:spcPct val="0"/>
        </a:spcBef>
        <a:spcAft>
          <a:spcPct val="0"/>
        </a:spcAft>
        <a:defRPr sz="3200">
          <a:solidFill>
            <a:schemeClr val="tx1"/>
          </a:solidFill>
          <a:latin typeface="Verdana" pitchFamily="1" charset="0"/>
          <a:ea typeface="ＭＳ Ｐゴシック" pitchFamily="1" charset="-128"/>
        </a:defRPr>
      </a:lvl6pPr>
      <a:lvl7pPr marL="914400" algn="l" rtl="0" fontAlgn="base">
        <a:spcBef>
          <a:spcPct val="0"/>
        </a:spcBef>
        <a:spcAft>
          <a:spcPct val="0"/>
        </a:spcAft>
        <a:defRPr sz="3200">
          <a:solidFill>
            <a:schemeClr val="tx1"/>
          </a:solidFill>
          <a:latin typeface="Verdana" pitchFamily="1" charset="0"/>
          <a:ea typeface="ＭＳ Ｐゴシック" pitchFamily="1" charset="-128"/>
        </a:defRPr>
      </a:lvl7pPr>
      <a:lvl8pPr marL="1371600" algn="l" rtl="0" fontAlgn="base">
        <a:spcBef>
          <a:spcPct val="0"/>
        </a:spcBef>
        <a:spcAft>
          <a:spcPct val="0"/>
        </a:spcAft>
        <a:defRPr sz="3200">
          <a:solidFill>
            <a:schemeClr val="tx1"/>
          </a:solidFill>
          <a:latin typeface="Verdana" pitchFamily="1" charset="0"/>
          <a:ea typeface="ＭＳ Ｐゴシック" pitchFamily="1" charset="-128"/>
        </a:defRPr>
      </a:lvl8pPr>
      <a:lvl9pPr marL="1828800" algn="l" rtl="0" fontAlgn="base">
        <a:spcBef>
          <a:spcPct val="0"/>
        </a:spcBef>
        <a:spcAft>
          <a:spcPct val="0"/>
        </a:spcAft>
        <a:defRPr sz="3200">
          <a:solidFill>
            <a:schemeClr val="tx1"/>
          </a:solidFill>
          <a:latin typeface="Verdana" pitchFamily="1" charset="0"/>
          <a:ea typeface="ＭＳ Ｐゴシック" pitchFamily="1" charset="-128"/>
        </a:defRPr>
      </a:lvl9pPr>
    </p:titleStyle>
    <p:bodyStyle>
      <a:lvl1pPr algn="l" rtl="0" fontAlgn="base">
        <a:spcBef>
          <a:spcPct val="20000"/>
        </a:spcBef>
        <a:spcAft>
          <a:spcPct val="0"/>
        </a:spcAft>
        <a:buClr>
          <a:schemeClr val="accent2"/>
        </a:buClr>
        <a:buFont typeface="Verdana" pitchFamily="1" charset="0"/>
        <a:defRPr sz="2400">
          <a:solidFill>
            <a:schemeClr val="tx1"/>
          </a:solidFill>
          <a:latin typeface="+mn-lt"/>
          <a:ea typeface="+mn-ea"/>
          <a:cs typeface="+mn-cs"/>
        </a:defRPr>
      </a:lvl1pPr>
      <a:lvl2pPr marL="474663" indent="-473075" algn="l" rtl="0" fontAlgn="base">
        <a:spcBef>
          <a:spcPct val="20000"/>
        </a:spcBef>
        <a:spcAft>
          <a:spcPct val="0"/>
        </a:spcAft>
        <a:buClr>
          <a:schemeClr val="accent2"/>
        </a:buClr>
        <a:buFont typeface="Wingdings" pitchFamily="1" charset="2"/>
        <a:buChar char="§"/>
        <a:defRPr sz="2400">
          <a:solidFill>
            <a:schemeClr val="tx1"/>
          </a:solidFill>
          <a:latin typeface="+mn-lt"/>
          <a:ea typeface="+mn-ea"/>
        </a:defRPr>
      </a:lvl2pPr>
      <a:lvl3pPr marL="808038" indent="-331788" algn="l" rtl="0" fontAlgn="base">
        <a:spcBef>
          <a:spcPct val="20000"/>
        </a:spcBef>
        <a:spcAft>
          <a:spcPct val="0"/>
        </a:spcAft>
        <a:buClr>
          <a:schemeClr val="accent2"/>
        </a:buClr>
        <a:buFont typeface="Wingdings" pitchFamily="1" charset="2"/>
        <a:buChar char="§"/>
        <a:defRPr sz="2000">
          <a:solidFill>
            <a:schemeClr val="tx1"/>
          </a:solidFill>
          <a:latin typeface="+mn-lt"/>
          <a:ea typeface="+mn-ea"/>
        </a:defRPr>
      </a:lvl3pPr>
      <a:lvl4pPr marL="1152525" indent="-342900" algn="l" rtl="0" fontAlgn="base">
        <a:spcBef>
          <a:spcPct val="20000"/>
        </a:spcBef>
        <a:spcAft>
          <a:spcPct val="0"/>
        </a:spcAft>
        <a:buClr>
          <a:schemeClr val="accent2"/>
        </a:buClr>
        <a:buFont typeface="Verdana" pitchFamily="1" charset="0"/>
        <a:buChar char="–"/>
        <a:defRPr>
          <a:solidFill>
            <a:schemeClr val="tx1"/>
          </a:solidFill>
          <a:latin typeface="+mn-lt"/>
          <a:ea typeface="+mn-ea"/>
        </a:defRPr>
      </a:lvl4pPr>
      <a:lvl5pPr marL="14605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5pPr>
      <a:lvl6pPr marL="19177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6pPr>
      <a:lvl7pPr marL="23749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7pPr>
      <a:lvl8pPr marL="28321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8pPr>
      <a:lvl9pPr marL="32893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title"/>
          </p:nvPr>
        </p:nvSpPr>
        <p:spPr bwMode="black">
          <a:xfrm>
            <a:off x="1366838" y="887413"/>
            <a:ext cx="71723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smtClean="0"/>
              <a:t>Click to edit Master title style</a:t>
            </a:r>
          </a:p>
        </p:txBody>
      </p:sp>
      <p:sp>
        <p:nvSpPr>
          <p:cNvPr id="80899" name="Rectangle 9"/>
          <p:cNvSpPr>
            <a:spLocks noGrp="1" noChangeArrowheads="1"/>
          </p:cNvSpPr>
          <p:nvPr>
            <p:ph type="body" idx="1"/>
          </p:nvPr>
        </p:nvSpPr>
        <p:spPr bwMode="black">
          <a:xfrm>
            <a:off x="1366838" y="1844675"/>
            <a:ext cx="72945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8" name="Tijdelijke aanduiding voor datum 3"/>
          <p:cNvSpPr>
            <a:spLocks noGrp="1"/>
          </p:cNvSpPr>
          <p:nvPr>
            <p:ph type="dt" sz="half" idx="2"/>
          </p:nvPr>
        </p:nvSpPr>
        <p:spPr bwMode="black">
          <a:xfrm>
            <a:off x="533400" y="64770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700"/>
            </a:lvl1pPr>
          </a:lstStyle>
          <a:p>
            <a:fld id="{2ED84D9D-D760-4B1F-A66C-D8EA94A3342A}" type="datetime3">
              <a:rPr lang="nl-NL" smtClean="0">
                <a:solidFill>
                  <a:srgbClr val="474747"/>
                </a:solidFill>
              </a:rPr>
              <a:pPr/>
              <a:t>31/10/17</a:t>
            </a:fld>
            <a:endParaRPr lang="nl-NL">
              <a:solidFill>
                <a:srgbClr val="474747"/>
              </a:solidFill>
            </a:endParaRPr>
          </a:p>
        </p:txBody>
      </p:sp>
      <p:sp>
        <p:nvSpPr>
          <p:cNvPr id="9" name="Tijdelijke aanduiding voor voettekst 4"/>
          <p:cNvSpPr>
            <a:spLocks noGrp="1"/>
          </p:cNvSpPr>
          <p:nvPr>
            <p:ph type="ftr" sz="quarter" idx="3"/>
          </p:nvPr>
        </p:nvSpPr>
        <p:spPr bwMode="black">
          <a:xfrm>
            <a:off x="533400" y="62484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700"/>
            </a:lvl1pPr>
          </a:lstStyle>
          <a:p>
            <a:r>
              <a:rPr lang="nl-NL">
                <a:solidFill>
                  <a:srgbClr val="474747"/>
                </a:solidFill>
              </a:rPr>
              <a:t>Naam spreker</a:t>
            </a:r>
          </a:p>
        </p:txBody>
      </p:sp>
      <p:sp>
        <p:nvSpPr>
          <p:cNvPr id="10" name="Tijdelijke aanduiding voor dianummer 5"/>
          <p:cNvSpPr>
            <a:spLocks noGrp="1"/>
          </p:cNvSpPr>
          <p:nvPr>
            <p:ph type="sldNum" sz="quarter" idx="4"/>
          </p:nvPr>
        </p:nvSpPr>
        <p:spPr bwMode="black">
          <a:xfrm>
            <a:off x="8077200" y="6248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600"/>
            </a:lvl1pPr>
          </a:lstStyle>
          <a:p>
            <a:fld id="{A4017071-425A-459D-BB6A-A1E0D0597E4B}" type="slidenum">
              <a:rPr lang="nl-NL">
                <a:solidFill>
                  <a:srgbClr val="474747"/>
                </a:solidFill>
              </a:rPr>
              <a:pPr/>
              <a:t>‹nr.›</a:t>
            </a:fld>
            <a:endParaRPr lang="nl-NL" sz="1400">
              <a:solidFill>
                <a:srgbClr val="474747"/>
              </a:solidFill>
            </a:endParaRPr>
          </a:p>
        </p:txBody>
      </p:sp>
    </p:spTree>
    <p:extLst>
      <p:ext uri="{BB962C8B-B14F-4D97-AF65-F5344CB8AC3E}">
        <p14:creationId xmlns:p14="http://schemas.microsoft.com/office/powerpoint/2010/main" val="38323431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Verdana" pitchFamily="1" charset="0"/>
          <a:ea typeface="ＭＳ Ｐゴシック" pitchFamily="1" charset="-128"/>
        </a:defRPr>
      </a:lvl2pPr>
      <a:lvl3pPr algn="l" rtl="0" fontAlgn="base">
        <a:spcBef>
          <a:spcPct val="0"/>
        </a:spcBef>
        <a:spcAft>
          <a:spcPct val="0"/>
        </a:spcAft>
        <a:defRPr sz="3200">
          <a:solidFill>
            <a:schemeClr val="tx1"/>
          </a:solidFill>
          <a:latin typeface="Verdana" pitchFamily="1" charset="0"/>
          <a:ea typeface="ＭＳ Ｐゴシック" pitchFamily="1" charset="-128"/>
        </a:defRPr>
      </a:lvl3pPr>
      <a:lvl4pPr algn="l" rtl="0" fontAlgn="base">
        <a:spcBef>
          <a:spcPct val="0"/>
        </a:spcBef>
        <a:spcAft>
          <a:spcPct val="0"/>
        </a:spcAft>
        <a:defRPr sz="3200">
          <a:solidFill>
            <a:schemeClr val="tx1"/>
          </a:solidFill>
          <a:latin typeface="Verdana" pitchFamily="1" charset="0"/>
          <a:ea typeface="ＭＳ Ｐゴシック" pitchFamily="1" charset="-128"/>
        </a:defRPr>
      </a:lvl4pPr>
      <a:lvl5pPr algn="l" rtl="0" fontAlgn="base">
        <a:spcBef>
          <a:spcPct val="0"/>
        </a:spcBef>
        <a:spcAft>
          <a:spcPct val="0"/>
        </a:spcAft>
        <a:defRPr sz="3200">
          <a:solidFill>
            <a:schemeClr val="tx1"/>
          </a:solidFill>
          <a:latin typeface="Verdana" pitchFamily="1" charset="0"/>
          <a:ea typeface="ＭＳ Ｐゴシック" pitchFamily="1" charset="-128"/>
        </a:defRPr>
      </a:lvl5pPr>
      <a:lvl6pPr marL="457200" algn="l" rtl="0" fontAlgn="base">
        <a:spcBef>
          <a:spcPct val="0"/>
        </a:spcBef>
        <a:spcAft>
          <a:spcPct val="0"/>
        </a:spcAft>
        <a:defRPr sz="3200">
          <a:solidFill>
            <a:schemeClr val="tx1"/>
          </a:solidFill>
          <a:latin typeface="Verdana" pitchFamily="1" charset="0"/>
          <a:ea typeface="ＭＳ Ｐゴシック" pitchFamily="1" charset="-128"/>
        </a:defRPr>
      </a:lvl6pPr>
      <a:lvl7pPr marL="914400" algn="l" rtl="0" fontAlgn="base">
        <a:spcBef>
          <a:spcPct val="0"/>
        </a:spcBef>
        <a:spcAft>
          <a:spcPct val="0"/>
        </a:spcAft>
        <a:defRPr sz="3200">
          <a:solidFill>
            <a:schemeClr val="tx1"/>
          </a:solidFill>
          <a:latin typeface="Verdana" pitchFamily="1" charset="0"/>
          <a:ea typeface="ＭＳ Ｐゴシック" pitchFamily="1" charset="-128"/>
        </a:defRPr>
      </a:lvl7pPr>
      <a:lvl8pPr marL="1371600" algn="l" rtl="0" fontAlgn="base">
        <a:spcBef>
          <a:spcPct val="0"/>
        </a:spcBef>
        <a:spcAft>
          <a:spcPct val="0"/>
        </a:spcAft>
        <a:defRPr sz="3200">
          <a:solidFill>
            <a:schemeClr val="tx1"/>
          </a:solidFill>
          <a:latin typeface="Verdana" pitchFamily="1" charset="0"/>
          <a:ea typeface="ＭＳ Ｐゴシック" pitchFamily="1" charset="-128"/>
        </a:defRPr>
      </a:lvl8pPr>
      <a:lvl9pPr marL="1828800" algn="l" rtl="0" fontAlgn="base">
        <a:spcBef>
          <a:spcPct val="0"/>
        </a:spcBef>
        <a:spcAft>
          <a:spcPct val="0"/>
        </a:spcAft>
        <a:defRPr sz="3200">
          <a:solidFill>
            <a:schemeClr val="tx1"/>
          </a:solidFill>
          <a:latin typeface="Verdana" pitchFamily="1" charset="0"/>
          <a:ea typeface="ＭＳ Ｐゴシック" pitchFamily="1" charset="-128"/>
        </a:defRPr>
      </a:lvl9pPr>
    </p:titleStyle>
    <p:bodyStyle>
      <a:lvl1pPr algn="l" rtl="0" fontAlgn="base">
        <a:spcBef>
          <a:spcPct val="20000"/>
        </a:spcBef>
        <a:spcAft>
          <a:spcPct val="0"/>
        </a:spcAft>
        <a:buClr>
          <a:schemeClr val="accent2"/>
        </a:buClr>
        <a:buFont typeface="Verdana" pitchFamily="1" charset="0"/>
        <a:defRPr sz="2400">
          <a:solidFill>
            <a:schemeClr val="tx1"/>
          </a:solidFill>
          <a:latin typeface="+mn-lt"/>
          <a:ea typeface="+mn-ea"/>
          <a:cs typeface="+mn-cs"/>
        </a:defRPr>
      </a:lvl1pPr>
      <a:lvl2pPr marL="474663" indent="-473075" algn="l" rtl="0" fontAlgn="base">
        <a:spcBef>
          <a:spcPct val="20000"/>
        </a:spcBef>
        <a:spcAft>
          <a:spcPct val="0"/>
        </a:spcAft>
        <a:buClr>
          <a:schemeClr val="accent2"/>
        </a:buClr>
        <a:buFont typeface="Wingdings" pitchFamily="1" charset="2"/>
        <a:buChar char="§"/>
        <a:defRPr sz="2400">
          <a:solidFill>
            <a:schemeClr val="tx1"/>
          </a:solidFill>
          <a:latin typeface="+mn-lt"/>
          <a:ea typeface="+mn-ea"/>
        </a:defRPr>
      </a:lvl2pPr>
      <a:lvl3pPr marL="808038" indent="-331788" algn="l" rtl="0" fontAlgn="base">
        <a:spcBef>
          <a:spcPct val="20000"/>
        </a:spcBef>
        <a:spcAft>
          <a:spcPct val="0"/>
        </a:spcAft>
        <a:buClr>
          <a:schemeClr val="accent2"/>
        </a:buClr>
        <a:buFont typeface="Wingdings" pitchFamily="1" charset="2"/>
        <a:buChar char="§"/>
        <a:defRPr sz="2000">
          <a:solidFill>
            <a:schemeClr val="tx1"/>
          </a:solidFill>
          <a:latin typeface="+mn-lt"/>
          <a:ea typeface="+mn-ea"/>
        </a:defRPr>
      </a:lvl3pPr>
      <a:lvl4pPr marL="1152525" indent="-342900" algn="l" rtl="0" fontAlgn="base">
        <a:spcBef>
          <a:spcPct val="20000"/>
        </a:spcBef>
        <a:spcAft>
          <a:spcPct val="0"/>
        </a:spcAft>
        <a:buClr>
          <a:schemeClr val="accent2"/>
        </a:buClr>
        <a:buFont typeface="Verdana" pitchFamily="1" charset="0"/>
        <a:buChar char="–"/>
        <a:defRPr>
          <a:solidFill>
            <a:schemeClr val="tx1"/>
          </a:solidFill>
          <a:latin typeface="+mn-lt"/>
          <a:ea typeface="+mn-ea"/>
        </a:defRPr>
      </a:lvl4pPr>
      <a:lvl5pPr marL="14605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5pPr>
      <a:lvl6pPr marL="19177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6pPr>
      <a:lvl7pPr marL="23749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7pPr>
      <a:lvl8pPr marL="28321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8pPr>
      <a:lvl9pPr marL="32893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1</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755576" y="1844675"/>
            <a:ext cx="7905824" cy="4175125"/>
          </a:xfrm>
        </p:spPr>
        <p:txBody>
          <a:bodyPr/>
          <a:lstStyle/>
          <a:p>
            <a:pPr marL="514350" indent="-514350" eaLnBrk="1" hangingPunct="1">
              <a:buClr>
                <a:srgbClr val="92D050"/>
              </a:buClr>
              <a:buFont typeface="Arial" charset="0"/>
              <a:buNone/>
            </a:pPr>
            <a:r>
              <a:rPr lang="nl-NL" altLang="nl-NL" dirty="0"/>
              <a:t>In deze </a:t>
            </a:r>
            <a:r>
              <a:rPr lang="nl-NL" altLang="nl-NL" dirty="0" smtClean="0"/>
              <a:t>presentatie </a:t>
            </a:r>
            <a:r>
              <a:rPr lang="nl-NL" altLang="nl-NL" dirty="0"/>
              <a:t>leer je over</a:t>
            </a:r>
            <a:r>
              <a:rPr lang="nl-NL" altLang="nl-NL" dirty="0" smtClean="0"/>
              <a:t>:</a:t>
            </a:r>
          </a:p>
          <a:p>
            <a:pPr marL="514350" indent="-514350" eaLnBrk="1" hangingPunct="1">
              <a:buClr>
                <a:srgbClr val="92D050"/>
              </a:buClr>
              <a:buFont typeface="Arial" charset="0"/>
              <a:buNone/>
            </a:pPr>
            <a:endParaRPr lang="nl-NL" altLang="nl-NL" dirty="0"/>
          </a:p>
          <a:p>
            <a:pPr marL="514350" indent="-514350" eaLnBrk="1" hangingPunct="1">
              <a:buClr>
                <a:srgbClr val="C00000"/>
              </a:buClr>
              <a:buFont typeface="Arial" panose="020B0604020202020204" pitchFamily="34" charset="0"/>
              <a:buChar char="•"/>
            </a:pPr>
            <a:r>
              <a:rPr lang="en-US" altLang="nl-NL" dirty="0" smtClean="0"/>
              <a:t>De </a:t>
            </a:r>
            <a:r>
              <a:rPr lang="en-US" altLang="nl-NL" dirty="0" err="1"/>
              <a:t>armoede</a:t>
            </a:r>
            <a:r>
              <a:rPr lang="en-US" altLang="nl-NL" dirty="0"/>
              <a:t> </a:t>
            </a:r>
            <a:r>
              <a:rPr lang="en-US" altLang="nl-NL" dirty="0" err="1"/>
              <a:t>onder</a:t>
            </a:r>
            <a:r>
              <a:rPr lang="en-US" altLang="nl-NL" dirty="0"/>
              <a:t> </a:t>
            </a:r>
            <a:r>
              <a:rPr lang="en-US" altLang="nl-NL" dirty="0" err="1" smtClean="0"/>
              <a:t>Indonesiërs</a:t>
            </a:r>
            <a:endParaRPr lang="en-US" altLang="nl-NL" dirty="0" smtClean="0"/>
          </a:p>
          <a:p>
            <a:pPr marL="514350" indent="-514350" eaLnBrk="1" hangingPunct="1">
              <a:buClr>
                <a:srgbClr val="C00000"/>
              </a:buClr>
              <a:buFont typeface="Arial" panose="020B0604020202020204" pitchFamily="34" charset="0"/>
              <a:buChar char="•"/>
            </a:pPr>
            <a:r>
              <a:rPr lang="en-US" altLang="nl-NL" dirty="0"/>
              <a:t>De </a:t>
            </a:r>
            <a:r>
              <a:rPr lang="en-US" altLang="nl-NL" dirty="0" err="1"/>
              <a:t>ethische</a:t>
            </a:r>
            <a:r>
              <a:rPr lang="en-US" altLang="nl-NL" dirty="0"/>
              <a:t> </a:t>
            </a:r>
            <a:r>
              <a:rPr lang="en-US" altLang="nl-NL" dirty="0" err="1"/>
              <a:t>politiek</a:t>
            </a:r>
            <a:r>
              <a:rPr lang="en-US" altLang="nl-NL" dirty="0"/>
              <a:t> </a:t>
            </a:r>
            <a:endParaRPr lang="en-US" altLang="nl-NL" dirty="0" smtClean="0"/>
          </a:p>
          <a:p>
            <a:pPr marL="514350" indent="-514350" eaLnBrk="1" hangingPunct="1">
              <a:buClr>
                <a:srgbClr val="C00000"/>
              </a:buClr>
              <a:buFont typeface="Arial" panose="020B0604020202020204" pitchFamily="34" charset="0"/>
              <a:buChar char="•"/>
            </a:pPr>
            <a:r>
              <a:rPr lang="en-US" altLang="nl-NL" dirty="0"/>
              <a:t>De </a:t>
            </a:r>
            <a:r>
              <a:rPr lang="en-US" altLang="nl-NL" dirty="0" err="1"/>
              <a:t>maatregelen</a:t>
            </a:r>
            <a:r>
              <a:rPr lang="en-US" altLang="nl-NL" dirty="0"/>
              <a:t> die Nederland </a:t>
            </a:r>
            <a:r>
              <a:rPr lang="en-US" altLang="nl-NL" dirty="0" err="1"/>
              <a:t>nam</a:t>
            </a:r>
            <a:endParaRPr lang="en-US" altLang="nl-NL" dirty="0" smtClean="0"/>
          </a:p>
          <a:p>
            <a:pPr marL="514350" indent="-514350" eaLnBrk="1" hangingPunct="1">
              <a:buClr>
                <a:srgbClr val="C00000"/>
              </a:buClr>
              <a:buFont typeface="Arial" panose="020B0604020202020204" pitchFamily="34" charset="0"/>
              <a:buChar char="•"/>
            </a:pPr>
            <a:r>
              <a:rPr lang="en-US" altLang="nl-NL" dirty="0"/>
              <a:t>De </a:t>
            </a:r>
            <a:r>
              <a:rPr lang="en-US" altLang="nl-NL" dirty="0" err="1" smtClean="0"/>
              <a:t>Volksraad</a:t>
            </a:r>
            <a:endParaRPr lang="en-US" altLang="nl-NL" dirty="0" smtClean="0"/>
          </a:p>
          <a:p>
            <a:pPr marL="514350" indent="-514350" eaLnBrk="1" hangingPunct="1">
              <a:buClr>
                <a:srgbClr val="C00000"/>
              </a:buClr>
              <a:buFont typeface="Arial" panose="020B0604020202020204" pitchFamily="34" charset="0"/>
              <a:buChar char="•"/>
            </a:pPr>
            <a:r>
              <a:rPr lang="en-US" altLang="nl-NL" dirty="0" smtClean="0"/>
              <a:t>Het </a:t>
            </a:r>
            <a:r>
              <a:rPr lang="en-US" altLang="nl-NL" dirty="0" err="1" smtClean="0"/>
              <a:t>nationalisme</a:t>
            </a:r>
            <a:endParaRPr lang="en-US" altLang="nl-NL" dirty="0" smtClean="0"/>
          </a:p>
          <a:p>
            <a:pPr marL="514350" indent="-514350" eaLnBrk="1" hangingPunct="1">
              <a:buClr>
                <a:srgbClr val="C00000"/>
              </a:buClr>
              <a:buFont typeface="Arial" panose="020B0604020202020204" pitchFamily="34" charset="0"/>
              <a:buChar char="•"/>
            </a:pPr>
            <a:r>
              <a:rPr lang="en-US" altLang="nl-NL" dirty="0"/>
              <a:t>Twee </a:t>
            </a:r>
            <a:r>
              <a:rPr lang="en-US" altLang="nl-NL" dirty="0" err="1"/>
              <a:t>groepen</a:t>
            </a:r>
            <a:r>
              <a:rPr lang="en-US" altLang="nl-NL" dirty="0"/>
              <a:t> die </a:t>
            </a:r>
            <a:r>
              <a:rPr lang="en-US" altLang="nl-NL" dirty="0" err="1"/>
              <a:t>onafhankelijkheid</a:t>
            </a:r>
            <a:r>
              <a:rPr lang="en-US" altLang="nl-NL" dirty="0"/>
              <a:t> </a:t>
            </a:r>
            <a:r>
              <a:rPr lang="en-US" altLang="nl-NL" dirty="0" err="1" smtClean="0"/>
              <a:t>eisten</a:t>
            </a:r>
            <a:endParaRPr lang="nl-NL" dirty="0"/>
          </a:p>
        </p:txBody>
      </p:sp>
      <p:sp>
        <p:nvSpPr>
          <p:cNvPr id="5" name="Titel 4"/>
          <p:cNvSpPr>
            <a:spLocks noGrp="1"/>
          </p:cNvSpPr>
          <p:nvPr>
            <p:ph type="title"/>
          </p:nvPr>
        </p:nvSpPr>
        <p:spPr>
          <a:xfrm>
            <a:off x="683568" y="887413"/>
            <a:ext cx="7855595" cy="669379"/>
          </a:xfrm>
        </p:spPr>
        <p:txBody>
          <a:bodyPr/>
          <a:lstStyle/>
          <a:p>
            <a:r>
              <a:rPr lang="nl-NL" altLang="nl-NL" sz="2800" dirty="0" smtClean="0">
                <a:solidFill>
                  <a:srgbClr val="54BDF2"/>
                </a:solidFill>
              </a:rPr>
              <a:t>§3.3 </a:t>
            </a:r>
            <a:r>
              <a:rPr lang="nl-NL" altLang="nl-NL" sz="2800" smtClean="0">
                <a:solidFill>
                  <a:srgbClr val="54BDF2"/>
                </a:solidFill>
              </a:rPr>
              <a:t>Indonesisch nationalisme</a:t>
            </a:r>
            <a:endParaRPr 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223508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2</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683568" y="1844675"/>
            <a:ext cx="7905824" cy="4392637"/>
          </a:xfrm>
        </p:spPr>
        <p:txBody>
          <a:bodyPr/>
          <a:lstStyle/>
          <a:p>
            <a:r>
              <a:rPr lang="nl-NL" altLang="nl-NL" dirty="0" smtClean="0"/>
              <a:t>Nederland verdiende aan Nederlands-Indië. </a:t>
            </a:r>
          </a:p>
          <a:p>
            <a:endParaRPr lang="nl-NL" altLang="nl-NL" dirty="0"/>
          </a:p>
          <a:p>
            <a:r>
              <a:rPr lang="nl-NL" altLang="nl-NL" dirty="0" smtClean="0"/>
              <a:t>Indonesiërs kregen te maken met ellende door:</a:t>
            </a:r>
          </a:p>
          <a:p>
            <a:pPr marL="342900" indent="-342900">
              <a:buFont typeface="Arial" panose="020B0604020202020204" pitchFamily="34" charset="0"/>
              <a:buChar char="•"/>
            </a:pPr>
            <a:r>
              <a:rPr lang="nl-NL" altLang="nl-NL" dirty="0" smtClean="0"/>
              <a:t>Hongersnoden</a:t>
            </a:r>
          </a:p>
          <a:p>
            <a:pPr marL="342900" indent="-342900">
              <a:buFont typeface="Arial" panose="020B0604020202020204" pitchFamily="34" charset="0"/>
              <a:buChar char="•"/>
            </a:pPr>
            <a:r>
              <a:rPr lang="nl-NL" altLang="nl-NL" dirty="0" smtClean="0"/>
              <a:t>Slechte arbeidsomstandigheden (vooral voor  op plantages)</a:t>
            </a:r>
          </a:p>
          <a:p>
            <a:pPr marL="342900" indent="-342900">
              <a:buFont typeface="Arial" panose="020B0604020202020204" pitchFamily="34" charset="0"/>
              <a:buChar char="•"/>
            </a:pPr>
            <a:endParaRPr lang="nl-NL" altLang="nl-NL" dirty="0"/>
          </a:p>
          <a:p>
            <a:r>
              <a:rPr lang="nl-NL" altLang="nl-NL" dirty="0" smtClean="0"/>
              <a:t>Hierop kwam steeds meer kritiek.</a:t>
            </a:r>
          </a:p>
        </p:txBody>
      </p:sp>
      <p:sp>
        <p:nvSpPr>
          <p:cNvPr id="5" name="Titel 4"/>
          <p:cNvSpPr>
            <a:spLocks noGrp="1"/>
          </p:cNvSpPr>
          <p:nvPr>
            <p:ph type="title"/>
          </p:nvPr>
        </p:nvSpPr>
        <p:spPr>
          <a:xfrm>
            <a:off x="683568" y="887413"/>
            <a:ext cx="7855595" cy="669379"/>
          </a:xfrm>
        </p:spPr>
        <p:txBody>
          <a:bodyPr/>
          <a:lstStyle/>
          <a:p>
            <a:pPr marL="514350" indent="-514350" eaLnBrk="1" hangingPunct="1"/>
            <a:r>
              <a:rPr lang="en-US" altLang="nl-NL" sz="2800" dirty="0" smtClean="0"/>
              <a:t>De </a:t>
            </a:r>
            <a:r>
              <a:rPr lang="en-US" altLang="nl-NL" sz="2800" dirty="0" err="1" smtClean="0"/>
              <a:t>armoede</a:t>
            </a:r>
            <a:r>
              <a:rPr lang="en-US" altLang="nl-NL" sz="2800" dirty="0" smtClean="0"/>
              <a:t> </a:t>
            </a:r>
            <a:r>
              <a:rPr lang="en-US" altLang="nl-NL" sz="2800" dirty="0" err="1" smtClean="0"/>
              <a:t>onder</a:t>
            </a:r>
            <a:r>
              <a:rPr lang="en-US" altLang="nl-NL" sz="2800" dirty="0" smtClean="0"/>
              <a:t> </a:t>
            </a:r>
            <a:r>
              <a:rPr lang="en-US" altLang="nl-NL" sz="2800" dirty="0" err="1" smtClean="0"/>
              <a:t>Indonesiërs</a:t>
            </a:r>
            <a:endParaRPr lang="en-US" alt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1419479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3</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683568" y="1844675"/>
            <a:ext cx="7905824" cy="4392637"/>
          </a:xfrm>
        </p:spPr>
        <p:txBody>
          <a:bodyPr/>
          <a:lstStyle/>
          <a:p>
            <a:r>
              <a:rPr lang="nl-NL" altLang="nl-NL" dirty="0" smtClean="0">
                <a:solidFill>
                  <a:schemeClr val="tx2"/>
                </a:solidFill>
              </a:rPr>
              <a:t>Verhalen over </a:t>
            </a:r>
            <a:r>
              <a:rPr lang="nl-NL" altLang="nl-NL" dirty="0" smtClean="0">
                <a:solidFill>
                  <a:schemeClr val="tx2"/>
                </a:solidFill>
              </a:rPr>
              <a:t>misstanden </a:t>
            </a:r>
            <a:r>
              <a:rPr lang="nl-NL" altLang="nl-NL" dirty="0" smtClean="0">
                <a:solidFill>
                  <a:schemeClr val="tx2"/>
                </a:solidFill>
              </a:rPr>
              <a:t>in Indonesië leidden in Nederland tot het verlangen </a:t>
            </a:r>
            <a:r>
              <a:rPr lang="nl-NL" altLang="nl-NL" dirty="0" smtClean="0">
                <a:solidFill>
                  <a:schemeClr val="tx2"/>
                </a:solidFill>
              </a:rPr>
              <a:t>een </a:t>
            </a:r>
            <a:r>
              <a:rPr lang="nl-NL" altLang="nl-NL" dirty="0" smtClean="0">
                <a:solidFill>
                  <a:schemeClr val="tx2"/>
                </a:solidFill>
              </a:rPr>
              <a:t>einde te maken aan </a:t>
            </a:r>
            <a:r>
              <a:rPr lang="nl-NL" altLang="nl-NL" dirty="0" smtClean="0">
                <a:solidFill>
                  <a:schemeClr val="tx2"/>
                </a:solidFill>
              </a:rPr>
              <a:t>de </a:t>
            </a:r>
            <a:r>
              <a:rPr lang="nl-NL" altLang="nl-NL" dirty="0" smtClean="0">
                <a:solidFill>
                  <a:srgbClr val="00B0F0"/>
                </a:solidFill>
              </a:rPr>
              <a:t>onderontwikkeling</a:t>
            </a:r>
            <a:r>
              <a:rPr lang="nl-NL" altLang="nl-NL" dirty="0"/>
              <a:t>: achtergebleven in ontwikkeling en daardoor arm</a:t>
            </a:r>
            <a:r>
              <a:rPr lang="nl-NL" altLang="nl-NL" dirty="0" smtClean="0"/>
              <a:t>.</a:t>
            </a:r>
            <a:r>
              <a:rPr lang="nl-NL" altLang="nl-NL" dirty="0" smtClean="0">
                <a:solidFill>
                  <a:schemeClr val="tx2"/>
                </a:solidFill>
              </a:rPr>
              <a:t> </a:t>
            </a:r>
            <a:endParaRPr lang="nl-NL" altLang="nl-NL" dirty="0" smtClean="0">
              <a:solidFill>
                <a:schemeClr val="tx2"/>
              </a:solidFill>
            </a:endParaRPr>
          </a:p>
          <a:p>
            <a:endParaRPr lang="nl-NL" altLang="nl-NL" dirty="0">
              <a:solidFill>
                <a:schemeClr val="tx2"/>
              </a:solidFill>
            </a:endParaRPr>
          </a:p>
          <a:p>
            <a:r>
              <a:rPr lang="nl-NL" altLang="nl-NL" dirty="0" smtClean="0">
                <a:solidFill>
                  <a:schemeClr val="tx2"/>
                </a:solidFill>
              </a:rPr>
              <a:t>Daarom voerde Nederland vanaf </a:t>
            </a:r>
            <a:r>
              <a:rPr lang="nl-NL" altLang="nl-NL" smtClean="0">
                <a:solidFill>
                  <a:schemeClr val="tx2"/>
                </a:solidFill>
              </a:rPr>
              <a:t>1901 </a:t>
            </a:r>
            <a:r>
              <a:rPr lang="nl-NL" altLang="nl-NL" smtClean="0">
                <a:solidFill>
                  <a:schemeClr val="tx2"/>
                </a:solidFill>
              </a:rPr>
              <a:t>een </a:t>
            </a:r>
            <a:r>
              <a:rPr lang="nl-NL" altLang="nl-NL" dirty="0" smtClean="0">
                <a:solidFill>
                  <a:srgbClr val="00B0F0"/>
                </a:solidFill>
              </a:rPr>
              <a:t>ethische politiek</a:t>
            </a:r>
            <a:r>
              <a:rPr lang="nl-NL" altLang="nl-NL" dirty="0" smtClean="0"/>
              <a:t>: streven van de Nederlandse regering naar welvaart en ontwikkeling voor de Indonesische bevolking.</a:t>
            </a:r>
          </a:p>
          <a:p>
            <a:endParaRPr lang="nl-NL" altLang="nl-NL" dirty="0" smtClean="0"/>
          </a:p>
        </p:txBody>
      </p:sp>
      <p:sp>
        <p:nvSpPr>
          <p:cNvPr id="5" name="Titel 4"/>
          <p:cNvSpPr>
            <a:spLocks noGrp="1"/>
          </p:cNvSpPr>
          <p:nvPr>
            <p:ph type="title"/>
          </p:nvPr>
        </p:nvSpPr>
        <p:spPr>
          <a:xfrm>
            <a:off x="683568" y="887413"/>
            <a:ext cx="7855595" cy="669379"/>
          </a:xfrm>
        </p:spPr>
        <p:txBody>
          <a:bodyPr/>
          <a:lstStyle/>
          <a:p>
            <a:pPr marL="514350" indent="-514350" eaLnBrk="1" hangingPunct="1"/>
            <a:r>
              <a:rPr lang="en-US" altLang="nl-NL" sz="2800" dirty="0" smtClean="0"/>
              <a:t>De </a:t>
            </a:r>
            <a:r>
              <a:rPr lang="en-US" altLang="nl-NL" sz="2800" dirty="0" err="1" smtClean="0"/>
              <a:t>ethische</a:t>
            </a:r>
            <a:r>
              <a:rPr lang="en-US" altLang="nl-NL" sz="2800" dirty="0" smtClean="0"/>
              <a:t> </a:t>
            </a:r>
            <a:r>
              <a:rPr lang="en-US" altLang="nl-NL" sz="2800" dirty="0" err="1" smtClean="0"/>
              <a:t>politiek</a:t>
            </a:r>
            <a:endParaRPr lang="en-US" alt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2439200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4</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683568" y="1844675"/>
            <a:ext cx="7905824" cy="4392637"/>
          </a:xfrm>
        </p:spPr>
        <p:txBody>
          <a:bodyPr/>
          <a:lstStyle/>
          <a:p>
            <a:r>
              <a:rPr lang="nl-NL" altLang="nl-NL" dirty="0" smtClean="0">
                <a:solidFill>
                  <a:schemeClr val="tx2"/>
                </a:solidFill>
              </a:rPr>
              <a:t>In het kader van de ethische politiek gaf de Nederlandse regering veel geld uit aan:</a:t>
            </a:r>
          </a:p>
          <a:p>
            <a:endParaRPr lang="nl-NL" altLang="nl-NL" dirty="0" smtClean="0">
              <a:solidFill>
                <a:schemeClr val="tx2"/>
              </a:solidFill>
            </a:endParaRPr>
          </a:p>
          <a:p>
            <a:pPr marL="342900" indent="-342900">
              <a:buFont typeface="Arial" panose="020B0604020202020204" pitchFamily="34" charset="0"/>
              <a:buChar char="•"/>
            </a:pPr>
            <a:r>
              <a:rPr lang="nl-NL" altLang="nl-NL" dirty="0" smtClean="0">
                <a:solidFill>
                  <a:schemeClr val="tx2"/>
                </a:solidFill>
              </a:rPr>
              <a:t>Verbetering van landbouwgrond door irrigatie   -&gt; rijstproductie steeg -&gt; geen hongersnood meer</a:t>
            </a:r>
          </a:p>
          <a:p>
            <a:pPr marL="342900" indent="-342900">
              <a:buFont typeface="Arial" panose="020B0604020202020204" pitchFamily="34" charset="0"/>
              <a:buChar char="•"/>
            </a:pPr>
            <a:r>
              <a:rPr lang="nl-NL" altLang="nl-NL" dirty="0" smtClean="0">
                <a:solidFill>
                  <a:schemeClr val="tx2"/>
                </a:solidFill>
              </a:rPr>
              <a:t>Verbetering van medische zorg (ziekenhuizen, hulpposten en inenting bevolking)</a:t>
            </a:r>
          </a:p>
          <a:p>
            <a:pPr marL="342900" indent="-342900">
              <a:buFont typeface="Arial" panose="020B0604020202020204" pitchFamily="34" charset="0"/>
              <a:buChar char="•"/>
            </a:pPr>
            <a:r>
              <a:rPr lang="nl-NL" altLang="nl-NL" dirty="0" smtClean="0">
                <a:solidFill>
                  <a:schemeClr val="tx2"/>
                </a:solidFill>
              </a:rPr>
              <a:t>Scholen voor Indonesiërs</a:t>
            </a:r>
          </a:p>
          <a:p>
            <a:endParaRPr lang="nl-NL" altLang="nl-NL" dirty="0" smtClean="0">
              <a:solidFill>
                <a:schemeClr val="tx2"/>
              </a:solidFill>
            </a:endParaRPr>
          </a:p>
          <a:p>
            <a:endParaRPr lang="nl-NL" dirty="0"/>
          </a:p>
        </p:txBody>
      </p:sp>
      <p:sp>
        <p:nvSpPr>
          <p:cNvPr id="5" name="Titel 4"/>
          <p:cNvSpPr>
            <a:spLocks noGrp="1"/>
          </p:cNvSpPr>
          <p:nvPr>
            <p:ph type="title"/>
          </p:nvPr>
        </p:nvSpPr>
        <p:spPr>
          <a:xfrm>
            <a:off x="683568" y="887413"/>
            <a:ext cx="7855595" cy="669379"/>
          </a:xfrm>
        </p:spPr>
        <p:txBody>
          <a:bodyPr/>
          <a:lstStyle/>
          <a:p>
            <a:pPr marL="514350" indent="-514350" eaLnBrk="1" hangingPunct="1"/>
            <a:r>
              <a:rPr lang="en-US" altLang="nl-NL" sz="2800" dirty="0" smtClean="0"/>
              <a:t>De </a:t>
            </a:r>
            <a:r>
              <a:rPr lang="en-US" altLang="nl-NL" sz="2800" dirty="0" err="1" smtClean="0"/>
              <a:t>maatregelen</a:t>
            </a:r>
            <a:r>
              <a:rPr lang="en-US" altLang="nl-NL" sz="2800" dirty="0" smtClean="0"/>
              <a:t> die Nederland </a:t>
            </a:r>
            <a:r>
              <a:rPr lang="en-US" altLang="nl-NL" sz="2800" dirty="0" err="1" smtClean="0"/>
              <a:t>nam</a:t>
            </a:r>
            <a:endParaRPr lang="en-US" alt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2198955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5</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3"/>
          <p:cNvSpPr txBox="1">
            <a:spLocks/>
          </p:cNvSpPr>
          <p:nvPr/>
        </p:nvSpPr>
        <p:spPr bwMode="black">
          <a:xfrm>
            <a:off x="215516" y="5444352"/>
            <a:ext cx="871296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fontAlgn="base">
              <a:spcBef>
                <a:spcPct val="20000"/>
              </a:spcBef>
              <a:spcAft>
                <a:spcPct val="0"/>
              </a:spcAft>
              <a:buClr>
                <a:schemeClr val="accent2"/>
              </a:buClr>
              <a:buFont typeface="Verdana" pitchFamily="1" charset="0"/>
              <a:defRPr sz="2400">
                <a:solidFill>
                  <a:schemeClr val="tx1"/>
                </a:solidFill>
                <a:latin typeface="+mn-lt"/>
                <a:ea typeface="+mn-ea"/>
                <a:cs typeface="+mn-cs"/>
              </a:defRPr>
            </a:lvl1pPr>
            <a:lvl2pPr marL="474663" indent="-473075" algn="l" rtl="0" fontAlgn="base">
              <a:spcBef>
                <a:spcPct val="20000"/>
              </a:spcBef>
              <a:spcAft>
                <a:spcPct val="0"/>
              </a:spcAft>
              <a:buClr>
                <a:schemeClr val="accent2"/>
              </a:buClr>
              <a:buFont typeface="Wingdings" pitchFamily="1" charset="2"/>
              <a:buChar char="§"/>
              <a:defRPr sz="2400">
                <a:solidFill>
                  <a:schemeClr val="tx1"/>
                </a:solidFill>
                <a:latin typeface="+mn-lt"/>
                <a:ea typeface="+mn-ea"/>
              </a:defRPr>
            </a:lvl2pPr>
            <a:lvl3pPr marL="808038" indent="-331788" algn="l" rtl="0" fontAlgn="base">
              <a:spcBef>
                <a:spcPct val="20000"/>
              </a:spcBef>
              <a:spcAft>
                <a:spcPct val="0"/>
              </a:spcAft>
              <a:buClr>
                <a:schemeClr val="accent2"/>
              </a:buClr>
              <a:buFont typeface="Wingdings" pitchFamily="1" charset="2"/>
              <a:buChar char="§"/>
              <a:defRPr sz="2000">
                <a:solidFill>
                  <a:schemeClr val="tx1"/>
                </a:solidFill>
                <a:latin typeface="+mn-lt"/>
                <a:ea typeface="+mn-ea"/>
              </a:defRPr>
            </a:lvl3pPr>
            <a:lvl4pPr marL="1152525" indent="-342900" algn="l" rtl="0" fontAlgn="base">
              <a:spcBef>
                <a:spcPct val="20000"/>
              </a:spcBef>
              <a:spcAft>
                <a:spcPct val="0"/>
              </a:spcAft>
              <a:buClr>
                <a:schemeClr val="accent2"/>
              </a:buClr>
              <a:buFont typeface="Verdana" pitchFamily="1" charset="0"/>
              <a:buChar char="–"/>
              <a:defRPr>
                <a:solidFill>
                  <a:schemeClr val="tx1"/>
                </a:solidFill>
                <a:latin typeface="+mn-lt"/>
                <a:ea typeface="+mn-ea"/>
              </a:defRPr>
            </a:lvl4pPr>
            <a:lvl5pPr marL="14605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5pPr>
            <a:lvl6pPr marL="19177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6pPr>
            <a:lvl7pPr marL="23749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7pPr>
            <a:lvl8pPr marL="28321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8pPr>
            <a:lvl9pPr marL="32893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9pPr>
          </a:lstStyle>
          <a:p>
            <a:pPr eaLnBrk="1" hangingPunct="1"/>
            <a:r>
              <a:rPr lang="nl-NL" kern="0" dirty="0" smtClean="0"/>
              <a:t>School voor Indo-Europese jongens. Aan de muur hangen kaarten van Nederland en Europa (rond 1900).</a:t>
            </a:r>
            <a:endParaRPr lang="nl-NL" kern="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20" y="727548"/>
            <a:ext cx="6588732" cy="4649009"/>
          </a:xfrm>
          <a:prstGeom prst="rect">
            <a:avLst/>
          </a:prstGeom>
        </p:spPr>
      </p:pic>
    </p:spTree>
    <p:extLst>
      <p:ext uri="{BB962C8B-B14F-4D97-AF65-F5344CB8AC3E}">
        <p14:creationId xmlns:p14="http://schemas.microsoft.com/office/powerpoint/2010/main" val="60884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6</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683568" y="1844675"/>
            <a:ext cx="7905824" cy="4392637"/>
          </a:xfrm>
        </p:spPr>
        <p:txBody>
          <a:bodyPr/>
          <a:lstStyle/>
          <a:p>
            <a:r>
              <a:rPr lang="nl-NL" dirty="0" smtClean="0">
                <a:solidFill>
                  <a:schemeClr val="tx2"/>
                </a:solidFill>
              </a:rPr>
              <a:t>Op den duur zouden de Indonesiërs zichzelf mogen </a:t>
            </a:r>
            <a:r>
              <a:rPr lang="nl-NL" dirty="0" smtClean="0">
                <a:solidFill>
                  <a:schemeClr val="tx2"/>
                </a:solidFill>
              </a:rPr>
              <a:t>besturen van Nederland.</a:t>
            </a:r>
            <a:endParaRPr lang="nl-NL" dirty="0" smtClean="0">
              <a:solidFill>
                <a:schemeClr val="tx2"/>
              </a:solidFill>
            </a:endParaRPr>
          </a:p>
          <a:p>
            <a:endParaRPr lang="nl-NL" dirty="0">
              <a:solidFill>
                <a:schemeClr val="tx2"/>
              </a:solidFill>
            </a:endParaRPr>
          </a:p>
          <a:p>
            <a:r>
              <a:rPr lang="nl-NL" dirty="0" smtClean="0">
                <a:solidFill>
                  <a:schemeClr val="tx2"/>
                </a:solidFill>
              </a:rPr>
              <a:t>Eerste stap naar zelfbestuur was oprichting van de Volksraad in 1918: raad van Nederlanders en Indonesiërs die advies gaven aan de Nederlandse regering.</a:t>
            </a:r>
            <a:endParaRPr lang="nl-NL" dirty="0"/>
          </a:p>
        </p:txBody>
      </p:sp>
      <p:sp>
        <p:nvSpPr>
          <p:cNvPr id="5" name="Titel 4"/>
          <p:cNvSpPr>
            <a:spLocks noGrp="1"/>
          </p:cNvSpPr>
          <p:nvPr>
            <p:ph type="title"/>
          </p:nvPr>
        </p:nvSpPr>
        <p:spPr>
          <a:xfrm>
            <a:off x="683568" y="887413"/>
            <a:ext cx="7855595" cy="669379"/>
          </a:xfrm>
        </p:spPr>
        <p:txBody>
          <a:bodyPr/>
          <a:lstStyle/>
          <a:p>
            <a:pPr marL="514350" indent="-514350" eaLnBrk="1" hangingPunct="1"/>
            <a:r>
              <a:rPr lang="en-US" altLang="nl-NL" sz="2800" dirty="0" smtClean="0"/>
              <a:t>De </a:t>
            </a:r>
            <a:r>
              <a:rPr lang="en-US" altLang="nl-NL" sz="2800" dirty="0" err="1" smtClean="0"/>
              <a:t>Volksraad</a:t>
            </a:r>
            <a:endParaRPr lang="en-US" alt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110915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7</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683568" y="1844675"/>
            <a:ext cx="7905824" cy="4392637"/>
          </a:xfrm>
        </p:spPr>
        <p:txBody>
          <a:bodyPr/>
          <a:lstStyle/>
          <a:p>
            <a:r>
              <a:rPr lang="nl-NL" altLang="nl-NL" dirty="0" smtClean="0"/>
              <a:t>Door het onderwijs kwamen Indonesiërs in contact met westerse ideeën, zoals het </a:t>
            </a:r>
            <a:r>
              <a:rPr lang="nl-NL" altLang="nl-NL" dirty="0" smtClean="0">
                <a:solidFill>
                  <a:srgbClr val="00B0F0"/>
                </a:solidFill>
              </a:rPr>
              <a:t>nationalisme</a:t>
            </a:r>
            <a:r>
              <a:rPr lang="nl-NL" altLang="nl-NL" dirty="0" smtClean="0"/>
              <a:t>: 1 sterke liefde voor het eigen volk, 2 het verlangen naar een eigen staat en 3 het streven om de eigen staat sterker te maken.</a:t>
            </a:r>
          </a:p>
          <a:p>
            <a:endParaRPr lang="nl-NL" altLang="nl-NL" dirty="0"/>
          </a:p>
          <a:p>
            <a:r>
              <a:rPr lang="nl-NL" altLang="nl-NL" dirty="0" smtClean="0"/>
              <a:t>Ideeën van Indonesische nationalisten:</a:t>
            </a:r>
          </a:p>
          <a:p>
            <a:pPr marL="342900" indent="-342900">
              <a:buFont typeface="Arial" panose="020B0604020202020204" pitchFamily="34" charset="0"/>
              <a:buChar char="•"/>
            </a:pPr>
            <a:r>
              <a:rPr lang="nl-NL" altLang="nl-NL" dirty="0" smtClean="0"/>
              <a:t>Indonesiërs waren één volk</a:t>
            </a:r>
          </a:p>
          <a:p>
            <a:pPr marL="342900" indent="-342900">
              <a:buFont typeface="Arial" panose="020B0604020202020204" pitchFamily="34" charset="0"/>
              <a:buChar char="•"/>
            </a:pPr>
            <a:r>
              <a:rPr lang="nl-NL" altLang="nl-NL" dirty="0" smtClean="0"/>
              <a:t>Indonesische volk had recht op onafhankelijkheid </a:t>
            </a:r>
          </a:p>
        </p:txBody>
      </p:sp>
      <p:sp>
        <p:nvSpPr>
          <p:cNvPr id="5" name="Titel 4"/>
          <p:cNvSpPr>
            <a:spLocks noGrp="1"/>
          </p:cNvSpPr>
          <p:nvPr>
            <p:ph type="title"/>
          </p:nvPr>
        </p:nvSpPr>
        <p:spPr>
          <a:xfrm>
            <a:off x="683568" y="887413"/>
            <a:ext cx="7855595" cy="669379"/>
          </a:xfrm>
        </p:spPr>
        <p:txBody>
          <a:bodyPr/>
          <a:lstStyle/>
          <a:p>
            <a:pPr marL="514350" indent="-514350" eaLnBrk="1" hangingPunct="1"/>
            <a:r>
              <a:rPr lang="en-US" altLang="nl-NL" sz="2800" dirty="0" smtClean="0"/>
              <a:t>Het </a:t>
            </a:r>
            <a:r>
              <a:rPr lang="en-US" altLang="nl-NL" sz="2800" dirty="0" err="1" smtClean="0"/>
              <a:t>nationalisme</a:t>
            </a:r>
            <a:endParaRPr lang="en-US" alt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159567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8</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idx="1"/>
          </p:nvPr>
        </p:nvSpPr>
        <p:spPr>
          <a:xfrm>
            <a:off x="683568" y="1844675"/>
            <a:ext cx="7905824" cy="4392637"/>
          </a:xfrm>
        </p:spPr>
        <p:txBody>
          <a:bodyPr/>
          <a:lstStyle/>
          <a:p>
            <a:r>
              <a:rPr lang="nl-NL" altLang="nl-NL" dirty="0"/>
              <a:t>T</a:t>
            </a:r>
            <a:r>
              <a:rPr lang="nl-NL" altLang="nl-NL" dirty="0" smtClean="0"/>
              <a:t>wee groepen streefden naar onafhankelijkheid:</a:t>
            </a:r>
          </a:p>
          <a:p>
            <a:pPr marL="342900" indent="-342900">
              <a:buFont typeface="Arial" panose="020B0604020202020204" pitchFamily="34" charset="0"/>
              <a:buChar char="•"/>
            </a:pPr>
            <a:r>
              <a:rPr lang="nl-NL" altLang="nl-NL" dirty="0" smtClean="0"/>
              <a:t>Communisten. Opstand van communisten in 1926 hard neergeslagen door het KNIL.</a:t>
            </a:r>
          </a:p>
          <a:p>
            <a:pPr marL="342900" indent="-342900">
              <a:buFont typeface="Arial" panose="020B0604020202020204" pitchFamily="34" charset="0"/>
              <a:buChar char="•"/>
            </a:pPr>
            <a:r>
              <a:rPr lang="nl-NL" altLang="nl-NL" dirty="0" smtClean="0"/>
              <a:t>Nationalisten (PNI) onder leiding van Soekarno. Na 1929 werden veel nationalisten gevangen gezet of verbannen.</a:t>
            </a:r>
          </a:p>
          <a:p>
            <a:pPr marL="342900" indent="-342900">
              <a:buFont typeface="Arial" panose="020B0604020202020204" pitchFamily="34" charset="0"/>
              <a:buChar char="•"/>
            </a:pPr>
            <a:endParaRPr lang="nl-NL" altLang="nl-NL" dirty="0"/>
          </a:p>
          <a:p>
            <a:r>
              <a:rPr lang="nl-NL" altLang="nl-NL" dirty="0" smtClean="0"/>
              <a:t>Nederland dacht dat de rust was hersteld </a:t>
            </a:r>
            <a:r>
              <a:rPr lang="nl-NL" altLang="nl-NL" dirty="0"/>
              <a:t>in de </a:t>
            </a:r>
            <a:r>
              <a:rPr lang="nl-NL" altLang="nl-NL" dirty="0" smtClean="0"/>
              <a:t>kolonie.</a:t>
            </a:r>
          </a:p>
          <a:p>
            <a:endParaRPr lang="nl-NL" altLang="nl-NL" dirty="0"/>
          </a:p>
          <a:p>
            <a:endParaRPr lang="nl-NL" dirty="0"/>
          </a:p>
          <a:p>
            <a:endParaRPr lang="nl-NL" dirty="0"/>
          </a:p>
        </p:txBody>
      </p:sp>
      <p:sp>
        <p:nvSpPr>
          <p:cNvPr id="5" name="Titel 4"/>
          <p:cNvSpPr>
            <a:spLocks noGrp="1"/>
          </p:cNvSpPr>
          <p:nvPr>
            <p:ph type="title"/>
          </p:nvPr>
        </p:nvSpPr>
        <p:spPr>
          <a:xfrm>
            <a:off x="683568" y="887413"/>
            <a:ext cx="7855595" cy="669379"/>
          </a:xfrm>
        </p:spPr>
        <p:txBody>
          <a:bodyPr/>
          <a:lstStyle/>
          <a:p>
            <a:pPr marL="514350" indent="-514350" eaLnBrk="1" hangingPunct="1"/>
            <a:r>
              <a:rPr lang="en-US" altLang="nl-NL" sz="2800" dirty="0" smtClean="0"/>
              <a:t>Twee </a:t>
            </a:r>
            <a:r>
              <a:rPr lang="en-US" altLang="nl-NL" sz="2800" dirty="0" err="1" smtClean="0"/>
              <a:t>groepen</a:t>
            </a:r>
            <a:r>
              <a:rPr lang="en-US" altLang="nl-NL" sz="2800" dirty="0" smtClean="0"/>
              <a:t> die </a:t>
            </a:r>
            <a:r>
              <a:rPr lang="en-US" altLang="nl-NL" sz="2800" dirty="0" err="1" smtClean="0"/>
              <a:t>onafhankelijkheid</a:t>
            </a:r>
            <a:r>
              <a:rPr lang="en-US" altLang="nl-NL" sz="2800" dirty="0" smtClean="0"/>
              <a:t> </a:t>
            </a:r>
            <a:r>
              <a:rPr lang="en-US" altLang="nl-NL" sz="2800" dirty="0" err="1" smtClean="0"/>
              <a:t>eisten</a:t>
            </a:r>
            <a:endParaRPr lang="en-US" altLang="nl-NL" sz="280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spTree>
    <p:extLst>
      <p:ext uri="{BB962C8B-B14F-4D97-AF65-F5344CB8AC3E}">
        <p14:creationId xmlns:p14="http://schemas.microsoft.com/office/powerpoint/2010/main" val="28073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F0FD595A-35D6-43AB-84A7-82DA4375C82E}" type="slidenum">
              <a:rPr lang="nl-NL" smtClean="0">
                <a:solidFill>
                  <a:srgbClr val="474747"/>
                </a:solidFill>
              </a:rPr>
              <a:pPr/>
              <a:t>9</a:t>
            </a:fld>
            <a:endParaRPr lang="nl-NL" sz="1400">
              <a:solidFill>
                <a:srgbClr val="474747"/>
              </a:solidFill>
            </a:endParaRPr>
          </a:p>
        </p:txBody>
      </p:sp>
      <p:pic>
        <p:nvPicPr>
          <p:cNvPr id="21" name="Picture 2" descr="http://www.drp.nl/wintoets/scripts/getfile.php?id=1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728" cy="620688"/>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3"/>
          <p:cNvSpPr txBox="1">
            <a:spLocks/>
          </p:cNvSpPr>
          <p:nvPr/>
        </p:nvSpPr>
        <p:spPr bwMode="black">
          <a:xfrm>
            <a:off x="5004048" y="1628800"/>
            <a:ext cx="403244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fontAlgn="base">
              <a:spcBef>
                <a:spcPct val="20000"/>
              </a:spcBef>
              <a:spcAft>
                <a:spcPct val="0"/>
              </a:spcAft>
              <a:buClr>
                <a:schemeClr val="accent2"/>
              </a:buClr>
              <a:buFont typeface="Verdana" pitchFamily="1" charset="0"/>
              <a:defRPr sz="2400">
                <a:solidFill>
                  <a:schemeClr val="tx1"/>
                </a:solidFill>
                <a:latin typeface="+mn-lt"/>
                <a:ea typeface="+mn-ea"/>
                <a:cs typeface="+mn-cs"/>
              </a:defRPr>
            </a:lvl1pPr>
            <a:lvl2pPr marL="474663" indent="-473075" algn="l" rtl="0" fontAlgn="base">
              <a:spcBef>
                <a:spcPct val="20000"/>
              </a:spcBef>
              <a:spcAft>
                <a:spcPct val="0"/>
              </a:spcAft>
              <a:buClr>
                <a:schemeClr val="accent2"/>
              </a:buClr>
              <a:buFont typeface="Wingdings" pitchFamily="1" charset="2"/>
              <a:buChar char="§"/>
              <a:defRPr sz="2400">
                <a:solidFill>
                  <a:schemeClr val="tx1"/>
                </a:solidFill>
                <a:latin typeface="+mn-lt"/>
                <a:ea typeface="+mn-ea"/>
              </a:defRPr>
            </a:lvl2pPr>
            <a:lvl3pPr marL="808038" indent="-331788" algn="l" rtl="0" fontAlgn="base">
              <a:spcBef>
                <a:spcPct val="20000"/>
              </a:spcBef>
              <a:spcAft>
                <a:spcPct val="0"/>
              </a:spcAft>
              <a:buClr>
                <a:schemeClr val="accent2"/>
              </a:buClr>
              <a:buFont typeface="Wingdings" pitchFamily="1" charset="2"/>
              <a:buChar char="§"/>
              <a:defRPr sz="2000">
                <a:solidFill>
                  <a:schemeClr val="tx1"/>
                </a:solidFill>
                <a:latin typeface="+mn-lt"/>
                <a:ea typeface="+mn-ea"/>
              </a:defRPr>
            </a:lvl3pPr>
            <a:lvl4pPr marL="1152525" indent="-342900" algn="l" rtl="0" fontAlgn="base">
              <a:spcBef>
                <a:spcPct val="20000"/>
              </a:spcBef>
              <a:spcAft>
                <a:spcPct val="0"/>
              </a:spcAft>
              <a:buClr>
                <a:schemeClr val="accent2"/>
              </a:buClr>
              <a:buFont typeface="Verdana" pitchFamily="1" charset="0"/>
              <a:buChar char="–"/>
              <a:defRPr>
                <a:solidFill>
                  <a:schemeClr val="tx1"/>
                </a:solidFill>
                <a:latin typeface="+mn-lt"/>
                <a:ea typeface="+mn-ea"/>
              </a:defRPr>
            </a:lvl4pPr>
            <a:lvl5pPr marL="14605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5pPr>
            <a:lvl6pPr marL="19177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6pPr>
            <a:lvl7pPr marL="23749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7pPr>
            <a:lvl8pPr marL="28321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8pPr>
            <a:lvl9pPr marL="3289300" indent="-306388" algn="l" rtl="0" fontAlgn="base">
              <a:spcBef>
                <a:spcPct val="20000"/>
              </a:spcBef>
              <a:spcAft>
                <a:spcPct val="0"/>
              </a:spcAft>
              <a:buClr>
                <a:schemeClr val="accent2"/>
              </a:buClr>
              <a:buFont typeface="Verdana" pitchFamily="1" charset="0"/>
              <a:buChar char="»"/>
              <a:defRPr sz="1600">
                <a:solidFill>
                  <a:schemeClr val="tx1"/>
                </a:solidFill>
                <a:latin typeface="+mn-lt"/>
                <a:ea typeface="+mn-ea"/>
              </a:defRPr>
            </a:lvl9pPr>
          </a:lstStyle>
          <a:p>
            <a:pPr eaLnBrk="1" hangingPunct="1"/>
            <a:r>
              <a:rPr lang="nl-NL" kern="0" dirty="0" smtClean="0"/>
              <a:t>De Communistische Partij in Nederland was voor onafhankelijkheid van Indonesië. Op de achtergrond is de communistische leider Lenin te zien. Hij had de volkeren in de kolonies opgeroepen in opstand te komen tegen hun 'onderdrukkers'.  </a:t>
            </a:r>
            <a:endParaRPr lang="nl-NL" kern="0" dirty="0"/>
          </a:p>
        </p:txBody>
      </p:sp>
      <p:sp>
        <p:nvSpPr>
          <p:cNvPr id="7" name="Tijdelijke aanduiding voor voettekst 4"/>
          <p:cNvSpPr txBox="1">
            <a:spLocks noGrp="1"/>
          </p:cNvSpPr>
          <p:nvPr/>
        </p:nvSpPr>
        <p:spPr bwMode="auto">
          <a:xfrm>
            <a:off x="3124200" y="637624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nl-NL" altLang="nl-NL" sz="1000" dirty="0">
                <a:solidFill>
                  <a:srgbClr val="898989"/>
                </a:solidFill>
                <a:latin typeface="Arial" charset="0"/>
                <a:cs typeface="Arial" charset="0"/>
              </a:rPr>
              <a:t>© Noordhoff Uitgevers </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4448828" cy="5611539"/>
          </a:xfrm>
          <a:prstGeom prst="rect">
            <a:avLst/>
          </a:prstGeom>
        </p:spPr>
      </p:pic>
    </p:spTree>
    <p:extLst>
      <p:ext uri="{BB962C8B-B14F-4D97-AF65-F5344CB8AC3E}">
        <p14:creationId xmlns:p14="http://schemas.microsoft.com/office/powerpoint/2010/main" val="1744630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NU presentatie (blue)">
  <a:themeElements>
    <a:clrScheme name="Blauwe achtergrond met foto 1">
      <a:dk1>
        <a:srgbClr val="474747"/>
      </a:dk1>
      <a:lt1>
        <a:srgbClr val="FFFFFF"/>
      </a:lt1>
      <a:dk2>
        <a:srgbClr val="0066CC"/>
      </a:dk2>
      <a:lt2>
        <a:srgbClr val="FFFFFF"/>
      </a:lt2>
      <a:accent1>
        <a:srgbClr val="EE008C"/>
      </a:accent1>
      <a:accent2>
        <a:srgbClr val="039AD6"/>
      </a:accent2>
      <a:accent3>
        <a:srgbClr val="AAB8E2"/>
      </a:accent3>
      <a:accent4>
        <a:srgbClr val="DADADA"/>
      </a:accent4>
      <a:accent5>
        <a:srgbClr val="F5AAC5"/>
      </a:accent5>
      <a:accent6>
        <a:srgbClr val="028BC2"/>
      </a:accent6>
      <a:hlink>
        <a:srgbClr val="F8B215"/>
      </a:hlink>
      <a:folHlink>
        <a:srgbClr val="00AA9F"/>
      </a:folHlink>
    </a:clrScheme>
    <a:fontScheme name="Blauwe achtergrond met foto">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1" charset="0"/>
            <a:ea typeface="ＭＳ Ｐゴシック" pitchFamily="1" charset="-128"/>
          </a:defRPr>
        </a:defPPr>
      </a:lstStyle>
    </a:lnDef>
  </a:objectDefaults>
  <a:extraClrSchemeLst>
    <a:extraClrScheme>
      <a:clrScheme name="Blauwe achtergrond met foto 1">
        <a:dk1>
          <a:srgbClr val="474747"/>
        </a:dk1>
        <a:lt1>
          <a:srgbClr val="FFFFFF"/>
        </a:lt1>
        <a:dk2>
          <a:srgbClr val="0066CC"/>
        </a:dk2>
        <a:lt2>
          <a:srgbClr val="FFFFFF"/>
        </a:lt2>
        <a:accent1>
          <a:srgbClr val="EE008C"/>
        </a:accent1>
        <a:accent2>
          <a:srgbClr val="039AD6"/>
        </a:accent2>
        <a:accent3>
          <a:srgbClr val="AAB8E2"/>
        </a:accent3>
        <a:accent4>
          <a:srgbClr val="DADADA"/>
        </a:accent4>
        <a:accent5>
          <a:srgbClr val="F5AAC5"/>
        </a:accent5>
        <a:accent6>
          <a:srgbClr val="028BC2"/>
        </a:accent6>
        <a:hlink>
          <a:srgbClr val="F8B215"/>
        </a:hlink>
        <a:folHlink>
          <a:srgbClr val="00AA9F"/>
        </a:folHlink>
      </a:clrScheme>
      <a:clrMap bg1="dk2" tx1="lt1" bg2="dk1" tx2="lt2" accent1="accent1" accent2="accent2" accent3="accent3" accent4="accent4" accent5="accent5" accent6="accent6" hlink="hlink" folHlink="folHlink"/>
    </a:extraClrScheme>
    <a:extraClrScheme>
      <a:clrScheme name="Blauwe achtergrond met foto 2">
        <a:dk1>
          <a:srgbClr val="474747"/>
        </a:dk1>
        <a:lt1>
          <a:srgbClr val="FFFFFF"/>
        </a:lt1>
        <a:dk2>
          <a:srgbClr val="474747"/>
        </a:dk2>
        <a:lt2>
          <a:srgbClr val="B2B2B2"/>
        </a:lt2>
        <a:accent1>
          <a:srgbClr val="EE008C"/>
        </a:accent1>
        <a:accent2>
          <a:srgbClr val="039AD6"/>
        </a:accent2>
        <a:accent3>
          <a:srgbClr val="FFFFFF"/>
        </a:accent3>
        <a:accent4>
          <a:srgbClr val="3B3B3B"/>
        </a:accent4>
        <a:accent5>
          <a:srgbClr val="F5AAC5"/>
        </a:accent5>
        <a:accent6>
          <a:srgbClr val="028BC2"/>
        </a:accent6>
        <a:hlink>
          <a:srgbClr val="F8B215"/>
        </a:hlink>
        <a:folHlink>
          <a:srgbClr val="00AA9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te achtergrond">
  <a:themeElements>
    <a:clrScheme name="Witte achtergrond 2">
      <a:dk1>
        <a:srgbClr val="474747"/>
      </a:dk1>
      <a:lt1>
        <a:srgbClr val="FFFFFF"/>
      </a:lt1>
      <a:dk2>
        <a:srgbClr val="474747"/>
      </a:dk2>
      <a:lt2>
        <a:srgbClr val="B2B2B2"/>
      </a:lt2>
      <a:accent1>
        <a:srgbClr val="EE008C"/>
      </a:accent1>
      <a:accent2>
        <a:srgbClr val="039AD6"/>
      </a:accent2>
      <a:accent3>
        <a:srgbClr val="FFFFFF"/>
      </a:accent3>
      <a:accent4>
        <a:srgbClr val="3B3B3B"/>
      </a:accent4>
      <a:accent5>
        <a:srgbClr val="F5AAC5"/>
      </a:accent5>
      <a:accent6>
        <a:srgbClr val="028BC2"/>
      </a:accent6>
      <a:hlink>
        <a:srgbClr val="F8B215"/>
      </a:hlink>
      <a:folHlink>
        <a:srgbClr val="00AA9F"/>
      </a:folHlink>
    </a:clrScheme>
    <a:fontScheme name="Witte achtergrond">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1" charset="0"/>
            <a:ea typeface="ＭＳ Ｐゴシック" pitchFamily="1" charset="-128"/>
          </a:defRPr>
        </a:defPPr>
      </a:lstStyle>
    </a:lnDef>
  </a:objectDefaults>
  <a:extraClrSchemeLst>
    <a:extraClrScheme>
      <a:clrScheme name="Witte achtergrond 1">
        <a:dk1>
          <a:srgbClr val="474747"/>
        </a:dk1>
        <a:lt1>
          <a:srgbClr val="FFFFFF"/>
        </a:lt1>
        <a:dk2>
          <a:srgbClr val="0066CC"/>
        </a:dk2>
        <a:lt2>
          <a:srgbClr val="FFFFFF"/>
        </a:lt2>
        <a:accent1>
          <a:srgbClr val="EE008C"/>
        </a:accent1>
        <a:accent2>
          <a:srgbClr val="039AD6"/>
        </a:accent2>
        <a:accent3>
          <a:srgbClr val="AAB8E2"/>
        </a:accent3>
        <a:accent4>
          <a:srgbClr val="DADADA"/>
        </a:accent4>
        <a:accent5>
          <a:srgbClr val="F5AAC5"/>
        </a:accent5>
        <a:accent6>
          <a:srgbClr val="028BC2"/>
        </a:accent6>
        <a:hlink>
          <a:srgbClr val="F8B215"/>
        </a:hlink>
        <a:folHlink>
          <a:srgbClr val="00AA9F"/>
        </a:folHlink>
      </a:clrScheme>
      <a:clrMap bg1="dk2" tx1="lt1" bg2="dk1" tx2="lt2" accent1="accent1" accent2="accent2" accent3="accent3" accent4="accent4" accent5="accent5" accent6="accent6" hlink="hlink" folHlink="folHlink"/>
    </a:extraClrScheme>
    <a:extraClrScheme>
      <a:clrScheme name="Witte achtergrond 2">
        <a:dk1>
          <a:srgbClr val="474747"/>
        </a:dk1>
        <a:lt1>
          <a:srgbClr val="FFFFFF"/>
        </a:lt1>
        <a:dk2>
          <a:srgbClr val="474747"/>
        </a:dk2>
        <a:lt2>
          <a:srgbClr val="B2B2B2"/>
        </a:lt2>
        <a:accent1>
          <a:srgbClr val="EE008C"/>
        </a:accent1>
        <a:accent2>
          <a:srgbClr val="039AD6"/>
        </a:accent2>
        <a:accent3>
          <a:srgbClr val="FFFFFF"/>
        </a:accent3>
        <a:accent4>
          <a:srgbClr val="3B3B3B"/>
        </a:accent4>
        <a:accent5>
          <a:srgbClr val="F5AAC5"/>
        </a:accent5>
        <a:accent6>
          <a:srgbClr val="028BC2"/>
        </a:accent6>
        <a:hlink>
          <a:srgbClr val="F8B215"/>
        </a:hlink>
        <a:folHlink>
          <a:srgbClr val="00AA9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itte achtergrond">
  <a:themeElements>
    <a:clrScheme name="Witte achtergrond 2">
      <a:dk1>
        <a:srgbClr val="474747"/>
      </a:dk1>
      <a:lt1>
        <a:srgbClr val="FFFFFF"/>
      </a:lt1>
      <a:dk2>
        <a:srgbClr val="474747"/>
      </a:dk2>
      <a:lt2>
        <a:srgbClr val="B2B2B2"/>
      </a:lt2>
      <a:accent1>
        <a:srgbClr val="EE008C"/>
      </a:accent1>
      <a:accent2>
        <a:srgbClr val="039AD6"/>
      </a:accent2>
      <a:accent3>
        <a:srgbClr val="FFFFFF"/>
      </a:accent3>
      <a:accent4>
        <a:srgbClr val="3B3B3B"/>
      </a:accent4>
      <a:accent5>
        <a:srgbClr val="F5AAC5"/>
      </a:accent5>
      <a:accent6>
        <a:srgbClr val="028BC2"/>
      </a:accent6>
      <a:hlink>
        <a:srgbClr val="F8B215"/>
      </a:hlink>
      <a:folHlink>
        <a:srgbClr val="00AA9F"/>
      </a:folHlink>
    </a:clrScheme>
    <a:fontScheme name="Witte achtergrond">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1" charset="0"/>
            <a:ea typeface="ＭＳ Ｐゴシック" pitchFamily="1" charset="-128"/>
          </a:defRPr>
        </a:defPPr>
      </a:lstStyle>
    </a:lnDef>
  </a:objectDefaults>
  <a:extraClrSchemeLst>
    <a:extraClrScheme>
      <a:clrScheme name="Witte achtergrond 1">
        <a:dk1>
          <a:srgbClr val="474747"/>
        </a:dk1>
        <a:lt1>
          <a:srgbClr val="FFFFFF"/>
        </a:lt1>
        <a:dk2>
          <a:srgbClr val="0066CC"/>
        </a:dk2>
        <a:lt2>
          <a:srgbClr val="FFFFFF"/>
        </a:lt2>
        <a:accent1>
          <a:srgbClr val="EE008C"/>
        </a:accent1>
        <a:accent2>
          <a:srgbClr val="039AD6"/>
        </a:accent2>
        <a:accent3>
          <a:srgbClr val="AAB8E2"/>
        </a:accent3>
        <a:accent4>
          <a:srgbClr val="DADADA"/>
        </a:accent4>
        <a:accent5>
          <a:srgbClr val="F5AAC5"/>
        </a:accent5>
        <a:accent6>
          <a:srgbClr val="028BC2"/>
        </a:accent6>
        <a:hlink>
          <a:srgbClr val="F8B215"/>
        </a:hlink>
        <a:folHlink>
          <a:srgbClr val="00AA9F"/>
        </a:folHlink>
      </a:clrScheme>
      <a:clrMap bg1="dk2" tx1="lt1" bg2="dk1" tx2="lt2" accent1="accent1" accent2="accent2" accent3="accent3" accent4="accent4" accent5="accent5" accent6="accent6" hlink="hlink" folHlink="folHlink"/>
    </a:extraClrScheme>
    <a:extraClrScheme>
      <a:clrScheme name="Witte achtergrond 2">
        <a:dk1>
          <a:srgbClr val="474747"/>
        </a:dk1>
        <a:lt1>
          <a:srgbClr val="FFFFFF"/>
        </a:lt1>
        <a:dk2>
          <a:srgbClr val="474747"/>
        </a:dk2>
        <a:lt2>
          <a:srgbClr val="B2B2B2"/>
        </a:lt2>
        <a:accent1>
          <a:srgbClr val="EE008C"/>
        </a:accent1>
        <a:accent2>
          <a:srgbClr val="039AD6"/>
        </a:accent2>
        <a:accent3>
          <a:srgbClr val="FFFFFF"/>
        </a:accent3>
        <a:accent4>
          <a:srgbClr val="3B3B3B"/>
        </a:accent4>
        <a:accent5>
          <a:srgbClr val="F5AAC5"/>
        </a:accent5>
        <a:accent6>
          <a:srgbClr val="028BC2"/>
        </a:accent6>
        <a:hlink>
          <a:srgbClr val="F8B215"/>
        </a:hlink>
        <a:folHlink>
          <a:srgbClr val="00AA9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 presentatie (blue)</Template>
  <TotalTime>1226</TotalTime>
  <Words>408</Words>
  <Application>Microsoft Office PowerPoint</Application>
  <PresentationFormat>Diavoorstelling (4:3)</PresentationFormat>
  <Paragraphs>64</Paragraphs>
  <Slides>9</Slides>
  <Notes>0</Notes>
  <HiddenSlides>0</HiddenSlides>
  <MMClips>0</MMClips>
  <ScaleCrop>false</ScaleCrop>
  <HeadingPairs>
    <vt:vector size="4" baseType="variant">
      <vt:variant>
        <vt:lpstr>Thema</vt:lpstr>
      </vt:variant>
      <vt:variant>
        <vt:i4>3</vt:i4>
      </vt:variant>
      <vt:variant>
        <vt:lpstr>Diatitels</vt:lpstr>
      </vt:variant>
      <vt:variant>
        <vt:i4>9</vt:i4>
      </vt:variant>
    </vt:vector>
  </HeadingPairs>
  <TitlesOfParts>
    <vt:vector size="12" baseType="lpstr">
      <vt:lpstr>NU presentatie (blue)</vt:lpstr>
      <vt:lpstr>Witte achtergrond</vt:lpstr>
      <vt:lpstr>1_Witte achtergrond</vt:lpstr>
      <vt:lpstr>§3.3 Indonesisch nationalisme</vt:lpstr>
      <vt:lpstr>De armoede onder Indonesiërs</vt:lpstr>
      <vt:lpstr>De ethische politiek</vt:lpstr>
      <vt:lpstr>De maatregelen die Nederland nam</vt:lpstr>
      <vt:lpstr>PowerPoint-presentatie</vt:lpstr>
      <vt:lpstr>De Volksraad</vt:lpstr>
      <vt:lpstr>Het nationalisme</vt:lpstr>
      <vt:lpstr>Twee groepen die onafhankelijkheid eisten</vt:lpstr>
      <vt:lpstr>PowerPoint-presentatie</vt:lpstr>
    </vt:vector>
  </TitlesOfParts>
  <Company>Infinitas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Pincode Tweede Fase</dc:title>
  <dc:creator>Bernadette Hijstek</dc:creator>
  <dc:description>versie 1.0 - maart 2008</dc:description>
  <cp:lastModifiedBy>Hijstek</cp:lastModifiedBy>
  <cp:revision>305</cp:revision>
  <cp:lastPrinted>2013-03-19T08:25:20Z</cp:lastPrinted>
  <dcterms:created xsi:type="dcterms:W3CDTF">2013-03-13T12:13:36Z</dcterms:created>
  <dcterms:modified xsi:type="dcterms:W3CDTF">2017-10-31T20:46:56Z</dcterms:modified>
</cp:coreProperties>
</file>