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2" r:id="rId5"/>
    <p:sldId id="306" r:id="rId6"/>
    <p:sldId id="321" r:id="rId7"/>
    <p:sldId id="322" r:id="rId8"/>
    <p:sldId id="325" r:id="rId9"/>
    <p:sldId id="323" r:id="rId10"/>
    <p:sldId id="320" r:id="rId11"/>
    <p:sldId id="324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67" d="100"/>
          <a:sy n="67" d="100"/>
        </p:scale>
        <p:origin x="-12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Japanse</a:t>
            </a:r>
            <a:r>
              <a:rPr lang="en-US" altLang="nl-NL" dirty="0"/>
              <a:t> </a:t>
            </a:r>
            <a:r>
              <a:rPr lang="en-US" altLang="nl-NL" dirty="0" err="1"/>
              <a:t>bezetting</a:t>
            </a:r>
            <a:r>
              <a:rPr lang="en-US" altLang="nl-NL" dirty="0"/>
              <a:t> 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gevolgen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de </a:t>
            </a:r>
            <a:r>
              <a:rPr lang="en-US" altLang="nl-NL" dirty="0" err="1" smtClean="0"/>
              <a:t>bevolking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 smtClean="0"/>
              <a:t>dekolonisatie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akkoord</a:t>
            </a:r>
            <a:r>
              <a:rPr lang="en-US" altLang="nl-NL" dirty="0"/>
              <a:t> van </a:t>
            </a:r>
            <a:r>
              <a:rPr lang="en-US" altLang="nl-NL" dirty="0" smtClean="0"/>
              <a:t>1946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Twee </a:t>
            </a:r>
            <a:r>
              <a:rPr lang="en-US" altLang="nl-NL" dirty="0" err="1"/>
              <a:t>politionele</a:t>
            </a:r>
            <a:r>
              <a:rPr lang="en-US" altLang="nl-NL" dirty="0"/>
              <a:t> </a:t>
            </a:r>
            <a:r>
              <a:rPr lang="en-US" altLang="nl-NL" dirty="0" err="1"/>
              <a:t>acties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/>
              <a:t>Indonesische</a:t>
            </a:r>
            <a:r>
              <a:rPr lang="en-US" altLang="nl-NL" dirty="0"/>
              <a:t> </a:t>
            </a:r>
            <a:r>
              <a:rPr lang="en-US" altLang="nl-NL" dirty="0" err="1"/>
              <a:t>onafhankelijkheid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smtClean="0">
                <a:solidFill>
                  <a:srgbClr val="54BDF2"/>
                </a:solidFill>
              </a:rPr>
              <a:t>§3.4 </a:t>
            </a:r>
            <a:r>
              <a:rPr lang="nl-NL" altLang="nl-NL" sz="2800" dirty="0" smtClean="0">
                <a:solidFill>
                  <a:srgbClr val="54BDF2"/>
                </a:solidFill>
              </a:rPr>
              <a:t>Japanse bezetting en dekolonisatie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1942 werd Nederlands-Indië bezet door Japan  -&gt; er kwam een einde aan het Nederlandse gezag.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Indonesische nationalisten hielpen de Japanse bezetters, omdat Japanners beloofden Indonesië onafhankelijk te laten worden.</a:t>
            </a:r>
            <a:endParaRPr lang="nl-NL" altLang="nl-NL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Japanse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bezetting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292080" y="1988840"/>
            <a:ext cx="35283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Japanse propaganda: het Japanse leger verbreekt de ketens waarmee Azië vastzit aan de Europese 'onderdrukkers' (rond 1940).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5"/>
            <a:ext cx="3888432" cy="57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Japanners maakten een einde aan Nederlandse invloed (Batavia werd Jakarta, Nederlandse taal verboden).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Nederlanders werden opgesloten in kampen en gedwongen tot dwangarbeid.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Indonesiërs moesten rijst, rubber en olie aan Japan leveren.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Indonesiërs stierven door honger en uitputting als gevolg van dwangarbeid.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gevolgen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voor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bevolking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4024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1945: Japan gaf zich over -&gt; Soekarno riep onafhankelijkheid van de Republiek Indonesië uit  -&gt; chaos (veel Indonesiërs en Nederlanders vermoord).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Nederland weigerde Indonesië onafhankelijkheid te laten worden. 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Maar VS en Groot-Brittannië wilden </a:t>
            </a:r>
            <a:r>
              <a:rPr lang="nl-NL" altLang="nl-NL" dirty="0" smtClean="0">
                <a:solidFill>
                  <a:srgbClr val="00B0F0"/>
                </a:solidFill>
              </a:rPr>
              <a:t>dekolonisatie</a:t>
            </a:r>
            <a:r>
              <a:rPr lang="nl-NL" altLang="nl-NL" dirty="0" smtClean="0">
                <a:solidFill>
                  <a:schemeClr val="tx2"/>
                </a:solidFill>
              </a:rPr>
              <a:t> (</a:t>
            </a:r>
            <a:r>
              <a:rPr lang="nl-NL" altLang="nl-NL" dirty="0" smtClean="0"/>
              <a:t>het </a:t>
            </a:r>
            <a:r>
              <a:rPr lang="nl-NL" altLang="nl-NL" dirty="0"/>
              <a:t>onafhankelijk worden van </a:t>
            </a:r>
            <a:r>
              <a:rPr lang="nl-NL" altLang="nl-NL" dirty="0" smtClean="0"/>
              <a:t>kolonies) </a:t>
            </a:r>
            <a:r>
              <a:rPr lang="nl-NL" altLang="nl-NL" dirty="0" smtClean="0">
                <a:solidFill>
                  <a:schemeClr val="tx2"/>
                </a:solidFill>
              </a:rPr>
              <a:t>van Indonesië.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dekolonisatie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803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292080" y="1988840"/>
            <a:ext cx="35283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Nederlandse propaganda: Nederland brengt de Indonesiërs orde en rust na de terreur van de Japanners (1945).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9" y="692696"/>
            <a:ext cx="4224165" cy="5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Nederland en </a:t>
            </a:r>
            <a:r>
              <a:rPr lang="nl-NL" altLang="nl-NL" dirty="0" smtClean="0">
                <a:solidFill>
                  <a:schemeClr val="tx2"/>
                </a:solidFill>
              </a:rPr>
              <a:t>de Republiek Indonesië </a:t>
            </a:r>
            <a:r>
              <a:rPr lang="nl-NL" altLang="nl-NL" dirty="0" smtClean="0">
                <a:solidFill>
                  <a:schemeClr val="tx2"/>
                </a:solidFill>
              </a:rPr>
              <a:t>sloten een akkoord. </a:t>
            </a:r>
            <a:r>
              <a:rPr lang="nl-NL" altLang="nl-NL" dirty="0" smtClean="0">
                <a:solidFill>
                  <a:schemeClr val="tx2"/>
                </a:solidFill>
              </a:rPr>
              <a:t>De </a:t>
            </a:r>
            <a:r>
              <a:rPr lang="nl-NL" altLang="nl-NL" dirty="0" smtClean="0">
                <a:solidFill>
                  <a:schemeClr val="tx2"/>
                </a:solidFill>
              </a:rPr>
              <a:t>Republiek Indonesië zou onderdeel worden van </a:t>
            </a:r>
            <a:r>
              <a:rPr lang="nl-NL" altLang="nl-NL" dirty="0" smtClean="0">
                <a:solidFill>
                  <a:schemeClr val="tx2"/>
                </a:solidFill>
              </a:rPr>
              <a:t>een </a:t>
            </a:r>
            <a:r>
              <a:rPr lang="nl-NL" altLang="nl-NL" dirty="0" smtClean="0">
                <a:solidFill>
                  <a:srgbClr val="00B0F0"/>
                </a:solidFill>
              </a:rPr>
              <a:t>federatie</a:t>
            </a:r>
            <a:r>
              <a:rPr lang="nl-NL" altLang="nl-NL" dirty="0" smtClean="0"/>
              <a:t>: </a:t>
            </a:r>
            <a:r>
              <a:rPr lang="nl-NL" altLang="nl-NL" dirty="0" smtClean="0"/>
              <a:t>verbond van staten die op belangrijke punten zelfstandig zijn.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Veel Nederlanders en Indonesiërs waren tegen het akkoord. Indonesiërs wilden dat heel Indonesië een </a:t>
            </a:r>
            <a:r>
              <a:rPr lang="nl-NL" altLang="nl-NL" dirty="0" smtClean="0">
                <a:solidFill>
                  <a:srgbClr val="00B0F0"/>
                </a:solidFill>
              </a:rPr>
              <a:t>eenheidsstaat</a:t>
            </a:r>
            <a:r>
              <a:rPr lang="nl-NL" altLang="nl-NL" dirty="0" smtClean="0"/>
              <a:t> werd: een staat waarin alle lagere besturen ondergeschikt zijn aan de centrale regering.</a:t>
            </a: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akkoord</a:t>
            </a:r>
            <a:r>
              <a:rPr lang="en-US" altLang="nl-NL" sz="2800" dirty="0" smtClean="0"/>
              <a:t> van 1946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3447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Na het akkoord ontstond wanorde in Indonesië.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Om de orde te herstellen liet de Nederlandse regering in 1947 en 1948 twee </a:t>
            </a:r>
            <a:r>
              <a:rPr lang="nl-NL" altLang="nl-NL" dirty="0" smtClean="0">
                <a:solidFill>
                  <a:srgbClr val="00B0F0"/>
                </a:solidFill>
              </a:rPr>
              <a:t>politionele acties </a:t>
            </a:r>
            <a:r>
              <a:rPr lang="nl-NL" altLang="nl-NL" dirty="0" smtClean="0">
                <a:solidFill>
                  <a:schemeClr val="tx2"/>
                </a:solidFill>
              </a:rPr>
              <a:t>uitvoeren: </a:t>
            </a:r>
            <a:r>
              <a:rPr lang="nl-NL" altLang="nl-NL" dirty="0" smtClean="0"/>
              <a:t>grote militaire operaties van het Nederlandse leger tegen de Indonesische nationalisten.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De VS en de Verenigde Naties dwongen Nederland tot praten met Indonesië over onafhankelijkheid.</a:t>
            </a: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Twee </a:t>
            </a:r>
            <a:r>
              <a:rPr lang="en-US" altLang="nl-NL" sz="2800" dirty="0" err="1" smtClean="0"/>
              <a:t>politionele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acties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5677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december 1949 vond de </a:t>
            </a:r>
            <a:r>
              <a:rPr lang="nl-NL" altLang="nl-NL" dirty="0" smtClean="0">
                <a:solidFill>
                  <a:srgbClr val="00B0F0"/>
                </a:solidFill>
              </a:rPr>
              <a:t>soevereiniteitsoverdracht</a:t>
            </a:r>
            <a:r>
              <a:rPr lang="nl-NL" altLang="nl-NL" dirty="0"/>
              <a:t> </a:t>
            </a:r>
            <a:r>
              <a:rPr lang="nl-NL" altLang="nl-NL" dirty="0" smtClean="0"/>
              <a:t>plaats (hier:) het afstaan van het hoogste gezag over Indonesië aan de Indonesische regering.</a:t>
            </a:r>
          </a:p>
          <a:p>
            <a:endParaRPr lang="nl-NL" altLang="nl-NL" dirty="0"/>
          </a:p>
          <a:p>
            <a:r>
              <a:rPr lang="nl-NL" altLang="nl-NL" dirty="0" smtClean="0"/>
              <a:t>Soekarno werd de eerste president van Indonesië.</a:t>
            </a:r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 smtClean="0"/>
              <a:t>Eerst was Indonesië een federatie, maar Soekarno maakte er in 1950 een eenheidsstaat van. </a:t>
            </a:r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Indonesische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onafhankelijkheid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419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1228</TotalTime>
  <Words>418</Words>
  <Application>Microsoft Office PowerPoint</Application>
  <PresentationFormat>Diavoorstelling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NU presentatie (blue)</vt:lpstr>
      <vt:lpstr>Witte achtergrond</vt:lpstr>
      <vt:lpstr>1_Witte achtergrond</vt:lpstr>
      <vt:lpstr>§3.4 Japanse bezetting en dekolonisatie</vt:lpstr>
      <vt:lpstr>De Japanse bezetting</vt:lpstr>
      <vt:lpstr>PowerPoint-presentatie</vt:lpstr>
      <vt:lpstr>De gevolgen voor de bevolking</vt:lpstr>
      <vt:lpstr>De dekolonisatie</vt:lpstr>
      <vt:lpstr>PowerPoint-presentatie</vt:lpstr>
      <vt:lpstr>Het akkoord van 1946</vt:lpstr>
      <vt:lpstr>Twee politionele acties</vt:lpstr>
      <vt:lpstr>De Indonesische onafhankelijkheid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306</cp:revision>
  <cp:lastPrinted>2013-03-19T08:25:20Z</cp:lastPrinted>
  <dcterms:created xsi:type="dcterms:W3CDTF">2013-03-13T12:13:36Z</dcterms:created>
  <dcterms:modified xsi:type="dcterms:W3CDTF">2017-10-31T20:57:01Z</dcterms:modified>
</cp:coreProperties>
</file>