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7"/>
    <p:restoredTop sz="95958"/>
  </p:normalViewPr>
  <p:slideViewPr>
    <p:cSldViewPr snapToGrid="0" snapToObjects="1">
      <p:cViewPr>
        <p:scale>
          <a:sx n="95" d="100"/>
          <a:sy n="95" d="100"/>
        </p:scale>
        <p:origin x="14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image" Target="../media/image7.jpeg"/><Relationship Id="rId5" Type="http://schemas.microsoft.com/office/2007/relationships/media" Target="../media/media5.m4a"/><Relationship Id="rId10" Type="http://schemas.openxmlformats.org/officeDocument/2006/relationships/image" Target="../media/image3.png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345CF7-AA5F-3F49-A29E-4F36F3E15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804" y="3428998"/>
            <a:ext cx="3972924" cy="2268559"/>
          </a:xfrm>
        </p:spPr>
        <p:txBody>
          <a:bodyPr>
            <a:normAutofit/>
          </a:bodyPr>
          <a:lstStyle/>
          <a:p>
            <a:endParaRPr lang="nl-NL" sz="4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F16911-62C1-0945-8DB5-C8DDD1FEF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907" y="2268786"/>
            <a:ext cx="3817821" cy="1160213"/>
          </a:xfrm>
        </p:spPr>
        <p:txBody>
          <a:bodyPr>
            <a:noAutofit/>
          </a:bodyPr>
          <a:lstStyle/>
          <a:p>
            <a:pPr algn="l"/>
            <a:r>
              <a:rPr lang="nl-NL" sz="4400" dirty="0" err="1"/>
              <a:t>Desiderius</a:t>
            </a:r>
            <a:r>
              <a:rPr lang="nl-NL" sz="4400" dirty="0"/>
              <a:t> Erasmus </a:t>
            </a:r>
            <a:r>
              <a:rPr lang="nl-NL" sz="4400" dirty="0" err="1"/>
              <a:t>Roterodamus</a:t>
            </a:r>
            <a:endParaRPr lang="nl-NL" sz="4400" dirty="0"/>
          </a:p>
        </p:txBody>
      </p:sp>
      <p:pic>
        <p:nvPicPr>
          <p:cNvPr id="1026" name="Picture 2" descr="Afbeelding met tekst, binnen, persoon&#10;&#10;Automatisch gegenereerde beschrijving">
            <a:extLst>
              <a:ext uri="{FF2B5EF4-FFF2-40B4-BE49-F238E27FC236}">
                <a16:creationId xmlns:a16="http://schemas.microsoft.com/office/drawing/2014/main" id="{D0F122EA-71B3-CD4A-8888-89064D953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2" b="-2"/>
          <a:stretch/>
        </p:blipFill>
        <p:spPr bwMode="auto">
          <a:xfrm>
            <a:off x="6749807" y="227"/>
            <a:ext cx="4635113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11 jan. 2021 22:58:46" descr="Audio Recording 11 jan. 2021 22:58:46">
            <a:hlinkClick r:id="" action="ppaction://media"/>
            <a:extLst>
              <a:ext uri="{FF2B5EF4-FFF2-40B4-BE49-F238E27FC236}">
                <a16:creationId xmlns:a16="http://schemas.microsoft.com/office/drawing/2014/main" id="{0A095AD8-16AE-1E48-8AB5-A6BD50FDE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869" y="158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85C08D-5B01-1242-8672-2B2AB205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Erasmus zijn leven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8F08575-A678-407A-B3DB-D8B6A763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r>
              <a:rPr lang="en-US" sz="1800" dirty="0"/>
              <a:t>Rotterdam, 28 </a:t>
            </a:r>
            <a:r>
              <a:rPr lang="en-US" sz="1800" dirty="0" err="1"/>
              <a:t>oktober</a:t>
            </a:r>
            <a:r>
              <a:rPr lang="en-US" sz="1800" dirty="0"/>
              <a:t> 1466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onwettig</a:t>
            </a:r>
            <a:r>
              <a:rPr lang="en-US" sz="1800" dirty="0"/>
              <a:t> kind.</a:t>
            </a:r>
          </a:p>
          <a:p>
            <a:r>
              <a:rPr lang="en-US" sz="1800" dirty="0" err="1"/>
              <a:t>Latijnse</a:t>
            </a:r>
            <a:r>
              <a:rPr lang="en-US" sz="1800" dirty="0"/>
              <a:t> school in Deventer.</a:t>
            </a:r>
          </a:p>
          <a:p>
            <a:r>
              <a:rPr lang="en-US" sz="1800" dirty="0"/>
              <a:t>Basel 12 </a:t>
            </a:r>
            <a:r>
              <a:rPr lang="en-US" sz="1800" dirty="0" err="1"/>
              <a:t>juli</a:t>
            </a:r>
            <a:r>
              <a:rPr lang="en-US" sz="1800" dirty="0"/>
              <a:t> 1536, </a:t>
            </a:r>
            <a:r>
              <a:rPr lang="en-US" sz="1800" dirty="0" err="1"/>
              <a:t>hier</a:t>
            </a:r>
            <a:r>
              <a:rPr lang="en-US" sz="1800" dirty="0"/>
              <a:t> heft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ook</a:t>
            </a:r>
            <a:r>
              <a:rPr lang="en-US" sz="1800" dirty="0"/>
              <a:t> het </a:t>
            </a:r>
            <a:r>
              <a:rPr lang="en-US" sz="1800" dirty="0" err="1"/>
              <a:t>langst</a:t>
            </a:r>
            <a:r>
              <a:rPr lang="en-US" sz="1800" dirty="0"/>
              <a:t> </a:t>
            </a:r>
            <a:r>
              <a:rPr lang="en-US" sz="1800" dirty="0" err="1"/>
              <a:t>doorgebracht</a:t>
            </a:r>
            <a:r>
              <a:rPr lang="en-US" sz="1800" dirty="0"/>
              <a:t>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9E38A7-F6C7-864B-BD6F-C5FAC948F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3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  <p:pic>
        <p:nvPicPr>
          <p:cNvPr id="4" name="Audio Recording 11 jan. 2021 23:05:27" descr="Audio Recording 11 jan. 2021 23:05:27">
            <a:hlinkClick r:id="" action="ppaction://media"/>
            <a:extLst>
              <a:ext uri="{FF2B5EF4-FFF2-40B4-BE49-F238E27FC236}">
                <a16:creationId xmlns:a16="http://schemas.microsoft.com/office/drawing/2014/main" id="{7663CD58-62FB-2F4D-942C-61C61883AA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31" y="-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8FBE5-2515-4CF7-9061-EDC988E0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0C2A92B-92F5-430A-A370-FD864418A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151BBAC-D417-4C14-AAFE-8AAA55B2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BE5AD7-4CDA-4167-83AD-34003BB38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D580359-F271-4995-847D-4B9BBE8DE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E338A2-FC59-4CD5-84F6-6D7B39CC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71A5D7-5432-0A46-AB06-97DD5359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704" y="808056"/>
            <a:ext cx="3013024" cy="1077229"/>
          </a:xfrm>
        </p:spPr>
        <p:txBody>
          <a:bodyPr>
            <a:normAutofit/>
          </a:bodyPr>
          <a:lstStyle/>
          <a:p>
            <a:pPr algn="l"/>
            <a:r>
              <a:rPr lang="nl-NL" sz="2100"/>
              <a:t>Waar stond Erasmus bekend om?</a:t>
            </a:r>
          </a:p>
        </p:txBody>
      </p:sp>
      <p:pic>
        <p:nvPicPr>
          <p:cNvPr id="3074" name="Picture 2" descr="Sint-Erasmuskerk (Zerkel) - Wikipedia">
            <a:extLst>
              <a:ext uri="{FF2B5EF4-FFF2-40B4-BE49-F238E27FC236}">
                <a16:creationId xmlns:a16="http://schemas.microsoft.com/office/drawing/2014/main" id="{DA978A40-88F1-BB48-B7B9-EBA8FABC2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5225" b="-1"/>
          <a:stretch/>
        </p:blipFill>
        <p:spPr bwMode="auto">
          <a:xfrm>
            <a:off x="1659296" y="647190"/>
            <a:ext cx="4914867" cy="5564283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A9ABE7-8F84-3049-903A-D9CF40FF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704" y="2052116"/>
            <a:ext cx="3013025" cy="3997828"/>
          </a:xfrm>
        </p:spPr>
        <p:txBody>
          <a:bodyPr>
            <a:normAutofit/>
          </a:bodyPr>
          <a:lstStyle/>
          <a:p>
            <a:r>
              <a:rPr lang="nl-NL" sz="1800"/>
              <a:t>Zijn unicum, 3 talen college</a:t>
            </a:r>
          </a:p>
          <a:p>
            <a:r>
              <a:rPr lang="nl-NL" sz="1800"/>
              <a:t>Lof der zotheid</a:t>
            </a:r>
          </a:p>
          <a:p>
            <a:r>
              <a:rPr lang="nl-NL" sz="1800"/>
              <a:t>Luther en de kerk</a:t>
            </a:r>
          </a:p>
          <a:p>
            <a:r>
              <a:rPr lang="nl-NL" sz="1800"/>
              <a:t>Humanisme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8F57220-9A7B-4037-B5C5-8BE03B33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Recording 11 jan. 2021 23:08:43" descr="Audio Recording 11 jan. 2021 23:08:43">
            <a:hlinkClick r:id="" action="ppaction://media"/>
            <a:extLst>
              <a:ext uri="{FF2B5EF4-FFF2-40B4-BE49-F238E27FC236}">
                <a16:creationId xmlns:a16="http://schemas.microsoft.com/office/drawing/2014/main" id="{6BD85E45-982E-CD4E-A129-69128D679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3735" y="64517"/>
            <a:ext cx="812800" cy="812800"/>
          </a:xfrm>
          <a:prstGeom prst="rect">
            <a:avLst/>
          </a:prstGeom>
        </p:spPr>
      </p:pic>
      <p:pic>
        <p:nvPicPr>
          <p:cNvPr id="5" name="Audio Recording 11 jan. 2021 23:12:05" descr="Audio Recording 11 jan. 2021 23:12:05">
            <a:hlinkClick r:id="" action="ppaction://media"/>
            <a:extLst>
              <a:ext uri="{FF2B5EF4-FFF2-40B4-BE49-F238E27FC236}">
                <a16:creationId xmlns:a16="http://schemas.microsoft.com/office/drawing/2014/main" id="{BAF20BC2-6946-3B44-A4D8-BBF4557446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176" y="941834"/>
            <a:ext cx="812800" cy="812800"/>
          </a:xfrm>
          <a:prstGeom prst="rect">
            <a:avLst/>
          </a:prstGeom>
        </p:spPr>
      </p:pic>
      <p:pic>
        <p:nvPicPr>
          <p:cNvPr id="6" name="Audio Recording 11 jan. 2021 23:16:53" descr="Audio Recording 11 jan. 2021 23:16:53">
            <a:hlinkClick r:id="" action="ppaction://media"/>
            <a:extLst>
              <a:ext uri="{FF2B5EF4-FFF2-40B4-BE49-F238E27FC236}">
                <a16:creationId xmlns:a16="http://schemas.microsoft.com/office/drawing/2014/main" id="{53DD3A12-9DCF-6745-8935-53924F00E5A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0308" y="16988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0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63320-796B-7949-87FC-70066F82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Bekende naam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689941-E6F4-D34D-8DB1-F31A56DA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Erasmusbrug</a:t>
            </a:r>
          </a:p>
          <a:p>
            <a:r>
              <a:rPr lang="nl-NL" dirty="0"/>
              <a:t>Erasmus universiteit</a:t>
            </a:r>
          </a:p>
          <a:p>
            <a:r>
              <a:rPr lang="nl-NL" dirty="0"/>
              <a:t>Erasmusprijs</a:t>
            </a:r>
          </a:p>
          <a:p>
            <a:r>
              <a:rPr lang="nl-NL" dirty="0"/>
              <a:t>Erasmus MC</a:t>
            </a:r>
          </a:p>
        </p:txBody>
      </p:sp>
      <p:pic>
        <p:nvPicPr>
          <p:cNvPr id="4" name="Audio Recording 11 jan. 2021 23:19:41" descr="Audio Recording 11 jan. 2021 23:19:41">
            <a:hlinkClick r:id="" action="ppaction://media"/>
            <a:extLst>
              <a:ext uri="{FF2B5EF4-FFF2-40B4-BE49-F238E27FC236}">
                <a16:creationId xmlns:a16="http://schemas.microsoft.com/office/drawing/2014/main" id="{829F1872-EB8F-BE49-B761-09AD78922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71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</Words>
  <Application>Microsoft Macintosh PowerPoint</Application>
  <PresentationFormat>Breedbeeld</PresentationFormat>
  <Paragraphs>15</Paragraphs>
  <Slides>4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PowerPoint-presentatie</vt:lpstr>
      <vt:lpstr>Erasmus zijn leven</vt:lpstr>
      <vt:lpstr>Waar stond Erasmus bekend om?</vt:lpstr>
      <vt:lpstr>Bekende naam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Zekan Shahzaman (0971425)</dc:creator>
  <cp:lastModifiedBy>Zekan Shahzaman (0971425)</cp:lastModifiedBy>
  <cp:revision>3</cp:revision>
  <dcterms:created xsi:type="dcterms:W3CDTF">2021-01-11T21:58:01Z</dcterms:created>
  <dcterms:modified xsi:type="dcterms:W3CDTF">2021-01-11T22:20:19Z</dcterms:modified>
</cp:coreProperties>
</file>