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4" r:id="rId12"/>
    <p:sldId id="296" r:id="rId13"/>
    <p:sldId id="29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0645E-9AB8-4436-8092-686F31309625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8A928-5A2B-4ED3-BB74-F4F102380A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29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39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00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3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ABB06-B2D5-47CF-8AE9-911FCD4F7A9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95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A344-EF4F-46B2-90B3-4C0EADDE0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9C5E98-B1B0-4438-87EB-1BA08544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02F9E-05F4-4459-9A31-30ADC041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CFB7F5-C5A9-4E1F-BAF3-195FD1F0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E2E4C5-5412-4C20-9EF4-6A030576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42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EB39F-FF6E-4EE5-B0A4-DA17A97F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8F1DF1-1EF4-4446-9BF3-AD3964F1F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F5A3DE-D920-4566-82ED-ADC737C7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FBC61-D684-46E0-888C-86BBCA47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0EAA27-AC2D-426C-9803-C6D85F9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4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8CD168-0C68-4A15-B782-0D0E90FBA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31704A-AE90-4FD0-821D-108E8BCAB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D41A81-9A03-406F-889B-B57A9AA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B6B059-DF96-40B2-BD9A-25A1E555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C38B43-D5B0-434D-AAA9-200758F7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82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00788" y="165209"/>
            <a:ext cx="7657713" cy="41613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9353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EFDFB-04C4-4B7D-96E2-3B1300BD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4BAE9-8718-4D73-BDE7-C4798166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90CFFB-3A54-4BDC-B471-510EC3D3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0B425-52D8-47C7-876E-0F8ABB5E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96619-0BC7-4B85-A1F5-B6E48B8A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2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DAD1C-DF56-4076-B6C2-3DFD24D6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58DF54-3D69-47D9-8165-7550EF08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E1B93-D7ED-48B9-AE8B-E3F22980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3ACF9-D8E2-46FF-BAFE-4EBCB67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0BED7B-E863-4B5C-94CA-9EECF282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37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BC947-316B-49C8-89C3-0B284FB1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62594-63B3-4C18-9D8A-893050CCB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BF1925-70DE-4439-A8D1-7839B95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707BCE-CB27-4E84-8995-1042C2FB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83EA4C-CF22-4C69-89A1-186469C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EC8DB6-451B-4920-8C03-2280E602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9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5A429-CEDE-4947-9211-F1C53D25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4BDDD1-6277-4B82-9348-AB04B983B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C37BB3-4F13-4414-A04A-D6C340B14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BD2A5C-6E41-4304-BE68-79D928259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79DA62-1439-45DC-9C6B-CB8D09EDA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820C86-4E66-48AC-9F18-2FE3310A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E77827-C3E5-4DAD-975E-95BAD571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48FA00-865E-4B26-BD61-BC04D8EF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23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A6215-D955-4474-8634-2DC2814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EFA1FC-6103-471E-87B0-C9AE74F9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DBEE52-0471-409C-896A-29E54557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A0CEAB-E0D7-412E-A43D-21F5FE74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87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1E7A9F-6FBA-43F7-9E5B-D15EC625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7DA7EB-5CE6-44E3-82B1-300CF1D1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EE8779-EEBB-440B-B8B2-E70D7F66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77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47DBF-4EDA-4394-9168-8C89B489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79C47-7DFB-46CB-A22A-8F062B3C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D6F44-92FD-401A-AF28-7E9C5540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CE7FFD-5037-4593-9F9D-28BD7035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18BB32-BB60-441A-8A4E-A618E2D2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DB5A3C-85C4-4D87-9279-2CBED0AF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05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00492-2E15-4FF1-BAE0-E7FDF551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E8DE60-863E-46DD-9266-E482A2499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B7C80C-2567-4DBA-90B7-56563DF0A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82FBF6-9E69-46E3-8C3A-DA1F0605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689FC6-D043-45EF-AB78-5E6E3CC9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E6C7C6-BD1D-4248-91F0-86C1AA90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73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551F63-A2ED-47C5-B222-6D27298A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57F78F-DE6E-48DF-A8D0-49AD0F00F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5AAD5-21A9-434C-A5F8-3DF51F66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933B-D7B5-44BA-9D21-28EE6F483D1B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47C5C8-B524-4347-AD2A-DE8043B6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26B95D-F371-44E0-AE27-C60AC3870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E26-0605-4443-95E6-A14755282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7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2433-443E-4A2C-8846-A00223E3E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2.8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B56604-2CCA-42D6-BACC-0F8E4F5ED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84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2.11 De groei van Guangzhou en Shanghai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B54A6E-119E-4849-92DC-54575F0F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14" y="1253954"/>
            <a:ext cx="8948211" cy="442905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DE167A-630B-4C78-BAB9-543B60D3B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885" y="1296529"/>
            <a:ext cx="7114996" cy="2553185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2433-443E-4A2C-8846-A00223E3E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2.12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B56604-2CCA-42D6-BACC-0F8E4F5ED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15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2.12 De gevolgen van de groei van Guangzhou en Shanghai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821A178-67F3-439D-BB30-156E69A7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672" y="1246431"/>
            <a:ext cx="8853392" cy="27521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B8E09-0B60-4314-8ADB-B9BD7D1AA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839" y="4055578"/>
            <a:ext cx="8308350" cy="154621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7AC425-A78D-4748-8ACB-DF5CF1D8B0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763"/>
          <a:stretch/>
        </p:blipFill>
        <p:spPr>
          <a:xfrm>
            <a:off x="1703937" y="1380919"/>
            <a:ext cx="8589221" cy="2396128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6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2.12 De gevolgen van de groei van Guangzhou en Shanghai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80F8A8-9B52-4FC0-BB59-4D773EEA4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46" y="1203648"/>
            <a:ext cx="7539379" cy="56084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D38AFA-2374-4423-A045-8BF881074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51" y="5299398"/>
            <a:ext cx="669727" cy="70991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2.8 Bevolking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E3C06C-A1B0-4FFE-B35E-24599ED5A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840" y="702649"/>
            <a:ext cx="8501792" cy="61338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D1624B-BE07-47BE-A538-570B678B5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49" y="1980122"/>
            <a:ext cx="6151302" cy="28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2.8 Bevolking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6AB719-0B8E-4447-AAF6-85127746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69" y="19316"/>
            <a:ext cx="8720015" cy="68058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388444-5FFC-4A2A-9E66-130844D8A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4647">
            <a:off x="4026879" y="1764205"/>
            <a:ext cx="1123515" cy="125118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2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2433-443E-4A2C-8846-A00223E3E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2.9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B56604-2CCA-42D6-BACC-0F8E4F5ED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16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2.9 Migratie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1CBAB3-6F91-48CA-BFAC-BCCE43970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921" y="715832"/>
            <a:ext cx="7834776" cy="61421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D64424-4CC9-4463-9B6F-EFB91CB32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43" y="2727613"/>
            <a:ext cx="7647723" cy="177716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3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Bevolking en ruimte &gt; 2.9 Migratie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5BC2CE-CA68-48D3-8B19-BD8F39F0E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91" y="19316"/>
            <a:ext cx="7870271" cy="68193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503BB8-9657-42A0-8B9F-7A297B6F5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7089">
            <a:off x="2199143" y="3716844"/>
            <a:ext cx="1186740" cy="131573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6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2433-443E-4A2C-8846-A00223E3E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2.10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B56604-2CCA-42D6-BACC-0F8E4F5ED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95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/>
          </a:p>
          <a:p>
            <a:r>
              <a:rPr lang="nl-NL"/>
              <a:t>Bevolking en ruimte &gt; 2.10 De gevolgen van de verstedelijking</a:t>
            </a:r>
          </a:p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2161811" y="1380919"/>
            <a:ext cx="8182943" cy="493365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AACDA53-9382-48DE-8CC1-594C1845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222" y="1203648"/>
            <a:ext cx="8876800" cy="47909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B8E233-CAC9-4BCE-9475-9BC59F277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46" y="2384860"/>
            <a:ext cx="8551332" cy="208828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3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F2433-443E-4A2C-8846-A00223E3E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2.11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B56604-2CCA-42D6-BACC-0F8E4F5ED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436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104</Words>
  <Application>Microsoft Office PowerPoint</Application>
  <PresentationFormat>Breedbeeld</PresentationFormat>
  <Paragraphs>37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Paragraaf 2.8 </vt:lpstr>
      <vt:lpstr>Examenvraag</vt:lpstr>
      <vt:lpstr>Examenvraag</vt:lpstr>
      <vt:lpstr>Paragraaf 2.9 </vt:lpstr>
      <vt:lpstr>Examenvraag</vt:lpstr>
      <vt:lpstr>Examenvraag</vt:lpstr>
      <vt:lpstr>Paragraaf 2.10 </vt:lpstr>
      <vt:lpstr>Examenvraag</vt:lpstr>
      <vt:lpstr>Paragraaf 2.11 </vt:lpstr>
      <vt:lpstr>Examenvraag</vt:lpstr>
      <vt:lpstr>Paragraaf 2.12 </vt:lpstr>
      <vt:lpstr>Examenvraag</vt:lpstr>
      <vt:lpstr>Examenvraag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2.8 </dc:title>
  <dc:creator>Loeffen, RGW (Ruud)</dc:creator>
  <cp:lastModifiedBy>Loeffen, RGW (Ruud)</cp:lastModifiedBy>
  <cp:revision>2</cp:revision>
  <dcterms:created xsi:type="dcterms:W3CDTF">2021-01-06T13:29:00Z</dcterms:created>
  <dcterms:modified xsi:type="dcterms:W3CDTF">2021-01-07T09:27:08Z</dcterms:modified>
</cp:coreProperties>
</file>