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9" r:id="rId2"/>
  </p:sldIdLst>
  <p:sldSz cx="9144000" cy="6858000" type="screen4x3"/>
  <p:notesSz cx="6858000" cy="9144000"/>
  <p:custDataLst>
    <p:tags r:id="rId4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bruiker" initials="G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46F948-8E46-4085-B976-E43BFB3DF6C9}" v="7" dt="2021-01-07T08:35:31.9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04" autoAdjust="0"/>
  </p:normalViewPr>
  <p:slideViewPr>
    <p:cSldViewPr>
      <p:cViewPr varScale="1">
        <p:scale>
          <a:sx n="68" d="100"/>
          <a:sy n="68" d="100"/>
        </p:scale>
        <p:origin x="14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jnen, JAM (Johan)" userId="26a08f2c-01df-42fd-8b2e-f6be77dec936" providerId="ADAL" clId="{B746F948-8E46-4085-B976-E43BFB3DF6C9}"/>
    <pc:docChg chg="addSld delSld modSld">
      <pc:chgData name="Bijnen, JAM (Johan)" userId="26a08f2c-01df-42fd-8b2e-f6be77dec936" providerId="ADAL" clId="{B746F948-8E46-4085-B976-E43BFB3DF6C9}" dt="2021-01-07T08:35:31.937" v="528" actId="14100"/>
      <pc:docMkLst>
        <pc:docMk/>
      </pc:docMkLst>
      <pc:sldChg chg="del">
        <pc:chgData name="Bijnen, JAM (Johan)" userId="26a08f2c-01df-42fd-8b2e-f6be77dec936" providerId="ADAL" clId="{B746F948-8E46-4085-B976-E43BFB3DF6C9}" dt="2021-01-07T08:25:41.097" v="2" actId="47"/>
        <pc:sldMkLst>
          <pc:docMk/>
          <pc:sldMk cId="0" sldId="263"/>
        </pc:sldMkLst>
      </pc:sldChg>
      <pc:sldChg chg="del">
        <pc:chgData name="Bijnen, JAM (Johan)" userId="26a08f2c-01df-42fd-8b2e-f6be77dec936" providerId="ADAL" clId="{B746F948-8E46-4085-B976-E43BFB3DF6C9}" dt="2021-01-07T08:25:39.892" v="0" actId="47"/>
        <pc:sldMkLst>
          <pc:docMk/>
          <pc:sldMk cId="231389864" sldId="268"/>
        </pc:sldMkLst>
      </pc:sldChg>
      <pc:sldChg chg="del">
        <pc:chgData name="Bijnen, JAM (Johan)" userId="26a08f2c-01df-42fd-8b2e-f6be77dec936" providerId="ADAL" clId="{B746F948-8E46-4085-B976-E43BFB3DF6C9}" dt="2021-01-07T08:25:42.200" v="4" actId="47"/>
        <pc:sldMkLst>
          <pc:docMk/>
          <pc:sldMk cId="2895720281" sldId="278"/>
        </pc:sldMkLst>
      </pc:sldChg>
      <pc:sldChg chg="delSp modSp mod">
        <pc:chgData name="Bijnen, JAM (Johan)" userId="26a08f2c-01df-42fd-8b2e-f6be77dec936" providerId="ADAL" clId="{B746F948-8E46-4085-B976-E43BFB3DF6C9}" dt="2021-01-07T08:35:31.937" v="528" actId="14100"/>
        <pc:sldMkLst>
          <pc:docMk/>
          <pc:sldMk cId="698618593" sldId="279"/>
        </pc:sldMkLst>
        <pc:spChg chg="mod">
          <ac:chgData name="Bijnen, JAM (Johan)" userId="26a08f2c-01df-42fd-8b2e-f6be77dec936" providerId="ADAL" clId="{B746F948-8E46-4085-B976-E43BFB3DF6C9}" dt="2021-01-07T08:35:31.937" v="528" actId="14100"/>
          <ac:spMkLst>
            <pc:docMk/>
            <pc:sldMk cId="698618593" sldId="279"/>
            <ac:spMk id="9219" creationId="{00000000-0000-0000-0000-000000000000}"/>
          </ac:spMkLst>
        </pc:spChg>
        <pc:spChg chg="del">
          <ac:chgData name="Bijnen, JAM (Johan)" userId="26a08f2c-01df-42fd-8b2e-f6be77dec936" providerId="ADAL" clId="{B746F948-8E46-4085-B976-E43BFB3DF6C9}" dt="2021-01-07T08:34:20.457" v="502" actId="478"/>
          <ac:spMkLst>
            <pc:docMk/>
            <pc:sldMk cId="698618593" sldId="279"/>
            <ac:spMk id="9221" creationId="{00000000-0000-0000-0000-000000000000}"/>
          </ac:spMkLst>
        </pc:spChg>
        <pc:spChg chg="mod">
          <ac:chgData name="Bijnen, JAM (Johan)" userId="26a08f2c-01df-42fd-8b2e-f6be77dec936" providerId="ADAL" clId="{B746F948-8E46-4085-B976-E43BFB3DF6C9}" dt="2021-01-07T08:26:04.484" v="31" actId="20577"/>
          <ac:spMkLst>
            <pc:docMk/>
            <pc:sldMk cId="698618593" sldId="279"/>
            <ac:spMk id="9222" creationId="{00000000-0000-0000-0000-000000000000}"/>
          </ac:spMkLst>
        </pc:spChg>
        <pc:picChg chg="del">
          <ac:chgData name="Bijnen, JAM (Johan)" userId="26a08f2c-01df-42fd-8b2e-f6be77dec936" providerId="ADAL" clId="{B746F948-8E46-4085-B976-E43BFB3DF6C9}" dt="2021-01-07T08:34:22.814" v="503" actId="478"/>
          <ac:picMkLst>
            <pc:docMk/>
            <pc:sldMk cId="698618593" sldId="279"/>
            <ac:picMk id="6" creationId="{00000000-0000-0000-0000-000000000000}"/>
          </ac:picMkLst>
        </pc:picChg>
      </pc:sldChg>
      <pc:sldChg chg="del">
        <pc:chgData name="Bijnen, JAM (Johan)" userId="26a08f2c-01df-42fd-8b2e-f6be77dec936" providerId="ADAL" clId="{B746F948-8E46-4085-B976-E43BFB3DF6C9}" dt="2021-01-07T08:25:45.769" v="6" actId="47"/>
        <pc:sldMkLst>
          <pc:docMk/>
          <pc:sldMk cId="2404525440" sldId="286"/>
        </pc:sldMkLst>
      </pc:sldChg>
      <pc:sldChg chg="del">
        <pc:chgData name="Bijnen, JAM (Johan)" userId="26a08f2c-01df-42fd-8b2e-f6be77dec936" providerId="ADAL" clId="{B746F948-8E46-4085-B976-E43BFB3DF6C9}" dt="2021-01-07T08:25:46.691" v="7" actId="47"/>
        <pc:sldMkLst>
          <pc:docMk/>
          <pc:sldMk cId="259264101" sldId="288"/>
        </pc:sldMkLst>
      </pc:sldChg>
      <pc:sldChg chg="del">
        <pc:chgData name="Bijnen, JAM (Johan)" userId="26a08f2c-01df-42fd-8b2e-f6be77dec936" providerId="ADAL" clId="{B746F948-8E46-4085-B976-E43BFB3DF6C9}" dt="2021-01-07T08:34:56.510" v="505" actId="47"/>
        <pc:sldMkLst>
          <pc:docMk/>
          <pc:sldMk cId="261008955" sldId="289"/>
        </pc:sldMkLst>
      </pc:sldChg>
      <pc:sldChg chg="del">
        <pc:chgData name="Bijnen, JAM (Johan)" userId="26a08f2c-01df-42fd-8b2e-f6be77dec936" providerId="ADAL" clId="{B746F948-8E46-4085-B976-E43BFB3DF6C9}" dt="2021-01-07T08:25:40.525" v="1" actId="47"/>
        <pc:sldMkLst>
          <pc:docMk/>
          <pc:sldMk cId="831164077" sldId="290"/>
        </pc:sldMkLst>
      </pc:sldChg>
      <pc:sldChg chg="new del">
        <pc:chgData name="Bijnen, JAM (Johan)" userId="26a08f2c-01df-42fd-8b2e-f6be77dec936" providerId="ADAL" clId="{B746F948-8E46-4085-B976-E43BFB3DF6C9}" dt="2021-01-07T08:34:51.280" v="504" actId="47"/>
        <pc:sldMkLst>
          <pc:docMk/>
          <pc:sldMk cId="3854939678" sldId="290"/>
        </pc:sldMkLst>
      </pc:sldChg>
      <pc:sldChg chg="del">
        <pc:chgData name="Bijnen, JAM (Johan)" userId="26a08f2c-01df-42fd-8b2e-f6be77dec936" providerId="ADAL" clId="{B746F948-8E46-4085-B976-E43BFB3DF6C9}" dt="2021-01-07T08:25:42.738" v="5" actId="47"/>
        <pc:sldMkLst>
          <pc:docMk/>
          <pc:sldMk cId="1938822379" sldId="291"/>
        </pc:sldMkLst>
      </pc:sldChg>
      <pc:sldChg chg="del">
        <pc:chgData name="Bijnen, JAM (Johan)" userId="26a08f2c-01df-42fd-8b2e-f6be77dec936" providerId="ADAL" clId="{B746F948-8E46-4085-B976-E43BFB3DF6C9}" dt="2021-01-07T08:25:41.596" v="3" actId="47"/>
        <pc:sldMkLst>
          <pc:docMk/>
          <pc:sldMk cId="4157906241" sldId="29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447D9-1B54-40C6-A626-EE583A9694C8}" type="datetimeFigureOut">
              <a:rPr lang="nl-NL" smtClean="0"/>
              <a:pPr/>
              <a:t>7-1-2021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7476B-34A9-4A05-B615-F8A3390B1E6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434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88DC8-AE8C-403A-9446-E9834F0700D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77726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31135-5117-4D2A-BD54-C73712401B8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2178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B65FA-E8AE-45EB-913F-93634F7BBD6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9084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58E4B-C20C-4EA8-BA1C-83B07C3F4A1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0929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E8FE0-D6F9-4493-A32D-F0034C05221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7847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08003-A9B6-40C9-A8FD-B9F4F9FA574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9134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D16F2-E874-4662-9D64-A2ACC0225C5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7572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86805-C6AB-4678-8F60-53C9F9AB04B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2590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82753-ABA5-44EF-9778-57A811F2A22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47812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3E051-7123-483F-B32F-66DDE8CA96B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49654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19FB6-C3D8-484E-9C82-C3506FEF877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7464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7D2A3D-276C-4B02-A438-F44BAFFBAE32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340768"/>
            <a:ext cx="8135938" cy="5184576"/>
          </a:xfrm>
        </p:spPr>
        <p:txBody>
          <a:bodyPr/>
          <a:lstStyle/>
          <a:p>
            <a:pPr algn="l"/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Wit werk: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verdient met je werk geld waarover je belasting en premies betaalt.</a:t>
            </a:r>
            <a:b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Dus: je spreekt een brutoloon af en de werkgever houdt daar geld op in dat naar de overheid gaat.</a:t>
            </a: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Grijs werk: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vrijwilligerswerk of werk in eigen huishouden. Dit is toegestaan en onbetaald werk</a:t>
            </a: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Zwart werk: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betaald werk waarover je geen belasting en premies betaald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Dit is strafbaar!!!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46088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Wit, grijs en zwart werk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86185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a848d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5f"/>
</p:tagLst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77</Words>
  <Application>Microsoft Office PowerPoint</Application>
  <PresentationFormat>Diavoorstelling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Standaardontwerp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Verzekeraar</dc:title>
  <dc:creator>Joop Mug</dc:creator>
  <cp:lastModifiedBy>Bijnen, JAM (Johan)</cp:lastModifiedBy>
  <cp:revision>61</cp:revision>
  <dcterms:created xsi:type="dcterms:W3CDTF">2011-02-22T13:52:07Z</dcterms:created>
  <dcterms:modified xsi:type="dcterms:W3CDTF">2021-01-07T08:35:42Z</dcterms:modified>
</cp:coreProperties>
</file>