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3" r:id="rId10"/>
    <p:sldId id="264" r:id="rId11"/>
    <p:sldId id="268" r:id="rId12"/>
    <p:sldId id="265" r:id="rId13"/>
    <p:sldId id="266" r:id="rId14"/>
    <p:sldId id="267" r:id="rId15"/>
    <p:sldId id="277" r:id="rId16"/>
    <p:sldId id="269" r:id="rId17"/>
    <p:sldId id="270" r:id="rId18"/>
    <p:sldId id="280" r:id="rId19"/>
    <p:sldId id="281" r:id="rId20"/>
    <p:sldId id="284" r:id="rId21"/>
    <p:sldId id="278" r:id="rId22"/>
    <p:sldId id="271" r:id="rId23"/>
    <p:sldId id="273" r:id="rId24"/>
    <p:sldId id="283" r:id="rId25"/>
    <p:sldId id="286" r:id="rId26"/>
    <p:sldId id="274" r:id="rId27"/>
    <p:sldId id="285" r:id="rId28"/>
    <p:sldId id="279" r:id="rId29"/>
    <p:sldId id="282" r:id="rId30"/>
    <p:sldId id="27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F3B7-7B72-466B-9567-6FEAC8140A6E}" type="datetimeFigureOut">
              <a:rPr lang="nl-NL" smtClean="0"/>
              <a:pPr/>
              <a:t>19-11-2017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A0AC-9EDC-4B0F-AC23-2010CAB41E8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8223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F3B7-7B72-466B-9567-6FEAC8140A6E}" type="datetimeFigureOut">
              <a:rPr lang="nl-NL" smtClean="0"/>
              <a:pPr/>
              <a:t>19-11-2017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A0AC-9EDC-4B0F-AC23-2010CAB41E8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06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F3B7-7B72-466B-9567-6FEAC8140A6E}" type="datetimeFigureOut">
              <a:rPr lang="nl-NL" smtClean="0"/>
              <a:pPr/>
              <a:t>19-11-2017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A0AC-9EDC-4B0F-AC23-2010CAB41E8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181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F3B7-7B72-466B-9567-6FEAC8140A6E}" type="datetimeFigureOut">
              <a:rPr lang="nl-NL" smtClean="0"/>
              <a:pPr/>
              <a:t>19-11-2017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A0AC-9EDC-4B0F-AC23-2010CAB41E8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43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F3B7-7B72-466B-9567-6FEAC8140A6E}" type="datetimeFigureOut">
              <a:rPr lang="nl-NL" smtClean="0"/>
              <a:pPr/>
              <a:t>19-11-2017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A0AC-9EDC-4B0F-AC23-2010CAB41E8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8486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F3B7-7B72-466B-9567-6FEAC8140A6E}" type="datetimeFigureOut">
              <a:rPr lang="nl-NL" smtClean="0"/>
              <a:pPr/>
              <a:t>19-11-2017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A0AC-9EDC-4B0F-AC23-2010CAB41E8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916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F3B7-7B72-466B-9567-6FEAC8140A6E}" type="datetimeFigureOut">
              <a:rPr lang="nl-NL" smtClean="0"/>
              <a:pPr/>
              <a:t>19-11-2017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A0AC-9EDC-4B0F-AC23-2010CAB41E8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2958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F3B7-7B72-466B-9567-6FEAC8140A6E}" type="datetimeFigureOut">
              <a:rPr lang="nl-NL" smtClean="0"/>
              <a:pPr/>
              <a:t>19-11-2017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A0AC-9EDC-4B0F-AC23-2010CAB41E8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744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F3B7-7B72-466B-9567-6FEAC8140A6E}" type="datetimeFigureOut">
              <a:rPr lang="nl-NL" smtClean="0"/>
              <a:pPr/>
              <a:t>19-11-2017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A0AC-9EDC-4B0F-AC23-2010CAB41E8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3472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F3B7-7B72-466B-9567-6FEAC8140A6E}" type="datetimeFigureOut">
              <a:rPr lang="nl-NL" smtClean="0"/>
              <a:pPr/>
              <a:t>19-11-2017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A0AC-9EDC-4B0F-AC23-2010CAB41E8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4295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F3B7-7B72-466B-9567-6FEAC8140A6E}" type="datetimeFigureOut">
              <a:rPr lang="nl-NL" smtClean="0"/>
              <a:pPr/>
              <a:t>19-11-2017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A0AC-9EDC-4B0F-AC23-2010CAB41E8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528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F3B7-7B72-466B-9567-6FEAC8140A6E}" type="datetimeFigureOut">
              <a:rPr lang="nl-NL" smtClean="0"/>
              <a:pPr/>
              <a:t>19-11-2017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A0AC-9EDC-4B0F-AC23-2010CAB41E8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8662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F3B7-7B72-466B-9567-6FEAC8140A6E}" type="datetimeFigureOut">
              <a:rPr lang="nl-NL" smtClean="0"/>
              <a:pPr/>
              <a:t>19-11-2017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A0AC-9EDC-4B0F-AC23-2010CAB41E8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837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F3B7-7B72-466B-9567-6FEAC8140A6E}" type="datetimeFigureOut">
              <a:rPr lang="nl-NL" smtClean="0"/>
              <a:pPr/>
              <a:t>19-11-2017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A0AC-9EDC-4B0F-AC23-2010CAB41E8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259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F3B7-7B72-466B-9567-6FEAC8140A6E}" type="datetimeFigureOut">
              <a:rPr lang="nl-NL" smtClean="0"/>
              <a:pPr/>
              <a:t>19-11-2017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A0AC-9EDC-4B0F-AC23-2010CAB41E8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8800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F3B7-7B72-466B-9567-6FEAC8140A6E}" type="datetimeFigureOut">
              <a:rPr lang="nl-NL" smtClean="0"/>
              <a:pPr/>
              <a:t>19-11-2017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A0AC-9EDC-4B0F-AC23-2010CAB41E8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4048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6F3B7-7B72-466B-9567-6FEAC8140A6E}" type="datetimeFigureOut">
              <a:rPr lang="nl-NL" smtClean="0"/>
              <a:pPr/>
              <a:t>19-11-2017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F8A0AC-9EDC-4B0F-AC23-2010CAB41E8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078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2132856"/>
            <a:ext cx="6480720" cy="1646302"/>
          </a:xfrm>
        </p:spPr>
        <p:txBody>
          <a:bodyPr/>
          <a:lstStyle/>
          <a:p>
            <a:r>
              <a:rPr lang="nl-NL" dirty="0" smtClean="0"/>
              <a:t>Verbindingen in installatietechniek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Elektromoflassen</a:t>
            </a:r>
            <a:endParaRPr lang="nl-NL" dirty="0"/>
          </a:p>
        </p:txBody>
      </p:sp>
      <p:pic>
        <p:nvPicPr>
          <p:cNvPr id="4" name="Tijdelijke aanduiding voor inhoud 3" descr="elektromoflassen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2204864"/>
            <a:ext cx="4302171" cy="3222475"/>
          </a:xfrm>
        </p:spPr>
      </p:pic>
      <p:sp>
        <p:nvSpPr>
          <p:cNvPr id="5" name="Tekstvak 4"/>
          <p:cNvSpPr txBox="1"/>
          <p:nvPr/>
        </p:nvSpPr>
        <p:spPr>
          <a:xfrm>
            <a:off x="467544" y="609329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http://www.youtube.com/watch?v=DVxx136SE8A</a:t>
            </a:r>
            <a:endParaRPr lang="nl-NL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Opletten!!</a:t>
            </a:r>
            <a:endParaRPr lang="nl-NL" dirty="0"/>
          </a:p>
        </p:txBody>
      </p:sp>
      <p:pic>
        <p:nvPicPr>
          <p:cNvPr id="5" name="Tijdelijke aanduiding voor inhoud 4" descr="bo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35644" y="2420888"/>
            <a:ext cx="2904508" cy="2726681"/>
          </a:xfrm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Fitten</a:t>
            </a:r>
            <a:endParaRPr lang="nl-NL" dirty="0"/>
          </a:p>
        </p:txBody>
      </p:sp>
      <p:pic>
        <p:nvPicPr>
          <p:cNvPr id="7" name="Tijdelijke aanduiding voor inhoud 6" descr="fitten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3007221" cy="3007221"/>
          </a:xfrm>
        </p:spPr>
      </p:pic>
      <p:pic>
        <p:nvPicPr>
          <p:cNvPr id="5" name="Afbeelding 4" descr="fitten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854" y="3034045"/>
            <a:ext cx="3238482" cy="2627203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Klemmen</a:t>
            </a:r>
            <a:endParaRPr lang="nl-NL" dirty="0"/>
          </a:p>
        </p:txBody>
      </p:sp>
      <p:pic>
        <p:nvPicPr>
          <p:cNvPr id="4" name="Tijdelijke aanduiding voor inhoud 3" descr="klemverbinding 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4432" y="1844824"/>
            <a:ext cx="2938367" cy="2232248"/>
          </a:xfrm>
        </p:spPr>
      </p:pic>
      <p:pic>
        <p:nvPicPr>
          <p:cNvPr id="5" name="Afbeelding 4" descr="klemverbinding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400498"/>
            <a:ext cx="2160240" cy="3106862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Knellen</a:t>
            </a:r>
            <a:endParaRPr lang="nl-NL" dirty="0"/>
          </a:p>
        </p:txBody>
      </p:sp>
      <p:pic>
        <p:nvPicPr>
          <p:cNvPr id="4" name="Tijdelijke aanduiding voor inhoud 3" descr="knellen 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484784"/>
            <a:ext cx="2502897" cy="2502897"/>
          </a:xfrm>
        </p:spPr>
      </p:pic>
      <p:pic>
        <p:nvPicPr>
          <p:cNvPr id="5" name="Afbeelding 4" descr="knellen 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429000"/>
            <a:ext cx="2980167" cy="2232248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3-delige koppeling</a:t>
            </a:r>
            <a:endParaRPr lang="nl-NL" dirty="0"/>
          </a:p>
        </p:txBody>
      </p:sp>
      <p:pic>
        <p:nvPicPr>
          <p:cNvPr id="4" name="Tijdelijke aanduiding voor inhoud 3" descr="3-delige koppel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988840"/>
            <a:ext cx="2133600" cy="2133600"/>
          </a:xfrm>
        </p:spPr>
      </p:pic>
      <p:pic>
        <p:nvPicPr>
          <p:cNvPr id="6" name="Afbeelding 5" descr="3 delige koppeling 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429000"/>
            <a:ext cx="2285714" cy="1961905"/>
          </a:xfrm>
          <a:prstGeom prst="rect">
            <a:avLst/>
          </a:prstGeo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Solderen</a:t>
            </a:r>
            <a:endParaRPr lang="nl-NL" dirty="0"/>
          </a:p>
        </p:txBody>
      </p:sp>
      <p:pic>
        <p:nvPicPr>
          <p:cNvPr id="4" name="Tijdelijke aanduiding voor inhoud 3" descr="zachtsolder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12776"/>
            <a:ext cx="2592288" cy="2639421"/>
          </a:xfrm>
        </p:spPr>
      </p:pic>
      <p:pic>
        <p:nvPicPr>
          <p:cNvPr id="5" name="Afbeelding 4" descr="hardsoldere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573016"/>
            <a:ext cx="3240360" cy="226825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635896" y="162880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ym typeface="Wingdings" pitchFamily="2" charset="2"/>
              </a:rPr>
              <a:t></a:t>
            </a:r>
            <a:r>
              <a:rPr lang="nl-NL" dirty="0" err="1" smtClean="0"/>
              <a:t>zachtsolderen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2987824" y="537321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Hardsolderen</a:t>
            </a:r>
            <a:r>
              <a:rPr lang="nl-NL" dirty="0" smtClean="0">
                <a:sym typeface="Wingdings" pitchFamily="2" charset="2"/>
              </a:rPr>
              <a:t></a:t>
            </a:r>
            <a:endParaRPr lang="nl-NL" dirty="0"/>
          </a:p>
        </p:txBody>
      </p:sp>
      <p:pic>
        <p:nvPicPr>
          <p:cNvPr id="9" name="Afbeelding 8" descr="soldeertin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412776"/>
            <a:ext cx="2657143" cy="1714286"/>
          </a:xfrm>
          <a:prstGeom prst="rect">
            <a:avLst/>
          </a:prstGeom>
        </p:spPr>
      </p:pic>
      <p:pic>
        <p:nvPicPr>
          <p:cNvPr id="10" name="Afbeelding 9" descr="schuurpapier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4149080"/>
            <a:ext cx="2211091" cy="1656184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611560" y="616530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http://www.youtube.com/watch?v=QcB-6Dm86J0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4427984" y="609329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http://www.youtube.com/watch?v=RCMyCqpxSXE</a:t>
            </a:r>
            <a:endParaRPr lang="nl-NL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Persen</a:t>
            </a:r>
            <a:endParaRPr lang="nl-NL" dirty="0"/>
          </a:p>
        </p:txBody>
      </p:sp>
      <p:pic>
        <p:nvPicPr>
          <p:cNvPr id="4" name="Tijdelijke aanduiding voor inhoud 3" descr="persgereedsch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28800"/>
            <a:ext cx="1809750" cy="2524125"/>
          </a:xfrm>
        </p:spPr>
      </p:pic>
      <p:pic>
        <p:nvPicPr>
          <p:cNvPr id="5" name="Afbeelding 4" descr="persfit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2764" y="2800350"/>
            <a:ext cx="1880736" cy="2068810"/>
          </a:xfrm>
          <a:prstGeom prst="rect">
            <a:avLst/>
          </a:prstGeom>
        </p:spPr>
      </p:pic>
      <p:pic>
        <p:nvPicPr>
          <p:cNvPr id="6" name="Afbeelding 5" descr="persverbinding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3573016"/>
            <a:ext cx="2189493" cy="2016224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11560" y="602128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http://www.youtube.com/watch?v=ObLPnbQCGH0</a:t>
            </a:r>
            <a:endParaRPr lang="nl-NL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Rehau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36412" y="2160588"/>
            <a:ext cx="4494788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Rehau</a:t>
            </a:r>
            <a:r>
              <a:rPr lang="nl-NL" dirty="0" smtClean="0"/>
              <a:t> perstang</a:t>
            </a:r>
            <a:endParaRPr lang="nl-NL" dirty="0"/>
          </a:p>
        </p:txBody>
      </p:sp>
      <p:pic>
        <p:nvPicPr>
          <p:cNvPr id="4" name="Tijdelijke aanduiding voor inhoud 3" descr="rehau persta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84785"/>
            <a:ext cx="2592288" cy="3176312"/>
          </a:xfrm>
        </p:spPr>
      </p:pic>
      <p:pic>
        <p:nvPicPr>
          <p:cNvPr id="5" name="Afbeelding 4" descr="rehau 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640660"/>
            <a:ext cx="2304256" cy="216460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11560" y="566124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http://www.youtube.com/watch?v=3u1fNhpo8QA</a:t>
            </a:r>
            <a:endParaRPr lang="nl-NL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Welke materialen komen voor?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Staal</a:t>
            </a:r>
          </a:p>
          <a:p>
            <a:r>
              <a:rPr lang="nl-NL" dirty="0" smtClean="0"/>
              <a:t>Aluminium</a:t>
            </a:r>
          </a:p>
          <a:p>
            <a:r>
              <a:rPr lang="nl-NL" dirty="0" smtClean="0"/>
              <a:t>RVS</a:t>
            </a:r>
          </a:p>
          <a:p>
            <a:r>
              <a:rPr lang="nl-NL" dirty="0" smtClean="0"/>
              <a:t>Koper</a:t>
            </a:r>
          </a:p>
          <a:p>
            <a:r>
              <a:rPr lang="nl-NL" dirty="0" smtClean="0"/>
              <a:t>Kunststof</a:t>
            </a:r>
            <a:r>
              <a:rPr lang="nl-NL" dirty="0" smtClean="0">
                <a:sym typeface="Wingdings" pitchFamily="2" charset="2"/>
              </a:rPr>
              <a:t>PVC/PE/PP/</a:t>
            </a:r>
            <a:r>
              <a:rPr lang="nl-NL" dirty="0" err="1" smtClean="0">
                <a:sym typeface="Wingdings" pitchFamily="2" charset="2"/>
              </a:rPr>
              <a:t>meerlagenbuis</a:t>
            </a:r>
            <a:endParaRPr lang="nl-NL" dirty="0" smtClean="0">
              <a:sym typeface="Wingdings" pitchFamily="2" charset="2"/>
            </a:endParaRPr>
          </a:p>
          <a:p>
            <a:r>
              <a:rPr lang="nl-NL" dirty="0" smtClean="0">
                <a:sym typeface="Wingdings" pitchFamily="2" charset="2"/>
              </a:rPr>
              <a:t>Gresbuis</a:t>
            </a:r>
          </a:p>
          <a:p>
            <a:r>
              <a:rPr lang="nl-NL" dirty="0" smtClean="0">
                <a:sym typeface="Wingdings" pitchFamily="2" charset="2"/>
              </a:rPr>
              <a:t>Asbest</a:t>
            </a:r>
          </a:p>
          <a:p>
            <a:r>
              <a:rPr lang="nl-NL" dirty="0" smtClean="0">
                <a:sym typeface="Wingdings" pitchFamily="2" charset="2"/>
              </a:rPr>
              <a:t>Lood</a:t>
            </a:r>
          </a:p>
          <a:p>
            <a:pPr>
              <a:buNone/>
            </a:pPr>
            <a:r>
              <a:rPr lang="nl-NL" dirty="0" smtClean="0">
                <a:sym typeface="Wingdings" pitchFamily="2" charset="2"/>
              </a:rPr>
              <a:t> </a:t>
            </a:r>
            <a:endParaRPr lang="nl-NL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insteekverbinding</a:t>
            </a:r>
            <a:endParaRPr lang="nl-NL" dirty="0"/>
          </a:p>
        </p:txBody>
      </p:sp>
      <p:pic>
        <p:nvPicPr>
          <p:cNvPr id="4" name="Tijdelijke aanduiding voor inhoud 3" descr="insteekverbinding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04992" y="2196174"/>
            <a:ext cx="3107168" cy="3107168"/>
          </a:xfr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Let je nog op?</a:t>
            </a:r>
            <a:endParaRPr lang="nl-NL" dirty="0"/>
          </a:p>
        </p:txBody>
      </p:sp>
      <p:pic>
        <p:nvPicPr>
          <p:cNvPr id="8" name="Tijdelijke aanduiding voor inhoud 7" descr="vrouw 4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2163648"/>
            <a:ext cx="2773622" cy="3636840"/>
          </a:xfr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Lijmen</a:t>
            </a:r>
            <a:endParaRPr lang="nl-NL" dirty="0"/>
          </a:p>
        </p:txBody>
      </p:sp>
      <p:pic>
        <p:nvPicPr>
          <p:cNvPr id="4" name="Tijdelijke aanduiding voor inhoud 3" descr="pvc lijmen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2564904"/>
            <a:ext cx="3763317" cy="2664296"/>
          </a:xfrm>
        </p:spPr>
      </p:pic>
      <p:sp>
        <p:nvSpPr>
          <p:cNvPr id="5" name="Tekstvak 4"/>
          <p:cNvSpPr txBox="1"/>
          <p:nvPr/>
        </p:nvSpPr>
        <p:spPr>
          <a:xfrm>
            <a:off x="467544" y="609329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http://www.youtube.com/watch?v=P3tK33kmfbo</a:t>
            </a:r>
            <a:endParaRPr lang="nl-NL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Manchetverbinding</a:t>
            </a:r>
            <a:endParaRPr lang="nl-NL" dirty="0"/>
          </a:p>
        </p:txBody>
      </p:sp>
      <p:pic>
        <p:nvPicPr>
          <p:cNvPr id="4" name="Tijdelijke aanduiding voor inhoud 3" descr="manchetverbinding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132856"/>
            <a:ext cx="2466667" cy="1847619"/>
          </a:xfrm>
        </p:spPr>
      </p:pic>
      <p:pic>
        <p:nvPicPr>
          <p:cNvPr id="5" name="Afbeelding 4" descr="manchetverbinding 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933056"/>
            <a:ext cx="3403282" cy="2160240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krimpmof</a:t>
            </a:r>
            <a:endParaRPr lang="nl-NL" dirty="0"/>
          </a:p>
        </p:txBody>
      </p:sp>
      <p:pic>
        <p:nvPicPr>
          <p:cNvPr id="4" name="Tijdelijke aanduiding voor inhoud 3" descr="krimpmo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72816"/>
            <a:ext cx="2143125" cy="2143125"/>
          </a:xfrm>
        </p:spPr>
      </p:pic>
      <p:pic>
        <p:nvPicPr>
          <p:cNvPr id="5" name="Afbeelding 4" descr="krimpmof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988840"/>
            <a:ext cx="4005064" cy="4005064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Mof-spie</a:t>
            </a:r>
            <a:endParaRPr lang="nl-NL" dirty="0"/>
          </a:p>
        </p:txBody>
      </p:sp>
      <p:pic>
        <p:nvPicPr>
          <p:cNvPr id="4" name="Tijdelijke aanduiding voor inhoud 3" descr="gresbuis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8600" y="2060848"/>
            <a:ext cx="2884032" cy="2160240"/>
          </a:xfrm>
        </p:spPr>
      </p:pic>
      <p:pic>
        <p:nvPicPr>
          <p:cNvPr id="5" name="Afbeelding 4" descr="gres naar pv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931656"/>
            <a:ext cx="3024336" cy="2729592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Flensverbinding</a:t>
            </a:r>
            <a:endParaRPr lang="nl-NL" dirty="0"/>
          </a:p>
        </p:txBody>
      </p:sp>
      <p:pic>
        <p:nvPicPr>
          <p:cNvPr id="4" name="Tijdelijke aanduiding voor inhoud 3" descr="flensverbind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64334"/>
            <a:ext cx="2239516" cy="1873050"/>
          </a:xfrm>
        </p:spPr>
      </p:pic>
      <p:pic>
        <p:nvPicPr>
          <p:cNvPr id="5" name="Afbeelding 4" descr="flensverbinding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8781" y="2481262"/>
            <a:ext cx="2578131" cy="2027858"/>
          </a:xfrm>
          <a:prstGeom prst="rect">
            <a:avLst/>
          </a:prstGeom>
        </p:spPr>
      </p:pic>
      <p:pic>
        <p:nvPicPr>
          <p:cNvPr id="6" name="Afbeelding 5" descr="flensverbinding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3876277"/>
            <a:ext cx="2232248" cy="2177803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Wide-range-koppeling (</a:t>
            </a:r>
            <a:r>
              <a:rPr lang="nl-NL" dirty="0" err="1" smtClean="0"/>
              <a:t>multi</a:t>
            </a:r>
            <a:r>
              <a:rPr lang="nl-NL" dirty="0" smtClean="0"/>
              <a:t>-joint)</a:t>
            </a:r>
            <a:endParaRPr lang="nl-NL" dirty="0"/>
          </a:p>
        </p:txBody>
      </p:sp>
      <p:pic>
        <p:nvPicPr>
          <p:cNvPr id="4" name="Tijdelijke aanduiding voor inhoud 3" descr="mulitijoint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2396351"/>
            <a:ext cx="3353269" cy="3104879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Schroeven</a:t>
            </a:r>
            <a:endParaRPr lang="nl-NL" dirty="0"/>
          </a:p>
        </p:txBody>
      </p:sp>
      <p:pic>
        <p:nvPicPr>
          <p:cNvPr id="4" name="Tijdelijke aanduiding voor inhoud 3" descr="zelftapp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132856"/>
            <a:ext cx="1714500" cy="1714500"/>
          </a:xfrm>
        </p:spPr>
      </p:pic>
      <p:pic>
        <p:nvPicPr>
          <p:cNvPr id="5" name="Afbeelding 4" descr="luchtkanal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9049" y="2924944"/>
            <a:ext cx="4003723" cy="2664296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flexibel</a:t>
            </a:r>
            <a:endParaRPr lang="nl-NL" dirty="0"/>
          </a:p>
        </p:txBody>
      </p:sp>
      <p:pic>
        <p:nvPicPr>
          <p:cNvPr id="4" name="Tijdelijke aanduiding voor inhoud 3" descr="flexib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3375" y="2060848"/>
            <a:ext cx="3665861" cy="2520280"/>
          </a:xfrm>
        </p:spPr>
      </p:pic>
      <p:pic>
        <p:nvPicPr>
          <p:cNvPr id="5" name="Afbeelding 4" descr="rubber met slangkl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501008"/>
            <a:ext cx="2143125" cy="2143125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technieken zijn 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smtClean="0"/>
              <a:t>Lassen</a:t>
            </a:r>
          </a:p>
          <a:p>
            <a:r>
              <a:rPr lang="nl-NL" dirty="0" smtClean="0"/>
              <a:t>Fitten</a:t>
            </a:r>
          </a:p>
          <a:p>
            <a:r>
              <a:rPr lang="nl-NL" dirty="0" smtClean="0"/>
              <a:t>Klemmen</a:t>
            </a:r>
          </a:p>
          <a:p>
            <a:r>
              <a:rPr lang="nl-NL" dirty="0" smtClean="0"/>
              <a:t>Knellen</a:t>
            </a:r>
          </a:p>
          <a:p>
            <a:r>
              <a:rPr lang="nl-NL" dirty="0" smtClean="0"/>
              <a:t>Driedelige koppeling</a:t>
            </a:r>
          </a:p>
          <a:p>
            <a:r>
              <a:rPr lang="nl-NL" dirty="0" smtClean="0"/>
              <a:t>solderen</a:t>
            </a:r>
          </a:p>
          <a:p>
            <a:r>
              <a:rPr lang="nl-NL" dirty="0" smtClean="0"/>
              <a:t>Persen</a:t>
            </a:r>
          </a:p>
          <a:p>
            <a:r>
              <a:rPr lang="nl-NL" dirty="0" smtClean="0"/>
              <a:t>Lijmen</a:t>
            </a:r>
          </a:p>
          <a:p>
            <a:r>
              <a:rPr lang="nl-NL" dirty="0" smtClean="0"/>
              <a:t>Manchet</a:t>
            </a:r>
          </a:p>
          <a:p>
            <a:r>
              <a:rPr lang="nl-NL" dirty="0" smtClean="0"/>
              <a:t>Flens</a:t>
            </a:r>
          </a:p>
          <a:p>
            <a:r>
              <a:rPr lang="nl-NL" dirty="0" err="1" smtClean="0"/>
              <a:t>Multijoint</a:t>
            </a:r>
            <a:endParaRPr lang="nl-NL" dirty="0" smtClean="0"/>
          </a:p>
          <a:p>
            <a:r>
              <a:rPr lang="nl-NL" dirty="0" smtClean="0"/>
              <a:t>Schroeven</a:t>
            </a:r>
          </a:p>
          <a:p>
            <a:r>
              <a:rPr lang="nl-NL" dirty="0" smtClean="0"/>
              <a:t>Flexibele verbindingen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Vragen?</a:t>
            </a:r>
            <a:endParaRPr lang="nl-NL" dirty="0"/>
          </a:p>
        </p:txBody>
      </p:sp>
      <p:pic>
        <p:nvPicPr>
          <p:cNvPr id="4" name="Tijdelijke aanduiding voor inhoud 3" descr="vrag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5" y="2206996"/>
            <a:ext cx="3238227" cy="3238227"/>
          </a:xfr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Autogeen lassen</a:t>
            </a:r>
          </a:p>
          <a:p>
            <a:r>
              <a:rPr lang="nl-NL" dirty="0" smtClean="0"/>
              <a:t>Elektrisch lassen</a:t>
            </a:r>
          </a:p>
          <a:p>
            <a:r>
              <a:rPr lang="nl-NL" dirty="0" smtClean="0"/>
              <a:t>MIG/</a:t>
            </a:r>
            <a:r>
              <a:rPr lang="nl-NL" dirty="0" err="1" smtClean="0"/>
              <a:t>MAG-lassen</a:t>
            </a:r>
            <a:endParaRPr lang="nl-NL" dirty="0" smtClean="0"/>
          </a:p>
          <a:p>
            <a:r>
              <a:rPr lang="nl-NL" dirty="0" err="1" smtClean="0"/>
              <a:t>TIG-lassen</a:t>
            </a:r>
            <a:endParaRPr lang="nl-NL" dirty="0" smtClean="0"/>
          </a:p>
          <a:p>
            <a:r>
              <a:rPr lang="nl-NL" dirty="0" smtClean="0"/>
              <a:t>Spiegellassen/stuiklassen</a:t>
            </a:r>
          </a:p>
          <a:p>
            <a:r>
              <a:rPr lang="nl-NL" dirty="0" smtClean="0"/>
              <a:t>Elektromoflassen</a:t>
            </a:r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Autogeen lassen</a:t>
            </a:r>
            <a:endParaRPr lang="nl-NL" dirty="0"/>
          </a:p>
        </p:txBody>
      </p:sp>
      <p:pic>
        <p:nvPicPr>
          <p:cNvPr id="4" name="Tijdelijke aanduiding voor inhoud 3" descr="autogeen lassen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256" y="1628800"/>
            <a:ext cx="2880320" cy="1872208"/>
          </a:xfrm>
        </p:spPr>
      </p:pic>
      <p:pic>
        <p:nvPicPr>
          <p:cNvPr id="5" name="Afbeelding 4" descr="autogeen lassen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052736"/>
            <a:ext cx="2373039" cy="2687945"/>
          </a:xfrm>
          <a:prstGeom prst="rect">
            <a:avLst/>
          </a:prstGeom>
        </p:spPr>
      </p:pic>
      <p:pic>
        <p:nvPicPr>
          <p:cNvPr id="6" name="Afbeelding 5" descr="autogeen lassen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5785" y="3861048"/>
            <a:ext cx="3278174" cy="2088232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395536" y="609329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http://www.youtube.com/watch?v=xv-IEA9eycg</a:t>
            </a:r>
            <a:endParaRPr lang="nl-NL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Elektrisch lassen</a:t>
            </a:r>
            <a:endParaRPr lang="nl-NL" dirty="0"/>
          </a:p>
        </p:txBody>
      </p:sp>
      <p:pic>
        <p:nvPicPr>
          <p:cNvPr id="4" name="Tijdelijke aanduiding voor inhoud 3" descr="elektrisch lassen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556792"/>
            <a:ext cx="2711946" cy="3620588"/>
          </a:xfrm>
        </p:spPr>
      </p:pic>
      <p:pic>
        <p:nvPicPr>
          <p:cNvPr id="5" name="Afbeelding 4" descr="elektrisch lassen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068960"/>
            <a:ext cx="3168352" cy="3297966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23528" y="616530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http://www.youtube.com/watch?v=PCjy4L-ENn4</a:t>
            </a:r>
            <a:endParaRPr lang="nl-NL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MIG/</a:t>
            </a:r>
            <a:r>
              <a:rPr lang="nl-NL" dirty="0" err="1" smtClean="0"/>
              <a:t>MAG-lassen</a:t>
            </a:r>
            <a:endParaRPr lang="nl-NL" dirty="0"/>
          </a:p>
        </p:txBody>
      </p:sp>
      <p:pic>
        <p:nvPicPr>
          <p:cNvPr id="4" name="Tijdelijke aanduiding voor inhoud 3" descr="miglassen 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628800"/>
            <a:ext cx="3207086" cy="2405315"/>
          </a:xfrm>
        </p:spPr>
      </p:pic>
      <p:pic>
        <p:nvPicPr>
          <p:cNvPr id="5" name="Afbeelding 4" descr="miglassen 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0927" y="3407804"/>
            <a:ext cx="3499465" cy="225344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95536" y="558924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http://www.youtube.com/watch?v=j-os0cL4O8Y</a:t>
            </a:r>
            <a:endParaRPr lang="nl-NL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TIG lassen</a:t>
            </a:r>
            <a:endParaRPr lang="nl-NL" dirty="0"/>
          </a:p>
        </p:txBody>
      </p:sp>
      <p:pic>
        <p:nvPicPr>
          <p:cNvPr id="4" name="Tijdelijke aanduiding voor inhoud 3" descr="tig lassen 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132856"/>
            <a:ext cx="2476191" cy="1847619"/>
          </a:xfrm>
        </p:spPr>
      </p:pic>
      <p:pic>
        <p:nvPicPr>
          <p:cNvPr id="5" name="Afbeelding 4" descr="tig lassen 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429000"/>
            <a:ext cx="2085714" cy="2190476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67544" y="558924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http://www.youtube.com/watch?v=jormpNdHs9I</a:t>
            </a:r>
            <a:endParaRPr lang="nl-NL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Spiegellassen/stuiklassen</a:t>
            </a:r>
            <a:endParaRPr lang="nl-NL" dirty="0"/>
          </a:p>
        </p:txBody>
      </p:sp>
      <p:pic>
        <p:nvPicPr>
          <p:cNvPr id="4" name="Tijdelijke aanduiding voor inhoud 3" descr="spiegellassen 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3876" y="1916833"/>
            <a:ext cx="2102020" cy="2016224"/>
          </a:xfrm>
        </p:spPr>
      </p:pic>
      <p:pic>
        <p:nvPicPr>
          <p:cNvPr id="5" name="Afbeelding 4" descr="stuiklasse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717032"/>
            <a:ext cx="2466667" cy="184761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827584" y="616530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http://www.youtube.com/watch?v=ZWmFZUpQ_N8</a:t>
            </a:r>
            <a:endParaRPr lang="nl-NL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415</TotalTime>
  <Words>125</Words>
  <Application>Microsoft Office PowerPoint</Application>
  <PresentationFormat>Diavoorstelling (4:3)</PresentationFormat>
  <Paragraphs>72</Paragraphs>
  <Slides>30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5" baseType="lpstr">
      <vt:lpstr>Arial</vt:lpstr>
      <vt:lpstr>Trebuchet MS</vt:lpstr>
      <vt:lpstr>Wingdings</vt:lpstr>
      <vt:lpstr>Wingdings 3</vt:lpstr>
      <vt:lpstr>Facet</vt:lpstr>
      <vt:lpstr>Verbindingen in installatietechniek</vt:lpstr>
      <vt:lpstr>Welke materialen komen voor?</vt:lpstr>
      <vt:lpstr>Welke technieken zijn er?</vt:lpstr>
      <vt:lpstr>lassen</vt:lpstr>
      <vt:lpstr>Autogeen lassen</vt:lpstr>
      <vt:lpstr>Elektrisch lassen</vt:lpstr>
      <vt:lpstr>MIG/MAG-lassen</vt:lpstr>
      <vt:lpstr>TIG lassen</vt:lpstr>
      <vt:lpstr>Spiegellassen/stuiklassen</vt:lpstr>
      <vt:lpstr>Elektromoflassen</vt:lpstr>
      <vt:lpstr>Opletten!!</vt:lpstr>
      <vt:lpstr>Fitten</vt:lpstr>
      <vt:lpstr>Klemmen</vt:lpstr>
      <vt:lpstr>Knellen</vt:lpstr>
      <vt:lpstr>3-delige koppeling</vt:lpstr>
      <vt:lpstr>Solderen</vt:lpstr>
      <vt:lpstr>Persen</vt:lpstr>
      <vt:lpstr>Rehau</vt:lpstr>
      <vt:lpstr>Rehau perstang</vt:lpstr>
      <vt:lpstr>insteekverbinding</vt:lpstr>
      <vt:lpstr>Let je nog op?</vt:lpstr>
      <vt:lpstr>Lijmen</vt:lpstr>
      <vt:lpstr>Manchetverbinding</vt:lpstr>
      <vt:lpstr>krimpmof</vt:lpstr>
      <vt:lpstr>Mof-spie</vt:lpstr>
      <vt:lpstr>Flensverbinding</vt:lpstr>
      <vt:lpstr>Wide-range-koppeling (multi-joint)</vt:lpstr>
      <vt:lpstr>Schroeven</vt:lpstr>
      <vt:lpstr>flexibel</vt:lpstr>
      <vt:lpstr>Vragen?</vt:lpstr>
    </vt:vector>
  </TitlesOfParts>
  <Company>kw1c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p96850020</dc:creator>
  <cp:lastModifiedBy>Stephan de Wit</cp:lastModifiedBy>
  <cp:revision>33</cp:revision>
  <dcterms:created xsi:type="dcterms:W3CDTF">2012-11-16T10:36:17Z</dcterms:created>
  <dcterms:modified xsi:type="dcterms:W3CDTF">2017-11-19T19:14:02Z</dcterms:modified>
</cp:coreProperties>
</file>