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97AF2-2405-4019-BC37-41B4ED0351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CC6FE9E-06AA-4430-827A-EA8AFB0CF1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ADFA50-3E73-44CC-B748-52D446D8B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BDB-2BCB-4B26-9AC6-56F61116BACB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73E932F-978F-491B-AB62-624EA71BB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5FC6E2-C19C-4569-B396-38C182459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5B455-0516-4552-86C7-1823ACEA56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739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A3B0CC-2B34-46E7-AA58-9C725582F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DCAD098-0E98-4DB2-BB3A-E70934E60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F51EC7-7DE3-4D2D-A42D-10384AB5E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BDB-2BCB-4B26-9AC6-56F61116BACB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E81F46-E63D-4836-BADA-776C8FD4B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6EF0EF-2184-4F15-9834-52DDBF6B8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5B455-0516-4552-86C7-1823ACEA56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2835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BC394BB-63DA-4724-B9CE-287993F6F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3F57CC2-1635-4CB8-B889-0C920D8B1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663E3F-950C-4535-A3C9-266B9AAEF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BDB-2BCB-4B26-9AC6-56F61116BACB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EE8711-290B-4173-842E-ADC980CB5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471C414-10EF-482C-AF0A-FE550EEC5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5B455-0516-4552-86C7-1823ACEA56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047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48D1F2-8487-4CBD-8BBF-65FC3C58D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D34C7E-7C0B-4576-88DB-EEE7321D3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F54AE3A-1B81-4342-AE48-B5FB0DEE1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BDB-2BCB-4B26-9AC6-56F61116BACB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6A67B30-68E5-43C6-A7A3-8AAA382B1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7104B5-F7B8-4751-BF81-3513CD0A8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5B455-0516-4552-86C7-1823ACEA56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1284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556745-308B-49B6-8D6A-9464EAE5B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4B08ECC-F6A0-41B8-A85D-2234FF977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C57AD1-D4A9-4E40-AB5D-348963636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BDB-2BCB-4B26-9AC6-56F61116BACB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39D5D9-5ADA-4E14-814E-ABA2AB79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966CD2-D608-4090-AFE7-6CE9381D3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5B455-0516-4552-86C7-1823ACEA56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040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2EB0F6-0050-4AE3-ABDB-A1D9958A2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F0F54B-C732-4AB4-9767-FD3CA1BC3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6C49835-D281-4C4A-9F7D-2D48F904F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234C884-1571-4524-864B-B6C5B4B85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BDB-2BCB-4B26-9AC6-56F61116BACB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D007DD7-34AF-4BA6-A937-5E76D4ACD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11C1F0F-D279-4AA8-BFB4-13D6E2AF7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5B455-0516-4552-86C7-1823ACEA56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8713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F91832-D6FA-4B96-825A-3BBF09212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F7B3950-D11A-4CF5-A812-BC4E45157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444B41-E2D8-4758-AADB-94DE195AC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DC82192-D870-4BAD-B184-B93ED2F4D8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D87617F-1176-40AC-BCD0-180B6026C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39F0443-77D2-484F-B2D9-F9F6BEE45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BDB-2BCB-4B26-9AC6-56F61116BACB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ACC6CA2-D664-4263-B5F8-6760ECC1E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CA8B534-7FB4-489B-812E-596320DEC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5B455-0516-4552-86C7-1823ACEA56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758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D4020-337E-474A-AEB5-B6203D95A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2998806-76ED-49F8-B73B-79DE8A3D9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BDB-2BCB-4B26-9AC6-56F61116BACB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9A8022F-D915-4EC9-96CB-A43AAB504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F65C08B-B8C2-4FCF-AEA4-5A343DA08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5B455-0516-4552-86C7-1823ACEA56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319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3DE2053-43A4-4E1F-98E4-F9462A41B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BDB-2BCB-4B26-9AC6-56F61116BACB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944A053-B0EF-4815-9EBF-08982C127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D12EE6F-4F3A-4E9E-89EA-DE39CF2D6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5B455-0516-4552-86C7-1823ACEA56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7446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37E3A6-28C6-4261-8383-4479CA71D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9AAE3D-7FAC-4189-BD89-1864D06E0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E0B5347-698B-478F-BA92-3135CDDFE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A26002F-4286-48ED-9FDD-817AD5097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BDB-2BCB-4B26-9AC6-56F61116BACB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806539D-D855-49CC-B8BD-0ED83A027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77574B-F524-412F-A3A1-7BD5E5DE4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5B455-0516-4552-86C7-1823ACEA56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335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25219-C3E3-4B60-B0ED-1976370A6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938C39F-6338-4248-94BF-DFB093CFC6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484F02D-7A10-43EA-9D33-C4F739D50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C0FC48F-0D37-4F17-8291-6A519BE45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BDB-2BCB-4B26-9AC6-56F61116BACB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3BA20D3-421C-42F4-AF9C-5463902B3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D34AE45-B0BE-4985-802F-4199A7892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5B455-0516-4552-86C7-1823ACEA56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658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DCEEA1E-F3EA-4C2D-9745-AD7E00A12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D9F2D53-2BBE-4859-857F-6743E4134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D63BF4-DD2A-4774-8A26-5669997F18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4BDB-2BCB-4B26-9AC6-56F61116BACB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A228C9A-98BC-441F-8F5D-1EFD946DC4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9CF5BC-9B4D-4807-94A3-3528586E16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5B455-0516-4552-86C7-1823ACEA56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710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930845-316F-4935-8D78-31A43F9614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Schouw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D1FF1E6-E0DA-4C36-A0BE-D81D083315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5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F3C201-6966-4D38-9FB3-9BA402B96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Wat is een schouw?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725D1A-2297-4390-958C-61E5CA89B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4000" dirty="0"/>
              <a:t>Een visuele presentatie van het totale ontwerpproces.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groep toont het totale ontwerpproces in een logische volgorde aan de toehoorders.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toehoorders zijn in dit geval de docent en rest van de klas. 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0815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A517C-92ED-4F89-9D49-EF783AA2D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Beoordelingscriteria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CD2EDF-00A6-4741-860C-977B83BD5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schouw: volledigheid</a:t>
            </a:r>
          </a:p>
          <a:p>
            <a:r>
              <a:rPr lang="nl-NL" dirty="0"/>
              <a:t>De schouw is </a:t>
            </a:r>
            <a:r>
              <a:rPr lang="nl-NL" dirty="0" err="1"/>
              <a:t>volgbaar</a:t>
            </a:r>
            <a:r>
              <a:rPr lang="nl-NL" dirty="0"/>
              <a:t> en logisch van opzet. Er is sprake van een begin, midden en eind. </a:t>
            </a:r>
          </a:p>
          <a:p>
            <a:r>
              <a:rPr lang="nl-NL" dirty="0"/>
              <a:t>De schouw is qua ordening duidelijk één geheel.</a:t>
            </a:r>
          </a:p>
          <a:p>
            <a:r>
              <a:rPr lang="nl-NL" dirty="0"/>
              <a:t>De schouw is compleet.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De schouw: uitstraling</a:t>
            </a:r>
          </a:p>
          <a:p>
            <a:r>
              <a:rPr lang="nl-NL" dirty="0"/>
              <a:t>De schouw is op verrassende wijze uitgevoerd (beleving, aansluiting, trend, digitale ondersteuning) </a:t>
            </a:r>
          </a:p>
        </p:txBody>
      </p:sp>
    </p:spTree>
    <p:extLst>
      <p:ext uri="{BB962C8B-B14F-4D97-AF65-F5344CB8AC3E}">
        <p14:creationId xmlns:p14="http://schemas.microsoft.com/office/powerpoint/2010/main" val="2751929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D2D1C3-9460-42E6-8D49-B98182830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toon je?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2D6EA2-4E1E-425D-9837-2A840A04F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Alle producten die gemaakt zijn tijdens het proces. (zowel de individuele als de groepsproducten)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9174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8FA756-D2E8-4C2E-89F5-466B0BE8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toon je?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B48F6F-25AC-4291-8C69-35E534339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logische volgorde</a:t>
            </a:r>
          </a:p>
          <a:p>
            <a:r>
              <a:rPr lang="nl-NL" dirty="0"/>
              <a:t>Met duidelijke mondelinge toelichting door alle leden van de groep (evenwichtige verdeling)</a:t>
            </a:r>
          </a:p>
          <a:p>
            <a:endParaRPr lang="nl-NL" dirty="0"/>
          </a:p>
          <a:p>
            <a:r>
              <a:rPr lang="nl-NL" dirty="0"/>
              <a:t>Digitaal</a:t>
            </a:r>
          </a:p>
          <a:p>
            <a:r>
              <a:rPr lang="nl-NL" dirty="0"/>
              <a:t>In de juiste sfeer</a:t>
            </a:r>
          </a:p>
          <a:p>
            <a:pPr lvl="1"/>
            <a:r>
              <a:rPr lang="nl-NL" dirty="0"/>
              <a:t>Bv in een </a:t>
            </a:r>
            <a:r>
              <a:rPr lang="nl-NL" dirty="0" err="1"/>
              <a:t>powerpoint</a:t>
            </a:r>
            <a:r>
              <a:rPr lang="nl-NL" dirty="0"/>
              <a:t>, filmpje …</a:t>
            </a:r>
          </a:p>
        </p:txBody>
      </p:sp>
    </p:spTree>
    <p:extLst>
      <p:ext uri="{BB962C8B-B14F-4D97-AF65-F5344CB8AC3E}">
        <p14:creationId xmlns:p14="http://schemas.microsoft.com/office/powerpoint/2010/main" val="1723631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6FE64D-4AA8-40DD-94EF-0D7A2A8E7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Proefschouw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7C243F-A742-4E58-AF8A-9F0170A14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Eén groep doet een proefschouw op woensdag 13 -1-2021 (week 2)</a:t>
            </a:r>
          </a:p>
          <a:p>
            <a:endParaRPr lang="nl-NL" dirty="0"/>
          </a:p>
          <a:p>
            <a:pPr lvl="1"/>
            <a:r>
              <a:rPr lang="nl-NL" dirty="0"/>
              <a:t>De hele klas kijkt mee.</a:t>
            </a:r>
          </a:p>
          <a:p>
            <a:pPr lvl="1"/>
            <a:r>
              <a:rPr lang="nl-NL" dirty="0"/>
              <a:t>De presenterende groep krijgt feedback en kan de schouw verbeteren/aanpassen</a:t>
            </a:r>
          </a:p>
          <a:p>
            <a:pPr lvl="1"/>
            <a:r>
              <a:rPr lang="nl-NL" dirty="0"/>
              <a:t>De overige groepen gebruiken deze feedback voor hun eigen schouw. </a:t>
            </a:r>
          </a:p>
          <a:p>
            <a:pPr lvl="1"/>
            <a:r>
              <a:rPr lang="nl-NL" dirty="0"/>
              <a:t>In </a:t>
            </a:r>
            <a:r>
              <a:rPr lang="nl-NL"/>
              <a:t>week 3 </a:t>
            </a:r>
            <a:r>
              <a:rPr lang="nl-NL" dirty="0"/>
              <a:t>vinden de officiële schouwen plaats voor beoordeling. </a:t>
            </a:r>
          </a:p>
        </p:txBody>
      </p:sp>
    </p:spTree>
    <p:extLst>
      <p:ext uri="{BB962C8B-B14F-4D97-AF65-F5344CB8AC3E}">
        <p14:creationId xmlns:p14="http://schemas.microsoft.com/office/powerpoint/2010/main" val="4557226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212</Words>
  <Application>Microsoft Office PowerPoint</Application>
  <PresentationFormat>Breedbeeld</PresentationFormat>
  <Paragraphs>32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Schouw</vt:lpstr>
      <vt:lpstr>Wat is een schouw?</vt:lpstr>
      <vt:lpstr>Beoordelingscriteria</vt:lpstr>
      <vt:lpstr>Wat toon je?</vt:lpstr>
      <vt:lpstr>Hoe toon je?</vt:lpstr>
      <vt:lpstr>Proefschouw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Schouw</dc:title>
  <dc:creator>Coby van Otterdijk</dc:creator>
  <cp:lastModifiedBy>Coby van Otterdijk</cp:lastModifiedBy>
  <cp:revision>3</cp:revision>
  <dcterms:created xsi:type="dcterms:W3CDTF">2020-12-16T10:05:20Z</dcterms:created>
  <dcterms:modified xsi:type="dcterms:W3CDTF">2020-12-16T10:28:28Z</dcterms:modified>
</cp:coreProperties>
</file>