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8" r:id="rId2"/>
    <p:sldId id="473" r:id="rId3"/>
    <p:sldId id="474" r:id="rId4"/>
    <p:sldId id="47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8"/>
    <a:srgbClr val="E30613"/>
    <a:srgbClr val="009FE3"/>
    <a:srgbClr val="E5007D"/>
    <a:srgbClr val="95C11F"/>
    <a:srgbClr val="F18700"/>
    <a:srgbClr val="009E3D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2520-8A70-4112-B637-2A3696239686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B952-EACB-4F79-81B0-3BBA1D127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9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8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8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6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BC84-EE23-4CA9-BDB1-3C3CD5E7E8CF}" type="datetimeFigureOut">
              <a:rPr lang="nl-NL" smtClean="0"/>
              <a:t>15-12-2020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-10161" y="0"/>
            <a:ext cx="2933133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609600" y="1768578"/>
            <a:ext cx="79217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>
                <a:latin typeface="Arial" panose="020B0604020202020204" pitchFamily="34" charset="0"/>
                <a:cs typeface="Arial" panose="020B0604020202020204" pitchFamily="34" charset="0"/>
              </a:rPr>
              <a:t>TL42(x)</a:t>
            </a:r>
            <a:endParaRPr lang="nl-NL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6600" b="1" dirty="0">
                <a:latin typeface="Arial" panose="020B0604020202020204" pitchFamily="34" charset="0"/>
                <a:cs typeface="Arial" panose="020B0604020202020204" pitchFamily="34" charset="0"/>
              </a:rPr>
              <a:t>Offerte</a:t>
            </a:r>
          </a:p>
        </p:txBody>
      </p:sp>
    </p:spTree>
    <p:extLst>
      <p:ext uri="{BB962C8B-B14F-4D97-AF65-F5344CB8AC3E}">
        <p14:creationId xmlns:p14="http://schemas.microsoft.com/office/powerpoint/2010/main" val="279622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Doel van het maken van een Offerte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Met het aanbieden van een offerte, probeer je de klant er van te overtuigen (te verleiden) dat jij het beste werk, dienst of product leveren.</a:t>
            </a:r>
          </a:p>
          <a:p>
            <a:pPr marL="0" indent="0">
              <a:buNone/>
            </a:pPr>
            <a:r>
              <a:rPr lang="nl-NL" dirty="0"/>
              <a:t>Met andere woorden: Jij doet de meest gunstige aanbieding </a:t>
            </a:r>
          </a:p>
          <a:p>
            <a:pPr marL="0" indent="0">
              <a:buNone/>
            </a:pPr>
            <a:r>
              <a:rPr lang="nl-NL" dirty="0"/>
              <a:t>Dat hoeft niet altijd te betekenen dan jij de laagste prijs hebt berekend 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3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28650" y="1898469"/>
            <a:ext cx="5449933" cy="42784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Uit welke onderdelen bestaat een offerte:</a:t>
            </a:r>
          </a:p>
          <a:p>
            <a:pPr marL="0" indent="0">
              <a:buNone/>
            </a:pPr>
            <a:r>
              <a:rPr lang="nl-NL" dirty="0"/>
              <a:t>- </a:t>
            </a:r>
            <a:r>
              <a:rPr lang="nl-NL" b="1" dirty="0"/>
              <a:t>Informatie klant</a:t>
            </a:r>
          </a:p>
          <a:p>
            <a:pPr>
              <a:buFontTx/>
              <a:buChar char="-"/>
            </a:pPr>
            <a:r>
              <a:rPr lang="nl-NL" b="1" dirty="0"/>
              <a:t>Beschrijving (per hoofdgroep) van de activiteiten, in te zetten materieel en te verwerken materialen.</a:t>
            </a:r>
          </a:p>
          <a:p>
            <a:pPr>
              <a:buFontTx/>
              <a:buChar char="-"/>
            </a:pPr>
            <a:r>
              <a:rPr lang="nl-NL" b="1" dirty="0"/>
              <a:t>Kosten per onderdeel</a:t>
            </a:r>
          </a:p>
          <a:p>
            <a:pPr>
              <a:buFontTx/>
              <a:buChar char="-"/>
            </a:pPr>
            <a:r>
              <a:rPr lang="nl-NL" b="1" dirty="0"/>
              <a:t>Voorwaarden (betalingen en dergelijke)</a:t>
            </a:r>
          </a:p>
          <a:p>
            <a:pPr>
              <a:buFontTx/>
              <a:buChar char="-"/>
            </a:pPr>
            <a:r>
              <a:rPr lang="nl-NL" b="1" dirty="0"/>
              <a:t>Garanties</a:t>
            </a:r>
          </a:p>
          <a:p>
            <a:pPr>
              <a:buFontTx/>
              <a:buChar char="-"/>
            </a:pPr>
            <a:r>
              <a:rPr lang="nl-NL" b="1" dirty="0"/>
              <a:t>Nazorg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094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Maak de offerte zo aantrekkelijk mogelijk :</a:t>
            </a:r>
          </a:p>
          <a:p>
            <a:pPr>
              <a:buFontTx/>
              <a:buChar char="-"/>
            </a:pPr>
            <a:r>
              <a:rPr lang="nl-NL" sz="2400" b="1" dirty="0"/>
              <a:t>Begrijpelijk voor de klant, geen spreektaal, maar ook geen vaktaal</a:t>
            </a:r>
          </a:p>
          <a:p>
            <a:pPr>
              <a:buFontTx/>
              <a:buChar char="-"/>
            </a:pPr>
            <a:r>
              <a:rPr lang="nl-NL" sz="2400" b="1" dirty="0"/>
              <a:t>Onderscheidend t.o.v. andere aanbieders (duurzaamheid, biodiversiteit, enz.)</a:t>
            </a:r>
          </a:p>
          <a:p>
            <a:pPr>
              <a:buFontTx/>
              <a:buChar char="-"/>
            </a:pPr>
            <a:r>
              <a:rPr lang="nl-NL" sz="2400" b="1" dirty="0"/>
              <a:t>Gebruik afbeeldingen, filmpjes e.d. om jouw verhaal visueel te ondersteunen.</a:t>
            </a:r>
          </a:p>
          <a:p>
            <a:pPr>
              <a:buFontTx/>
              <a:buChar char="-"/>
            </a:pPr>
            <a:r>
              <a:rPr lang="nl-NL" sz="2400" b="1" dirty="0"/>
              <a:t>Gebruik een opmaakprogramma zoals </a:t>
            </a:r>
            <a:r>
              <a:rPr lang="nl-NL" sz="2400" b="1" dirty="0" err="1"/>
              <a:t>Indesign</a:t>
            </a:r>
            <a:r>
              <a:rPr lang="nl-NL" sz="2400" b="1" dirty="0"/>
              <a:t>.</a:t>
            </a:r>
          </a:p>
          <a:p>
            <a:pPr>
              <a:buFontTx/>
              <a:buChar char="-"/>
            </a:pPr>
            <a:endParaRPr lang="nl-NL" sz="3200" b="1" dirty="0"/>
          </a:p>
          <a:p>
            <a:pPr>
              <a:buFontTx/>
              <a:buChar char="-"/>
            </a:pPr>
            <a:endParaRPr lang="nl-NL" sz="3200" b="1" dirty="0"/>
          </a:p>
          <a:p>
            <a:pPr marL="0" indent="0">
              <a:buNone/>
            </a:pPr>
            <a:endParaRPr lang="nl-NL" sz="3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6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2664</TotalTime>
  <Words>162</Words>
  <Application>Microsoft Office PowerPoint</Application>
  <PresentationFormat>Diavoorstelling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Wilco van den Broek</cp:lastModifiedBy>
  <cp:revision>270</cp:revision>
  <dcterms:created xsi:type="dcterms:W3CDTF">2016-09-28T13:14:23Z</dcterms:created>
  <dcterms:modified xsi:type="dcterms:W3CDTF">2020-12-15T13:42:47Z</dcterms:modified>
</cp:coreProperties>
</file>