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19"/>
  </p:notesMasterIdLst>
  <p:handoutMasterIdLst>
    <p:handoutMasterId r:id="rId20"/>
  </p:handoutMasterIdLst>
  <p:sldIdLst>
    <p:sldId id="296" r:id="rId5"/>
    <p:sldId id="256" r:id="rId6"/>
    <p:sldId id="298" r:id="rId7"/>
    <p:sldId id="271" r:id="rId8"/>
    <p:sldId id="272" r:id="rId9"/>
    <p:sldId id="273" r:id="rId10"/>
    <p:sldId id="274" r:id="rId11"/>
    <p:sldId id="276" r:id="rId12"/>
    <p:sldId id="287" r:id="rId13"/>
    <p:sldId id="277" r:id="rId14"/>
    <p:sldId id="297" r:id="rId15"/>
    <p:sldId id="299" r:id="rId16"/>
    <p:sldId id="290" r:id="rId17"/>
    <p:sldId id="278" r:id="rId18"/>
  </p:sldIdLst>
  <p:sldSz cx="12192000" cy="6858000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786F8F-4639-495A-B997-D5E2A7A245A3}" v="13" dt="2020-12-15T11:50:29.1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oordeloos" userId="7c446670-7459-44eb-8c93-60d80c060528" providerId="ADAL" clId="{F2786F8F-4639-495A-B997-D5E2A7A245A3}"/>
    <pc:docChg chg="undo custSel addSld delSld modSld sldOrd">
      <pc:chgData name="Thomas Noordeloos" userId="7c446670-7459-44eb-8c93-60d80c060528" providerId="ADAL" clId="{F2786F8F-4639-495A-B997-D5E2A7A245A3}" dt="2020-12-15T12:14:13.730" v="1085" actId="20577"/>
      <pc:docMkLst>
        <pc:docMk/>
      </pc:docMkLst>
      <pc:sldChg chg="del">
        <pc:chgData name="Thomas Noordeloos" userId="7c446670-7459-44eb-8c93-60d80c060528" providerId="ADAL" clId="{F2786F8F-4639-495A-B997-D5E2A7A245A3}" dt="2020-12-15T10:28:26.727" v="126" actId="47"/>
        <pc:sldMkLst>
          <pc:docMk/>
          <pc:sldMk cId="1856496642" sldId="257"/>
        </pc:sldMkLst>
      </pc:sldChg>
      <pc:sldChg chg="del">
        <pc:chgData name="Thomas Noordeloos" userId="7c446670-7459-44eb-8c93-60d80c060528" providerId="ADAL" clId="{F2786F8F-4639-495A-B997-D5E2A7A245A3}" dt="2020-12-15T10:28:26.727" v="126" actId="47"/>
        <pc:sldMkLst>
          <pc:docMk/>
          <pc:sldMk cId="66759750" sldId="258"/>
        </pc:sldMkLst>
      </pc:sldChg>
      <pc:sldChg chg="del">
        <pc:chgData name="Thomas Noordeloos" userId="7c446670-7459-44eb-8c93-60d80c060528" providerId="ADAL" clId="{F2786F8F-4639-495A-B997-D5E2A7A245A3}" dt="2020-12-15T10:28:26.727" v="126" actId="47"/>
        <pc:sldMkLst>
          <pc:docMk/>
          <pc:sldMk cId="842263780" sldId="259"/>
        </pc:sldMkLst>
      </pc:sldChg>
      <pc:sldChg chg="del">
        <pc:chgData name="Thomas Noordeloos" userId="7c446670-7459-44eb-8c93-60d80c060528" providerId="ADAL" clId="{F2786F8F-4639-495A-B997-D5E2A7A245A3}" dt="2020-12-15T10:28:26.727" v="126" actId="47"/>
        <pc:sldMkLst>
          <pc:docMk/>
          <pc:sldMk cId="2216799650" sldId="260"/>
        </pc:sldMkLst>
      </pc:sldChg>
      <pc:sldChg chg="del">
        <pc:chgData name="Thomas Noordeloos" userId="7c446670-7459-44eb-8c93-60d80c060528" providerId="ADAL" clId="{F2786F8F-4639-495A-B997-D5E2A7A245A3}" dt="2020-12-15T10:28:26.727" v="126" actId="47"/>
        <pc:sldMkLst>
          <pc:docMk/>
          <pc:sldMk cId="1319973587" sldId="261"/>
        </pc:sldMkLst>
      </pc:sldChg>
      <pc:sldChg chg="del">
        <pc:chgData name="Thomas Noordeloos" userId="7c446670-7459-44eb-8c93-60d80c060528" providerId="ADAL" clId="{F2786F8F-4639-495A-B997-D5E2A7A245A3}" dt="2020-12-15T10:28:26.727" v="126" actId="47"/>
        <pc:sldMkLst>
          <pc:docMk/>
          <pc:sldMk cId="1769097890" sldId="262"/>
        </pc:sldMkLst>
      </pc:sldChg>
      <pc:sldChg chg="del">
        <pc:chgData name="Thomas Noordeloos" userId="7c446670-7459-44eb-8c93-60d80c060528" providerId="ADAL" clId="{F2786F8F-4639-495A-B997-D5E2A7A245A3}" dt="2020-12-15T10:28:26.727" v="126" actId="47"/>
        <pc:sldMkLst>
          <pc:docMk/>
          <pc:sldMk cId="1342342763" sldId="263"/>
        </pc:sldMkLst>
      </pc:sldChg>
      <pc:sldChg chg="del">
        <pc:chgData name="Thomas Noordeloos" userId="7c446670-7459-44eb-8c93-60d80c060528" providerId="ADAL" clId="{F2786F8F-4639-495A-B997-D5E2A7A245A3}" dt="2020-12-15T10:28:26.727" v="126" actId="47"/>
        <pc:sldMkLst>
          <pc:docMk/>
          <pc:sldMk cId="1733224781" sldId="264"/>
        </pc:sldMkLst>
      </pc:sldChg>
      <pc:sldChg chg="del">
        <pc:chgData name="Thomas Noordeloos" userId="7c446670-7459-44eb-8c93-60d80c060528" providerId="ADAL" clId="{F2786F8F-4639-495A-B997-D5E2A7A245A3}" dt="2020-12-15T10:28:26.727" v="126" actId="47"/>
        <pc:sldMkLst>
          <pc:docMk/>
          <pc:sldMk cId="539079577" sldId="265"/>
        </pc:sldMkLst>
      </pc:sldChg>
      <pc:sldChg chg="del">
        <pc:chgData name="Thomas Noordeloos" userId="7c446670-7459-44eb-8c93-60d80c060528" providerId="ADAL" clId="{F2786F8F-4639-495A-B997-D5E2A7A245A3}" dt="2020-12-15T10:28:26.727" v="126" actId="47"/>
        <pc:sldMkLst>
          <pc:docMk/>
          <pc:sldMk cId="2942532351" sldId="266"/>
        </pc:sldMkLst>
      </pc:sldChg>
      <pc:sldChg chg="del">
        <pc:chgData name="Thomas Noordeloos" userId="7c446670-7459-44eb-8c93-60d80c060528" providerId="ADAL" clId="{F2786F8F-4639-495A-B997-D5E2A7A245A3}" dt="2020-12-15T10:28:26.727" v="126" actId="47"/>
        <pc:sldMkLst>
          <pc:docMk/>
          <pc:sldMk cId="3640667753" sldId="267"/>
        </pc:sldMkLst>
      </pc:sldChg>
      <pc:sldChg chg="del">
        <pc:chgData name="Thomas Noordeloos" userId="7c446670-7459-44eb-8c93-60d80c060528" providerId="ADAL" clId="{F2786F8F-4639-495A-B997-D5E2A7A245A3}" dt="2020-12-15T10:28:26.727" v="126" actId="47"/>
        <pc:sldMkLst>
          <pc:docMk/>
          <pc:sldMk cId="3746389176" sldId="268"/>
        </pc:sldMkLst>
      </pc:sldChg>
      <pc:sldChg chg="del">
        <pc:chgData name="Thomas Noordeloos" userId="7c446670-7459-44eb-8c93-60d80c060528" providerId="ADAL" clId="{F2786F8F-4639-495A-B997-D5E2A7A245A3}" dt="2020-12-15T10:28:26.727" v="126" actId="47"/>
        <pc:sldMkLst>
          <pc:docMk/>
          <pc:sldMk cId="2168195791" sldId="269"/>
        </pc:sldMkLst>
      </pc:sldChg>
      <pc:sldChg chg="del">
        <pc:chgData name="Thomas Noordeloos" userId="7c446670-7459-44eb-8c93-60d80c060528" providerId="ADAL" clId="{F2786F8F-4639-495A-B997-D5E2A7A245A3}" dt="2020-12-15T10:28:26.727" v="126" actId="47"/>
        <pc:sldMkLst>
          <pc:docMk/>
          <pc:sldMk cId="2083697394" sldId="270"/>
        </pc:sldMkLst>
      </pc:sldChg>
      <pc:sldChg chg="modSp mod">
        <pc:chgData name="Thomas Noordeloos" userId="7c446670-7459-44eb-8c93-60d80c060528" providerId="ADAL" clId="{F2786F8F-4639-495A-B997-D5E2A7A245A3}" dt="2020-12-15T10:28:32.939" v="128" actId="20577"/>
        <pc:sldMkLst>
          <pc:docMk/>
          <pc:sldMk cId="2930719225" sldId="271"/>
        </pc:sldMkLst>
        <pc:spChg chg="mod">
          <ac:chgData name="Thomas Noordeloos" userId="7c446670-7459-44eb-8c93-60d80c060528" providerId="ADAL" clId="{F2786F8F-4639-495A-B997-D5E2A7A245A3}" dt="2020-12-15T10:28:32.939" v="128" actId="20577"/>
          <ac:spMkLst>
            <pc:docMk/>
            <pc:sldMk cId="2930719225" sldId="271"/>
            <ac:spMk id="2" creationId="{00000000-0000-0000-0000-000000000000}"/>
          </ac:spMkLst>
        </pc:spChg>
      </pc:sldChg>
      <pc:sldChg chg="modSp mod">
        <pc:chgData name="Thomas Noordeloos" userId="7c446670-7459-44eb-8c93-60d80c060528" providerId="ADAL" clId="{F2786F8F-4639-495A-B997-D5E2A7A245A3}" dt="2020-12-15T10:28:51.898" v="131" actId="14100"/>
        <pc:sldMkLst>
          <pc:docMk/>
          <pc:sldMk cId="2907304788" sldId="272"/>
        </pc:sldMkLst>
        <pc:spChg chg="mod">
          <ac:chgData name="Thomas Noordeloos" userId="7c446670-7459-44eb-8c93-60d80c060528" providerId="ADAL" clId="{F2786F8F-4639-495A-B997-D5E2A7A245A3}" dt="2020-12-15T10:28:45.589" v="129" actId="6549"/>
          <ac:spMkLst>
            <pc:docMk/>
            <pc:sldMk cId="2907304788" sldId="272"/>
            <ac:spMk id="4" creationId="{00000000-0000-0000-0000-000000000000}"/>
          </ac:spMkLst>
        </pc:spChg>
        <pc:picChg chg="mod">
          <ac:chgData name="Thomas Noordeloos" userId="7c446670-7459-44eb-8c93-60d80c060528" providerId="ADAL" clId="{F2786F8F-4639-495A-B997-D5E2A7A245A3}" dt="2020-12-15T10:28:51.898" v="131" actId="14100"/>
          <ac:picMkLst>
            <pc:docMk/>
            <pc:sldMk cId="2907304788" sldId="272"/>
            <ac:picMk id="5" creationId="{00000000-0000-0000-0000-000000000000}"/>
          </ac:picMkLst>
        </pc:picChg>
      </pc:sldChg>
      <pc:sldChg chg="modSp mod">
        <pc:chgData name="Thomas Noordeloos" userId="7c446670-7459-44eb-8c93-60d80c060528" providerId="ADAL" clId="{F2786F8F-4639-495A-B997-D5E2A7A245A3}" dt="2020-12-15T10:39:55.060" v="990" actId="20577"/>
        <pc:sldMkLst>
          <pc:docMk/>
          <pc:sldMk cId="3017302085" sldId="278"/>
        </pc:sldMkLst>
        <pc:spChg chg="mod">
          <ac:chgData name="Thomas Noordeloos" userId="7c446670-7459-44eb-8c93-60d80c060528" providerId="ADAL" clId="{F2786F8F-4639-495A-B997-D5E2A7A245A3}" dt="2020-12-15T10:39:55.060" v="990" actId="20577"/>
          <ac:spMkLst>
            <pc:docMk/>
            <pc:sldMk cId="3017302085" sldId="278"/>
            <ac:spMk id="4" creationId="{00000000-0000-0000-0000-000000000000}"/>
          </ac:spMkLst>
        </pc:spChg>
      </pc:sldChg>
      <pc:sldChg chg="del">
        <pc:chgData name="Thomas Noordeloos" userId="7c446670-7459-44eb-8c93-60d80c060528" providerId="ADAL" clId="{F2786F8F-4639-495A-B997-D5E2A7A245A3}" dt="2020-12-15T10:40:19.124" v="991" actId="47"/>
        <pc:sldMkLst>
          <pc:docMk/>
          <pc:sldMk cId="151262476" sldId="289"/>
        </pc:sldMkLst>
      </pc:sldChg>
      <pc:sldChg chg="delSp modSp mod ord">
        <pc:chgData name="Thomas Noordeloos" userId="7c446670-7459-44eb-8c93-60d80c060528" providerId="ADAL" clId="{F2786F8F-4639-495A-B997-D5E2A7A245A3}" dt="2020-12-15T12:14:13.730" v="1085" actId="20577"/>
        <pc:sldMkLst>
          <pc:docMk/>
          <pc:sldMk cId="2935460292" sldId="290"/>
        </pc:sldMkLst>
        <pc:spChg chg="mod">
          <ac:chgData name="Thomas Noordeloos" userId="7c446670-7459-44eb-8c93-60d80c060528" providerId="ADAL" clId="{F2786F8F-4639-495A-B997-D5E2A7A245A3}" dt="2020-12-15T10:37:27.676" v="842" actId="20577"/>
          <ac:spMkLst>
            <pc:docMk/>
            <pc:sldMk cId="2935460292" sldId="290"/>
            <ac:spMk id="3" creationId="{00000000-0000-0000-0000-000000000000}"/>
          </ac:spMkLst>
        </pc:spChg>
        <pc:spChg chg="mod">
          <ac:chgData name="Thomas Noordeloos" userId="7c446670-7459-44eb-8c93-60d80c060528" providerId="ADAL" clId="{F2786F8F-4639-495A-B997-D5E2A7A245A3}" dt="2020-12-15T12:14:13.730" v="1085" actId="20577"/>
          <ac:spMkLst>
            <pc:docMk/>
            <pc:sldMk cId="2935460292" sldId="290"/>
            <ac:spMk id="5" creationId="{00000000-0000-0000-0000-000000000000}"/>
          </ac:spMkLst>
        </pc:spChg>
        <pc:graphicFrameChg chg="del">
          <ac:chgData name="Thomas Noordeloos" userId="7c446670-7459-44eb-8c93-60d80c060528" providerId="ADAL" clId="{F2786F8F-4639-495A-B997-D5E2A7A245A3}" dt="2020-12-15T10:32:01.471" v="236" actId="478"/>
          <ac:graphicFrameMkLst>
            <pc:docMk/>
            <pc:sldMk cId="2935460292" sldId="290"/>
            <ac:graphicFrameMk id="2" creationId="{00000000-0000-0000-0000-000000000000}"/>
          </ac:graphicFrameMkLst>
        </pc:graphicFrameChg>
      </pc:sldChg>
      <pc:sldChg chg="del">
        <pc:chgData name="Thomas Noordeloos" userId="7c446670-7459-44eb-8c93-60d80c060528" providerId="ADAL" clId="{F2786F8F-4639-495A-B997-D5E2A7A245A3}" dt="2020-12-15T10:40:19.124" v="991" actId="47"/>
        <pc:sldMkLst>
          <pc:docMk/>
          <pc:sldMk cId="1157072325" sldId="291"/>
        </pc:sldMkLst>
      </pc:sldChg>
      <pc:sldChg chg="del">
        <pc:chgData name="Thomas Noordeloos" userId="7c446670-7459-44eb-8c93-60d80c060528" providerId="ADAL" clId="{F2786F8F-4639-495A-B997-D5E2A7A245A3}" dt="2020-12-15T10:40:19.124" v="991" actId="47"/>
        <pc:sldMkLst>
          <pc:docMk/>
          <pc:sldMk cId="69700327" sldId="292"/>
        </pc:sldMkLst>
      </pc:sldChg>
      <pc:sldChg chg="del">
        <pc:chgData name="Thomas Noordeloos" userId="7c446670-7459-44eb-8c93-60d80c060528" providerId="ADAL" clId="{F2786F8F-4639-495A-B997-D5E2A7A245A3}" dt="2020-12-15T10:40:19.124" v="991" actId="47"/>
        <pc:sldMkLst>
          <pc:docMk/>
          <pc:sldMk cId="1826122203" sldId="293"/>
        </pc:sldMkLst>
      </pc:sldChg>
      <pc:sldChg chg="del">
        <pc:chgData name="Thomas Noordeloos" userId="7c446670-7459-44eb-8c93-60d80c060528" providerId="ADAL" clId="{F2786F8F-4639-495A-B997-D5E2A7A245A3}" dt="2020-12-15T10:40:19.124" v="991" actId="47"/>
        <pc:sldMkLst>
          <pc:docMk/>
          <pc:sldMk cId="3151882950" sldId="294"/>
        </pc:sldMkLst>
      </pc:sldChg>
      <pc:sldChg chg="del">
        <pc:chgData name="Thomas Noordeloos" userId="7c446670-7459-44eb-8c93-60d80c060528" providerId="ADAL" clId="{F2786F8F-4639-495A-B997-D5E2A7A245A3}" dt="2020-12-15T10:40:19.124" v="991" actId="47"/>
        <pc:sldMkLst>
          <pc:docMk/>
          <pc:sldMk cId="191550439" sldId="295"/>
        </pc:sldMkLst>
      </pc:sldChg>
      <pc:sldChg chg="modSp mod">
        <pc:chgData name="Thomas Noordeloos" userId="7c446670-7459-44eb-8c93-60d80c060528" providerId="ADAL" clId="{F2786F8F-4639-495A-B997-D5E2A7A245A3}" dt="2020-12-15T10:28:07.581" v="125" actId="14100"/>
        <pc:sldMkLst>
          <pc:docMk/>
          <pc:sldMk cId="1299041024" sldId="296"/>
        </pc:sldMkLst>
        <pc:spChg chg="mod">
          <ac:chgData name="Thomas Noordeloos" userId="7c446670-7459-44eb-8c93-60d80c060528" providerId="ADAL" clId="{F2786F8F-4639-495A-B997-D5E2A7A245A3}" dt="2020-12-15T10:27:04.333" v="16" actId="113"/>
          <ac:spMkLst>
            <pc:docMk/>
            <pc:sldMk cId="1299041024" sldId="296"/>
            <ac:spMk id="3" creationId="{A218FED7-AB46-4296-A2AB-73E4BDC03138}"/>
          </ac:spMkLst>
        </pc:spChg>
        <pc:spChg chg="mod">
          <ac:chgData name="Thomas Noordeloos" userId="7c446670-7459-44eb-8c93-60d80c060528" providerId="ADAL" clId="{F2786F8F-4639-495A-B997-D5E2A7A245A3}" dt="2020-12-15T10:26:54.949" v="3" actId="12"/>
          <ac:spMkLst>
            <pc:docMk/>
            <pc:sldMk cId="1299041024" sldId="296"/>
            <ac:spMk id="6" creationId="{4910A9D3-44B0-412E-9D51-FA1C2DD5ED39}"/>
          </ac:spMkLst>
        </pc:spChg>
        <pc:spChg chg="mod">
          <ac:chgData name="Thomas Noordeloos" userId="7c446670-7459-44eb-8c93-60d80c060528" providerId="ADAL" clId="{F2786F8F-4639-495A-B997-D5E2A7A245A3}" dt="2020-12-15T10:28:07.581" v="125" actId="14100"/>
          <ac:spMkLst>
            <pc:docMk/>
            <pc:sldMk cId="1299041024" sldId="296"/>
            <ac:spMk id="10" creationId="{B5E90D55-298E-4509-878D-C4E228CD5F8E}"/>
          </ac:spMkLst>
        </pc:spChg>
        <pc:spChg chg="mod">
          <ac:chgData name="Thomas Noordeloos" userId="7c446670-7459-44eb-8c93-60d80c060528" providerId="ADAL" clId="{F2786F8F-4639-495A-B997-D5E2A7A245A3}" dt="2020-12-15T10:27:15.754" v="18" actId="12"/>
          <ac:spMkLst>
            <pc:docMk/>
            <pc:sldMk cId="1299041024" sldId="296"/>
            <ac:spMk id="18" creationId="{D8729D5A-9FCE-424A-BA8D-CF5994EDB1B6}"/>
          </ac:spMkLst>
        </pc:spChg>
        <pc:graphicFrameChg chg="mod modGraphic">
          <ac:chgData name="Thomas Noordeloos" userId="7c446670-7459-44eb-8c93-60d80c060528" providerId="ADAL" clId="{F2786F8F-4639-495A-B997-D5E2A7A245A3}" dt="2020-12-15T10:27:26.763" v="22" actId="108"/>
          <ac:graphicFrameMkLst>
            <pc:docMk/>
            <pc:sldMk cId="1299041024" sldId="296"/>
            <ac:graphicFrameMk id="13" creationId="{BBD81BF5-9E86-4852-B783-21B8761DB99C}"/>
          </ac:graphicFrameMkLst>
        </pc:graphicFrameChg>
      </pc:sldChg>
      <pc:sldChg chg="addSp delSp modSp add mod ord delAnim">
        <pc:chgData name="Thomas Noordeloos" userId="7c446670-7459-44eb-8c93-60d80c060528" providerId="ADAL" clId="{F2786F8F-4639-495A-B997-D5E2A7A245A3}" dt="2020-12-15T10:49:02.133" v="1081"/>
        <pc:sldMkLst>
          <pc:docMk/>
          <pc:sldMk cId="324615079" sldId="297"/>
        </pc:sldMkLst>
        <pc:spChg chg="mod">
          <ac:chgData name="Thomas Noordeloos" userId="7c446670-7459-44eb-8c93-60d80c060528" providerId="ADAL" clId="{F2786F8F-4639-495A-B997-D5E2A7A245A3}" dt="2020-12-15T10:45:38.388" v="1013" actId="20577"/>
          <ac:spMkLst>
            <pc:docMk/>
            <pc:sldMk cId="324615079" sldId="297"/>
            <ac:spMk id="3" creationId="{00000000-0000-0000-0000-000000000000}"/>
          </ac:spMkLst>
        </pc:spChg>
        <pc:spChg chg="del">
          <ac:chgData name="Thomas Noordeloos" userId="7c446670-7459-44eb-8c93-60d80c060528" providerId="ADAL" clId="{F2786F8F-4639-495A-B997-D5E2A7A245A3}" dt="2020-12-15T10:45:10.543" v="995" actId="478"/>
          <ac:spMkLst>
            <pc:docMk/>
            <pc:sldMk cId="324615079" sldId="297"/>
            <ac:spMk id="7" creationId="{00000000-0000-0000-0000-000000000000}"/>
          </ac:spMkLst>
        </pc:spChg>
        <pc:spChg chg="del">
          <ac:chgData name="Thomas Noordeloos" userId="7c446670-7459-44eb-8c93-60d80c060528" providerId="ADAL" clId="{F2786F8F-4639-495A-B997-D5E2A7A245A3}" dt="2020-12-15T10:45:09.053" v="994" actId="478"/>
          <ac:spMkLst>
            <pc:docMk/>
            <pc:sldMk cId="324615079" sldId="297"/>
            <ac:spMk id="8" creationId="{00000000-0000-0000-0000-000000000000}"/>
          </ac:spMkLst>
        </pc:spChg>
        <pc:picChg chg="del">
          <ac:chgData name="Thomas Noordeloos" userId="7c446670-7459-44eb-8c93-60d80c060528" providerId="ADAL" clId="{F2786F8F-4639-495A-B997-D5E2A7A245A3}" dt="2020-12-15T10:45:04.468" v="993" actId="478"/>
          <ac:picMkLst>
            <pc:docMk/>
            <pc:sldMk cId="324615079" sldId="297"/>
            <ac:picMk id="2" creationId="{00000000-0000-0000-0000-000000000000}"/>
          </ac:picMkLst>
        </pc:picChg>
        <pc:picChg chg="del">
          <ac:chgData name="Thomas Noordeloos" userId="7c446670-7459-44eb-8c93-60d80c060528" providerId="ADAL" clId="{F2786F8F-4639-495A-B997-D5E2A7A245A3}" dt="2020-12-15T10:45:13.473" v="996" actId="478"/>
          <ac:picMkLst>
            <pc:docMk/>
            <pc:sldMk cId="324615079" sldId="297"/>
            <ac:picMk id="4" creationId="{00000000-0000-0000-0000-000000000000}"/>
          </ac:picMkLst>
        </pc:picChg>
        <pc:picChg chg="add del mod">
          <ac:chgData name="Thomas Noordeloos" userId="7c446670-7459-44eb-8c93-60d80c060528" providerId="ADAL" clId="{F2786F8F-4639-495A-B997-D5E2A7A245A3}" dt="2020-12-15T10:46:01.590" v="1014" actId="478"/>
          <ac:picMkLst>
            <pc:docMk/>
            <pc:sldMk cId="324615079" sldId="297"/>
            <ac:picMk id="5" creationId="{C458292B-03A6-4875-A396-35CB30486B7B}"/>
          </ac:picMkLst>
        </pc:picChg>
        <pc:picChg chg="add mod">
          <ac:chgData name="Thomas Noordeloos" userId="7c446670-7459-44eb-8c93-60d80c060528" providerId="ADAL" clId="{F2786F8F-4639-495A-B997-D5E2A7A245A3}" dt="2020-12-15T10:46:48.126" v="1019" actId="1076"/>
          <ac:picMkLst>
            <pc:docMk/>
            <pc:sldMk cId="324615079" sldId="297"/>
            <ac:picMk id="6" creationId="{19C0BBDA-8A5B-4C52-9184-02A2B65E5EC6}"/>
          </ac:picMkLst>
        </pc:picChg>
        <pc:cxnChg chg="del">
          <ac:chgData name="Thomas Noordeloos" userId="7c446670-7459-44eb-8c93-60d80c060528" providerId="ADAL" clId="{F2786F8F-4639-495A-B997-D5E2A7A245A3}" dt="2020-12-15T10:45:04.468" v="993" actId="478"/>
          <ac:cxnSpMkLst>
            <pc:docMk/>
            <pc:sldMk cId="324615079" sldId="297"/>
            <ac:cxnSpMk id="10" creationId="{00000000-0000-0000-0000-000000000000}"/>
          </ac:cxnSpMkLst>
        </pc:cxnChg>
        <pc:cxnChg chg="del">
          <ac:chgData name="Thomas Noordeloos" userId="7c446670-7459-44eb-8c93-60d80c060528" providerId="ADAL" clId="{F2786F8F-4639-495A-B997-D5E2A7A245A3}" dt="2020-12-15T10:45:04.468" v="993" actId="478"/>
          <ac:cxnSpMkLst>
            <pc:docMk/>
            <pc:sldMk cId="324615079" sldId="297"/>
            <ac:cxnSpMk id="13" creationId="{00000000-0000-0000-0000-000000000000}"/>
          </ac:cxnSpMkLst>
        </pc:cxnChg>
      </pc:sldChg>
      <pc:sldChg chg="addSp delSp modSp add mod modAnim">
        <pc:chgData name="Thomas Noordeloos" userId="7c446670-7459-44eb-8c93-60d80c060528" providerId="ADAL" clId="{F2786F8F-4639-495A-B997-D5E2A7A245A3}" dt="2020-12-15T11:50:29.176" v="1083" actId="478"/>
        <pc:sldMkLst>
          <pc:docMk/>
          <pc:sldMk cId="1694727990" sldId="298"/>
        </pc:sldMkLst>
        <pc:spChg chg="mod">
          <ac:chgData name="Thomas Noordeloos" userId="7c446670-7459-44eb-8c93-60d80c060528" providerId="ADAL" clId="{F2786F8F-4639-495A-B997-D5E2A7A245A3}" dt="2020-12-15T10:48:11.864" v="1077" actId="404"/>
          <ac:spMkLst>
            <pc:docMk/>
            <pc:sldMk cId="1694727990" sldId="298"/>
            <ac:spMk id="2" creationId="{00000000-0000-0000-0000-000000000000}"/>
          </ac:spMkLst>
        </pc:spChg>
        <pc:picChg chg="del">
          <ac:chgData name="Thomas Noordeloos" userId="7c446670-7459-44eb-8c93-60d80c060528" providerId="ADAL" clId="{F2786F8F-4639-495A-B997-D5E2A7A245A3}" dt="2020-12-15T10:47:39.842" v="1021" actId="478"/>
          <ac:picMkLst>
            <pc:docMk/>
            <pc:sldMk cId="1694727990" sldId="298"/>
            <ac:picMk id="3" creationId="{00000000-0000-0000-0000-000000000000}"/>
          </ac:picMkLst>
        </pc:picChg>
        <pc:picChg chg="del">
          <ac:chgData name="Thomas Noordeloos" userId="7c446670-7459-44eb-8c93-60d80c060528" providerId="ADAL" clId="{F2786F8F-4639-495A-B997-D5E2A7A245A3}" dt="2020-12-15T10:47:39.842" v="1021" actId="478"/>
          <ac:picMkLst>
            <pc:docMk/>
            <pc:sldMk cId="1694727990" sldId="298"/>
            <ac:picMk id="4" creationId="{00000000-0000-0000-0000-000000000000}"/>
          </ac:picMkLst>
        </pc:picChg>
        <pc:picChg chg="add mod">
          <ac:chgData name="Thomas Noordeloos" userId="7c446670-7459-44eb-8c93-60d80c060528" providerId="ADAL" clId="{F2786F8F-4639-495A-B997-D5E2A7A245A3}" dt="2020-12-15T10:47:47.845" v="1024" actId="1076"/>
          <ac:picMkLst>
            <pc:docMk/>
            <pc:sldMk cId="1694727990" sldId="298"/>
            <ac:picMk id="5" creationId="{91A2A38D-45F8-4810-AE74-F579846C2ADC}"/>
          </ac:picMkLst>
        </pc:picChg>
        <pc:picChg chg="add del">
          <ac:chgData name="Thomas Noordeloos" userId="7c446670-7459-44eb-8c93-60d80c060528" providerId="ADAL" clId="{F2786F8F-4639-495A-B997-D5E2A7A245A3}" dt="2020-12-15T11:50:29.176" v="1083" actId="478"/>
          <ac:picMkLst>
            <pc:docMk/>
            <pc:sldMk cId="1694727990" sldId="298"/>
            <ac:picMk id="1026" creationId="{4E6CFA87-7270-419B-906D-8449BD9F2BF8}"/>
          </ac:picMkLst>
        </pc:picChg>
      </pc:sldChg>
      <pc:sldChg chg="add">
        <pc:chgData name="Thomas Noordeloos" userId="7c446670-7459-44eb-8c93-60d80c060528" providerId="ADAL" clId="{F2786F8F-4639-495A-B997-D5E2A7A245A3}" dt="2020-12-15T10:49:06.305" v="1082"/>
        <pc:sldMkLst>
          <pc:docMk/>
          <pc:sldMk cId="3915780469" sldId="29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D2973-7A98-44E4-8488-CC6CDEAC8F84}" type="datetimeFigureOut">
              <a:rPr lang="nl-NL" smtClean="0"/>
              <a:t>15-12-2020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5A8D6-0C98-46F5-B9EC-E9C08C6C45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2846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B15BD-C251-4361-9924-1908F6DB658F}" type="datetimeFigureOut">
              <a:rPr lang="nl-NL" smtClean="0"/>
              <a:t>15-12-2020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D9CD5-9F55-41D3-AAEF-D83B101467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2641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69160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795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313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868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364267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3743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0447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589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228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092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0503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Afbeelding 11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-14288" y="6211888"/>
            <a:ext cx="12087226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hthoek 12"/>
          <p:cNvSpPr/>
          <p:nvPr/>
        </p:nvSpPr>
        <p:spPr>
          <a:xfrm>
            <a:off x="2586038" y="6211888"/>
            <a:ext cx="9605962" cy="646112"/>
          </a:xfrm>
          <a:prstGeom prst="rect">
            <a:avLst/>
          </a:prstGeom>
          <a:solidFill>
            <a:srgbClr val="C8D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028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1029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  <p:pic>
        <p:nvPicPr>
          <p:cNvPr id="1031" name="Afbeelding 6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138238" y="6211888"/>
            <a:ext cx="48260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Afbeelding 10"/>
          <p:cNvPicPr>
            <a:picLocks noChangeAspect="1"/>
          </p:cNvPicPr>
          <p:nvPr/>
        </p:nvPicPr>
        <p:blipFill>
          <a:blip r:embed="rId13"/>
          <a:srcRect l="15472" t="-378519" r="-15472" b="378519"/>
          <a:stretch>
            <a:fillRect/>
          </a:stretch>
        </p:blipFill>
        <p:spPr bwMode="auto">
          <a:xfrm>
            <a:off x="1433513" y="3028950"/>
            <a:ext cx="9324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Afbeelding 17"/>
          <p:cNvPicPr>
            <a:picLocks noChangeAspect="1"/>
          </p:cNvPicPr>
          <p:nvPr/>
        </p:nvPicPr>
        <p:blipFill>
          <a:blip r:embed="rId15"/>
          <a:srcRect t="27655" r="23270" b="25470"/>
          <a:stretch>
            <a:fillRect/>
          </a:stretch>
        </p:blipFill>
        <p:spPr bwMode="auto">
          <a:xfrm>
            <a:off x="28575" y="6205538"/>
            <a:ext cx="10858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Afbeeldingsresultaat voor pebble stad en mens">
            <a:extLst>
              <a:ext uri="{FF2B5EF4-FFF2-40B4-BE49-F238E27FC236}">
                <a16:creationId xmlns:a16="http://schemas.microsoft.com/office/drawing/2014/main" id="{2777A2BD-7E54-4C3E-A067-36AEA2C6148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0" b="100000" l="0" r="100000">
                        <a14:foregroundMark x1="24402" y1="24651" x2="12919" y2="60930"/>
                        <a14:foregroundMark x1="17225" y1="63721" x2="17225" y2="63721"/>
                        <a14:foregroundMark x1="17225" y1="70698" x2="81818" y2="59070"/>
                        <a14:foregroundMark x1="81340" y1="56279" x2="87081" y2="23721"/>
                        <a14:foregroundMark x1="86124" y1="22326" x2="24402" y2="25116"/>
                        <a14:foregroundMark x1="30144" y1="34419" x2="72727" y2="40000"/>
                        <a14:foregroundMark x1="85646" y1="24651" x2="34450" y2="56279"/>
                        <a14:foregroundMark x1="60287" y1="38605" x2="60287" y2="38605"/>
                        <a14:foregroundMark x1="60287" y1="38605" x2="51675" y2="60930"/>
                        <a14:foregroundMark x1="51196" y1="55349" x2="70335" y2="53488"/>
                        <a14:foregroundMark x1="61244" y1="53953" x2="45455" y2="55349"/>
                        <a14:foregroundMark x1="51196" y1="56279" x2="60287" y2="52558"/>
                        <a14:foregroundMark x1="60287" y1="52558" x2="63158" y2="52558"/>
                        <a14:foregroundMark x1="63158" y1="52558" x2="68900" y2="56279"/>
                        <a14:foregroundMark x1="71770" y1="56279" x2="71770" y2="56279"/>
                        <a14:foregroundMark x1="68900" y1="58140" x2="68900" y2="58140"/>
                        <a14:foregroundMark x1="67464" y1="59070" x2="67464" y2="59070"/>
                        <a14:foregroundMark x1="80383" y1="40000" x2="80383" y2="40000"/>
                        <a14:foregroundMark x1="75598" y1="37674" x2="75598" y2="37674"/>
                        <a14:foregroundMark x1="75598" y1="34884" x2="75598" y2="34884"/>
                        <a14:foregroundMark x1="77033" y1="34884" x2="77033" y2="34884"/>
                        <a14:foregroundMark x1="58852" y1="40000" x2="58852" y2="40000"/>
                        <a14:foregroundMark x1="54067" y1="40000" x2="21531" y2="37674"/>
                        <a14:foregroundMark x1="27273" y1="31628" x2="25837" y2="44651"/>
                        <a14:foregroundMark x1="25837" y1="33023" x2="38756" y2="46977"/>
                        <a14:foregroundMark x1="39713" y1="41860" x2="39713" y2="41860"/>
                        <a14:foregroundMark x1="39713" y1="41395" x2="37321" y2="44186"/>
                        <a14:foregroundMark x1="36842" y1="50698" x2="36842" y2="50698"/>
                        <a14:foregroundMark x1="36842" y1="53953" x2="36842" y2="53953"/>
                        <a14:foregroundMark x1="31579" y1="60465" x2="31579" y2="60465"/>
                        <a14:foregroundMark x1="33971" y1="60465" x2="35407" y2="56744"/>
                        <a14:foregroundMark x1="39713" y1="55349" x2="42584" y2="54884"/>
                        <a14:foregroundMark x1="44498" y1="54884" x2="44498" y2="54884"/>
                        <a14:foregroundMark x1="44498" y1="54884" x2="44498" y2="54884"/>
                        <a14:foregroundMark x1="44498" y1="56279" x2="46890" y2="56279"/>
                        <a14:foregroundMark x1="52632" y1="55349" x2="55981" y2="53953"/>
                        <a14:foregroundMark x1="55981" y1="53953" x2="55981" y2="53953"/>
                        <a14:foregroundMark x1="59809" y1="52558" x2="60287" y2="49767"/>
                        <a14:foregroundMark x1="61244" y1="48372" x2="61244" y2="48372"/>
                        <a14:foregroundMark x1="51196" y1="40000" x2="51196" y2="40000"/>
                        <a14:foregroundMark x1="47368" y1="40465" x2="47368" y2="40465"/>
                        <a14:foregroundMark x1="44498" y1="40465" x2="44498" y2="40465"/>
                        <a14:foregroundMark x1="40191" y1="37674" x2="38278" y2="34884"/>
                        <a14:foregroundMark x1="35885" y1="34884" x2="35885" y2="34884"/>
                        <a14:foregroundMark x1="35885" y1="34884" x2="35885" y2="34884"/>
                        <a14:foregroundMark x1="35885" y1="35814" x2="35885" y2="35814"/>
                        <a14:foregroundMark x1="35407" y1="34419" x2="35407" y2="34419"/>
                        <a14:foregroundMark x1="35407" y1="33488" x2="35407" y2="33488"/>
                        <a14:foregroundMark x1="34450" y1="57674" x2="34450" y2="57674"/>
                        <a14:foregroundMark x1="33971" y1="57674" x2="48325" y2="52093"/>
                        <a14:foregroundMark x1="54545" y1="48372" x2="54545" y2="48372"/>
                        <a14:foregroundMark x1="57416" y1="45581" x2="59809" y2="41395"/>
                        <a14:foregroundMark x1="64115" y1="38605" x2="64115" y2="38605"/>
                        <a14:foregroundMark x1="67464" y1="37674" x2="67464" y2="37674"/>
                        <a14:foregroundMark x1="68900" y1="35814" x2="71770" y2="34419"/>
                        <a14:foregroundMark x1="75598" y1="34419" x2="75598" y2="34419"/>
                        <a14:foregroundMark x1="77033" y1="33488" x2="77033" y2="33488"/>
                        <a14:foregroundMark x1="75598" y1="38605" x2="75598" y2="38605"/>
                        <a14:foregroundMark x1="74641" y1="41860" x2="74641" y2="44186"/>
                        <a14:foregroundMark x1="71770" y1="45581" x2="71292" y2="47442"/>
                        <a14:foregroundMark x1="70335" y1="47442" x2="70335" y2="47442"/>
                        <a14:foregroundMark x1="64115" y1="52093" x2="61722" y2="52093"/>
                        <a14:foregroundMark x1="58852" y1="53953" x2="58373" y2="59070"/>
                        <a14:foregroundMark x1="57416" y1="60465" x2="57416" y2="60465"/>
                        <a14:foregroundMark x1="56938" y1="60465" x2="52632" y2="60930"/>
                        <a14:foregroundMark x1="52632" y1="60930" x2="52632" y2="60930"/>
                        <a14:foregroundMark x1="51196" y1="59535" x2="46890" y2="61860"/>
                        <a14:foregroundMark x1="45455" y1="61860" x2="45455" y2="61860"/>
                        <a14:foregroundMark x1="40191" y1="57674" x2="40191" y2="57674"/>
                        <a14:foregroundMark x1="30144" y1="45581" x2="28230" y2="44651"/>
                        <a14:foregroundMark x1="25837" y1="42791" x2="25837" y2="42791"/>
                        <a14:foregroundMark x1="25837" y1="40465" x2="25837" y2="4046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818" y="6176963"/>
            <a:ext cx="569439" cy="58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867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A218FED7-AB46-4296-A2AB-73E4BDC03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FF0000"/>
                </a:solidFill>
              </a:rPr>
              <a:t>Financiën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910A9D3-44B0-412E-9D51-FA1C2DD5E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33347" y="1736252"/>
            <a:ext cx="2562138" cy="2032801"/>
          </a:xfrm>
        </p:spPr>
        <p:txBody>
          <a:bodyPr/>
          <a:lstStyle/>
          <a:p>
            <a:pPr marL="0" indent="0">
              <a:buNone/>
            </a:pPr>
            <a:r>
              <a:rPr lang="nl-NL" sz="1400" b="1" dirty="0"/>
              <a:t>IBS Thema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400" dirty="0">
                <a:solidFill>
                  <a:schemeClr val="bg1">
                    <a:lumMod val="85000"/>
                  </a:schemeClr>
                </a:solidFill>
              </a:rPr>
              <a:t> Missie en visie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400" dirty="0">
                <a:solidFill>
                  <a:schemeClr val="bg1">
                    <a:lumMod val="85000"/>
                  </a:schemeClr>
                </a:solidFill>
              </a:rPr>
              <a:t> Nieuwe economie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400" dirty="0">
                <a:solidFill>
                  <a:schemeClr val="bg1">
                    <a:lumMod val="85000"/>
                  </a:schemeClr>
                </a:solidFill>
              </a:rPr>
              <a:t> Qredits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400" dirty="0">
                <a:solidFill>
                  <a:schemeClr val="bg1">
                    <a:lumMod val="85000"/>
                  </a:schemeClr>
                </a:solidFill>
              </a:rPr>
              <a:t> Business Model Canvas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400" dirty="0">
                <a:solidFill>
                  <a:srgbClr val="FF0000"/>
                </a:solidFill>
              </a:rPr>
              <a:t> </a:t>
            </a:r>
            <a:r>
              <a:rPr lang="nl-NL" sz="1400" b="1" dirty="0">
                <a:solidFill>
                  <a:srgbClr val="FF0000"/>
                </a:solidFill>
              </a:rPr>
              <a:t>Financiën</a:t>
            </a:r>
          </a:p>
          <a:p>
            <a:pPr marL="0" indent="0">
              <a:buNone/>
            </a:pPr>
            <a:endParaRPr lang="nl-NL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0" name="Tijdelijke aanduiding voor inhoud 5">
            <a:extLst>
              <a:ext uri="{FF2B5EF4-FFF2-40B4-BE49-F238E27FC236}">
                <a16:creationId xmlns:a16="http://schemas.microsoft.com/office/drawing/2014/main" id="{B5E90D55-298E-4509-878D-C4E228CD5F8E}"/>
              </a:ext>
            </a:extLst>
          </p:cNvPr>
          <p:cNvSpPr txBox="1">
            <a:spLocks/>
          </p:cNvSpPr>
          <p:nvPr/>
        </p:nvSpPr>
        <p:spPr bwMode="auto">
          <a:xfrm>
            <a:off x="1917855" y="1712880"/>
            <a:ext cx="4801727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nl-N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Begrippen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l-NL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Exploitatiebegroting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nl-NL" sz="2000" dirty="0">
                <a:solidFill>
                  <a:prstClr val="black"/>
                </a:solidFill>
                <a:latin typeface="Calibri"/>
              </a:rPr>
              <a:t>Omzet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l-NL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IWO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nl-NL" sz="2000" dirty="0">
                <a:solidFill>
                  <a:prstClr val="black"/>
                </a:solidFill>
                <a:latin typeface="Calibri"/>
              </a:rPr>
              <a:t>Brutowinst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l-NL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Exploitatiekosten / bedrijfskosten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nl-NL" sz="2000" dirty="0">
                <a:solidFill>
                  <a:prstClr val="black"/>
                </a:solidFill>
                <a:latin typeface="Calibri"/>
              </a:rPr>
              <a:t>Nettowinst</a:t>
            </a:r>
            <a:endParaRPr kumimoji="0" lang="nl-NL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nl-NL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ijdelijke aanduiding voor inhoud 5">
            <a:extLst>
              <a:ext uri="{FF2B5EF4-FFF2-40B4-BE49-F238E27FC236}">
                <a16:creationId xmlns:a16="http://schemas.microsoft.com/office/drawing/2014/main" id="{2D05C487-7FDA-4DD4-A64C-272352214795}"/>
              </a:ext>
            </a:extLst>
          </p:cNvPr>
          <p:cNvSpPr txBox="1">
            <a:spLocks/>
          </p:cNvSpPr>
          <p:nvPr/>
        </p:nvSpPr>
        <p:spPr bwMode="auto">
          <a:xfrm>
            <a:off x="603309" y="5736482"/>
            <a:ext cx="11241946" cy="326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nl-N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3" name="Tabel 13">
            <a:extLst>
              <a:ext uri="{FF2B5EF4-FFF2-40B4-BE49-F238E27FC236}">
                <a16:creationId xmlns:a16="http://schemas.microsoft.com/office/drawing/2014/main" id="{BBD81BF5-9E86-4852-B783-21B8761DB9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36936"/>
              </p:ext>
            </p:extLst>
          </p:nvPr>
        </p:nvGraphicFramePr>
        <p:xfrm>
          <a:off x="2177582" y="5714290"/>
          <a:ext cx="7877614" cy="3708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704251">
                  <a:extLst>
                    <a:ext uri="{9D8B030D-6E8A-4147-A177-3AD203B41FA5}">
                      <a16:colId xmlns:a16="http://schemas.microsoft.com/office/drawing/2014/main" val="648769890"/>
                    </a:ext>
                  </a:extLst>
                </a:gridCol>
                <a:gridCol w="704251">
                  <a:extLst>
                    <a:ext uri="{9D8B030D-6E8A-4147-A177-3AD203B41FA5}">
                      <a16:colId xmlns:a16="http://schemas.microsoft.com/office/drawing/2014/main" val="469597195"/>
                    </a:ext>
                  </a:extLst>
                </a:gridCol>
                <a:gridCol w="704251">
                  <a:extLst>
                    <a:ext uri="{9D8B030D-6E8A-4147-A177-3AD203B41FA5}">
                      <a16:colId xmlns:a16="http://schemas.microsoft.com/office/drawing/2014/main" val="1458696249"/>
                    </a:ext>
                  </a:extLst>
                </a:gridCol>
                <a:gridCol w="704251">
                  <a:extLst>
                    <a:ext uri="{9D8B030D-6E8A-4147-A177-3AD203B41FA5}">
                      <a16:colId xmlns:a16="http://schemas.microsoft.com/office/drawing/2014/main" val="4042337055"/>
                    </a:ext>
                  </a:extLst>
                </a:gridCol>
                <a:gridCol w="704251">
                  <a:extLst>
                    <a:ext uri="{9D8B030D-6E8A-4147-A177-3AD203B41FA5}">
                      <a16:colId xmlns:a16="http://schemas.microsoft.com/office/drawing/2014/main" val="1032985660"/>
                    </a:ext>
                  </a:extLst>
                </a:gridCol>
                <a:gridCol w="704251">
                  <a:extLst>
                    <a:ext uri="{9D8B030D-6E8A-4147-A177-3AD203B41FA5}">
                      <a16:colId xmlns:a16="http://schemas.microsoft.com/office/drawing/2014/main" val="2567231980"/>
                    </a:ext>
                  </a:extLst>
                </a:gridCol>
                <a:gridCol w="768160">
                  <a:extLst>
                    <a:ext uri="{9D8B030D-6E8A-4147-A177-3AD203B41FA5}">
                      <a16:colId xmlns:a16="http://schemas.microsoft.com/office/drawing/2014/main" val="1983007481"/>
                    </a:ext>
                  </a:extLst>
                </a:gridCol>
                <a:gridCol w="704251">
                  <a:extLst>
                    <a:ext uri="{9D8B030D-6E8A-4147-A177-3AD203B41FA5}">
                      <a16:colId xmlns:a16="http://schemas.microsoft.com/office/drawing/2014/main" val="73331059"/>
                    </a:ext>
                  </a:extLst>
                </a:gridCol>
                <a:gridCol w="692531">
                  <a:extLst>
                    <a:ext uri="{9D8B030D-6E8A-4147-A177-3AD203B41FA5}">
                      <a16:colId xmlns:a16="http://schemas.microsoft.com/office/drawing/2014/main" val="2175227633"/>
                    </a:ext>
                  </a:extLst>
                </a:gridCol>
                <a:gridCol w="679618">
                  <a:extLst>
                    <a:ext uri="{9D8B030D-6E8A-4147-A177-3AD203B41FA5}">
                      <a16:colId xmlns:a16="http://schemas.microsoft.com/office/drawing/2014/main" val="1428987022"/>
                    </a:ext>
                  </a:extLst>
                </a:gridCol>
                <a:gridCol w="807548">
                  <a:extLst>
                    <a:ext uri="{9D8B030D-6E8A-4147-A177-3AD203B41FA5}">
                      <a16:colId xmlns:a16="http://schemas.microsoft.com/office/drawing/2014/main" val="2798762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Week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rgbClr val="00B050"/>
                          </a:solidFill>
                        </a:rPr>
                        <a:t>Vakantie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624924"/>
                  </a:ext>
                </a:extLst>
              </a:tr>
            </a:tbl>
          </a:graphicData>
        </a:graphic>
      </p:graphicFrame>
      <p:pic>
        <p:nvPicPr>
          <p:cNvPr id="15" name="Afbeelding 14">
            <a:extLst>
              <a:ext uri="{FF2B5EF4-FFF2-40B4-BE49-F238E27FC236}">
                <a16:creationId xmlns:a16="http://schemas.microsoft.com/office/drawing/2014/main" id="{3C8AD9AC-786C-41FA-8D3C-1F579EA9185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8"/>
          <a:stretch/>
        </p:blipFill>
        <p:spPr>
          <a:xfrm>
            <a:off x="7714458" y="1712880"/>
            <a:ext cx="836782" cy="709602"/>
          </a:xfrm>
          <a:prstGeom prst="rect">
            <a:avLst/>
          </a:prstGeom>
        </p:spPr>
      </p:pic>
      <p:pic>
        <p:nvPicPr>
          <p:cNvPr id="17" name="Afbeelding 16">
            <a:extLst>
              <a:ext uri="{FF2B5EF4-FFF2-40B4-BE49-F238E27FC236}">
                <a16:creationId xmlns:a16="http://schemas.microsoft.com/office/drawing/2014/main" id="{5AF66FF2-65B5-4E75-80FB-1AD095EE089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12"/>
          <a:stretch/>
        </p:blipFill>
        <p:spPr>
          <a:xfrm>
            <a:off x="896515" y="1736252"/>
            <a:ext cx="836782" cy="701959"/>
          </a:xfrm>
          <a:prstGeom prst="rect">
            <a:avLst/>
          </a:prstGeom>
        </p:spPr>
      </p:pic>
      <p:sp>
        <p:nvSpPr>
          <p:cNvPr id="18" name="Tijdelijke aanduiding voor inhoud 5">
            <a:extLst>
              <a:ext uri="{FF2B5EF4-FFF2-40B4-BE49-F238E27FC236}">
                <a16:creationId xmlns:a16="http://schemas.microsoft.com/office/drawing/2014/main" id="{D8729D5A-9FCE-424A-BA8D-CF5994EDB1B6}"/>
              </a:ext>
            </a:extLst>
          </p:cNvPr>
          <p:cNvSpPr txBox="1">
            <a:spLocks/>
          </p:cNvSpPr>
          <p:nvPr/>
        </p:nvSpPr>
        <p:spPr bwMode="auto">
          <a:xfrm>
            <a:off x="8733347" y="4128719"/>
            <a:ext cx="2562138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nl-NL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IBS Toetsing</a:t>
            </a:r>
          </a:p>
          <a:p>
            <a:pPr marR="0" lvl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 Kennistoets</a:t>
            </a:r>
          </a:p>
          <a:p>
            <a:pPr marR="0" lvl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 Ondernemersverslag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Reflectievideo</a:t>
            </a:r>
          </a:p>
        </p:txBody>
      </p:sp>
      <p:pic>
        <p:nvPicPr>
          <p:cNvPr id="20" name="Afbeelding 19">
            <a:extLst>
              <a:ext uri="{FF2B5EF4-FFF2-40B4-BE49-F238E27FC236}">
                <a16:creationId xmlns:a16="http://schemas.microsoft.com/office/drawing/2014/main" id="{72ADD984-4BEC-4118-974C-4F5B62A3377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580"/>
          <a:stretch/>
        </p:blipFill>
        <p:spPr>
          <a:xfrm>
            <a:off x="7714458" y="4128719"/>
            <a:ext cx="840560" cy="70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041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fbeeldingsresultaat voor basiscalculaties voor market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0660" y="480399"/>
            <a:ext cx="946280" cy="1340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el 1"/>
          <p:cNvSpPr>
            <a:spLocks noGrp="1"/>
          </p:cNvSpPr>
          <p:nvPr/>
        </p:nvSpPr>
        <p:spPr bwMode="auto">
          <a:xfrm>
            <a:off x="838200" y="756443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9pPr>
          </a:lstStyle>
          <a:p>
            <a:r>
              <a:rPr lang="nl-NL" dirty="0"/>
              <a:t>Exploitatiebegroting 				</a:t>
            </a:r>
            <a:r>
              <a:rPr lang="nl-NL" sz="2800" i="1" dirty="0"/>
              <a:t>(pagina 36)</a:t>
            </a:r>
            <a:endParaRPr lang="nl-NL" sz="2000" i="1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5905" y="2082006"/>
            <a:ext cx="8220075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634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>
            <a:spLocks noGrp="1"/>
          </p:cNvSpPr>
          <p:nvPr/>
        </p:nvSpPr>
        <p:spPr bwMode="auto">
          <a:xfrm>
            <a:off x="838200" y="234893"/>
            <a:ext cx="10515600" cy="1031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9pPr>
          </a:lstStyle>
          <a:p>
            <a:r>
              <a:rPr lang="nl-NL" dirty="0"/>
              <a:t>Exploitatiebegroting format 				</a:t>
            </a:r>
            <a:endParaRPr lang="nl-NL" sz="2000" i="1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19C0BBDA-8A5B-4C52-9184-02A2B65E5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9208" y="1266739"/>
            <a:ext cx="7613584" cy="4868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15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36947"/>
          </a:xfrm>
        </p:spPr>
        <p:txBody>
          <a:bodyPr/>
          <a:lstStyle/>
          <a:p>
            <a:r>
              <a:rPr lang="nl-NL" dirty="0"/>
              <a:t> </a:t>
            </a:r>
            <a:br>
              <a:rPr lang="nl-NL" dirty="0"/>
            </a:br>
            <a:r>
              <a:rPr lang="nl-NL" sz="5400" b="1" dirty="0"/>
              <a:t>Financieel plan</a:t>
            </a:r>
            <a:br>
              <a:rPr lang="nl-NL" sz="5400" dirty="0"/>
            </a:br>
            <a:r>
              <a:rPr lang="nl-NL" sz="5400" dirty="0"/>
              <a:t>Beoordelingsformulier</a:t>
            </a: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1A2A38D-45F8-4810-AE74-F579846C2A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8908" y="3406456"/>
            <a:ext cx="6994184" cy="1348425"/>
          </a:xfrm>
          <a:prstGeom prst="rect">
            <a:avLst/>
          </a:prstGeom>
        </p:spPr>
      </p:pic>
      <p:pic>
        <p:nvPicPr>
          <p:cNvPr id="1026" name="Picture 2" descr="Beoordeling komt niet eerlijk tot stand - PW.">
            <a:extLst>
              <a:ext uri="{FF2B5EF4-FFF2-40B4-BE49-F238E27FC236}">
                <a16:creationId xmlns:a16="http://schemas.microsoft.com/office/drawing/2014/main" id="{4E6CFA87-7270-419B-906D-8449BD9F2B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7150"/>
            <a:ext cx="9753600" cy="674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5780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nl-NL" dirty="0"/>
              <a:t>Exploitatiebegroting - Opdracht 				</a:t>
            </a:r>
            <a:endParaRPr lang="nl-NL" sz="2000" i="1" dirty="0"/>
          </a:p>
        </p:txBody>
      </p:sp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838199" y="1503443"/>
            <a:ext cx="11179629" cy="4503074"/>
          </a:xfrm>
        </p:spPr>
        <p:txBody>
          <a:bodyPr/>
          <a:lstStyle/>
          <a:p>
            <a:r>
              <a:rPr lang="nl-NL" sz="1600" dirty="0"/>
              <a:t>Zonneduin verwacht komend jaar een omzet inclusief btw te halen van € 831.825,39</a:t>
            </a:r>
          </a:p>
          <a:p>
            <a:r>
              <a:rPr lang="nl-NL" sz="1600" dirty="0"/>
              <a:t>De omzet van Zonneduin valt onder het 21% btw-tarief.</a:t>
            </a:r>
          </a:p>
          <a:p>
            <a:r>
              <a:rPr lang="nl-NL" sz="1600" dirty="0"/>
              <a:t>De brutowinst van Zonneduin was vorig jaar 50% van de omzet.</a:t>
            </a:r>
          </a:p>
          <a:p>
            <a:r>
              <a:rPr lang="nl-NL" sz="1600" dirty="0"/>
              <a:t>Vorig jaar waren de exploitatiekosten als % van de omzet:</a:t>
            </a:r>
          </a:p>
          <a:p>
            <a:pPr lvl="1"/>
            <a:r>
              <a:rPr lang="nl-NL" sz="1400" dirty="0"/>
              <a:t>Afschrijvingskosten 	5% </a:t>
            </a:r>
          </a:p>
          <a:p>
            <a:pPr lvl="1"/>
            <a:r>
              <a:rPr lang="nl-NL" sz="1400" dirty="0"/>
              <a:t>Rente- en bankkosten 	7%</a:t>
            </a:r>
          </a:p>
          <a:p>
            <a:pPr lvl="1"/>
            <a:r>
              <a:rPr lang="nl-NL" sz="1400" dirty="0"/>
              <a:t>Huisvestingkosten	10%</a:t>
            </a:r>
          </a:p>
          <a:p>
            <a:pPr lvl="1"/>
            <a:r>
              <a:rPr lang="nl-NL" sz="1400" dirty="0"/>
              <a:t>Personeelskosten	12%</a:t>
            </a:r>
          </a:p>
          <a:p>
            <a:pPr lvl="1"/>
            <a:r>
              <a:rPr lang="nl-NL" sz="1400" dirty="0"/>
              <a:t>Algemene kosten	4%</a:t>
            </a:r>
          </a:p>
          <a:p>
            <a:pPr lvl="1"/>
            <a:r>
              <a:rPr lang="nl-NL" sz="1400" dirty="0"/>
              <a:t>Transportkosten	3%</a:t>
            </a:r>
          </a:p>
          <a:p>
            <a:pPr lvl="1"/>
            <a:r>
              <a:rPr lang="nl-NL" sz="1400" dirty="0"/>
              <a:t>Promotiekosten	2%</a:t>
            </a:r>
          </a:p>
          <a:p>
            <a:r>
              <a:rPr lang="nl-NL" sz="1600" dirty="0"/>
              <a:t>Zonneduin verwacht dat deze percentages ook voor komende jaar gelden.</a:t>
            </a:r>
          </a:p>
          <a:p>
            <a:endParaRPr lang="nl-NL" sz="1600" dirty="0"/>
          </a:p>
          <a:p>
            <a:pPr marL="0" indent="0">
              <a:buNone/>
            </a:pPr>
            <a:r>
              <a:rPr lang="nl-NL" sz="1600" b="1" dirty="0"/>
              <a:t>Opdracht: </a:t>
            </a:r>
            <a:r>
              <a:rPr lang="nl-NL" sz="1600" dirty="0"/>
              <a:t>Stel voor Zonneduin de exploitatiebegroting samen in euro’s en in procenten van de omzet.</a:t>
            </a:r>
            <a:endParaRPr lang="nl-NL" sz="1600" b="1" dirty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35460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fbeeldingsresultaat voor basiscalculaties voor market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0660" y="480399"/>
            <a:ext cx="946280" cy="1340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el 1"/>
          <p:cNvSpPr>
            <a:spLocks noGrp="1"/>
          </p:cNvSpPr>
          <p:nvPr/>
        </p:nvSpPr>
        <p:spPr bwMode="auto">
          <a:xfrm>
            <a:off x="506187" y="604840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9pPr>
          </a:lstStyle>
          <a:p>
            <a:r>
              <a:rPr lang="nl-NL" dirty="0"/>
              <a:t>Exploitatiebegroting 				</a:t>
            </a:r>
            <a:endParaRPr lang="nl-NL" sz="2000" i="1" dirty="0"/>
          </a:p>
        </p:txBody>
      </p:sp>
      <p:sp>
        <p:nvSpPr>
          <p:cNvPr id="4" name="Tijdelijke aanduiding voor inhoud 2"/>
          <p:cNvSpPr>
            <a:spLocks noGrp="1"/>
          </p:cNvSpPr>
          <p:nvPr/>
        </p:nvSpPr>
        <p:spPr bwMode="auto">
          <a:xfrm>
            <a:off x="506186" y="1743158"/>
            <a:ext cx="11179629" cy="4322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4000" b="1" dirty="0"/>
              <a:t>Opdrachten (Rekenvaardigheid) :</a:t>
            </a:r>
          </a:p>
          <a:p>
            <a:pPr marL="0" indent="0">
              <a:buNone/>
            </a:pPr>
            <a:r>
              <a:rPr lang="nl-NL" sz="4000" dirty="0"/>
              <a:t>pagina 57 en 58</a:t>
            </a:r>
          </a:p>
          <a:p>
            <a:pPr marL="0" indent="0">
              <a:buNone/>
            </a:pPr>
            <a:r>
              <a:rPr lang="nl-NL" sz="4000" dirty="0"/>
              <a:t>35 t/m 39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5" name="Picture 4" descr="https://s.s-bol.com/imgbase0/imagebase3/large/FC/3/7/3/1/920000002247137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0102" y="2244721"/>
            <a:ext cx="2201699" cy="3146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7302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80757"/>
          </a:xfrm>
        </p:spPr>
        <p:txBody>
          <a:bodyPr/>
          <a:lstStyle/>
          <a:p>
            <a:r>
              <a:rPr lang="nl-NL" dirty="0"/>
              <a:t> </a:t>
            </a:r>
            <a:br>
              <a:rPr lang="nl-NL" dirty="0"/>
            </a:br>
            <a:r>
              <a:rPr lang="nl-NL" dirty="0"/>
              <a:t>Financieel Management</a:t>
            </a:r>
          </a:p>
        </p:txBody>
      </p:sp>
      <p:pic>
        <p:nvPicPr>
          <p:cNvPr id="3" name="Picture 2" descr="Afbeeldingsresultaat voor basiscalculaties voor market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4509" y="2461600"/>
            <a:ext cx="2343651" cy="33194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Picture 4" descr="https://s.s-bol.com/imgbase0/imagebase3/large/FC/3/7/3/1/920000002247137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459" y="2461600"/>
            <a:ext cx="2322779" cy="33194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788715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36947"/>
          </a:xfrm>
        </p:spPr>
        <p:txBody>
          <a:bodyPr/>
          <a:lstStyle/>
          <a:p>
            <a:r>
              <a:rPr lang="nl-NL" dirty="0"/>
              <a:t> </a:t>
            </a:r>
            <a:br>
              <a:rPr lang="nl-NL" dirty="0"/>
            </a:br>
            <a:r>
              <a:rPr lang="nl-NL" sz="5400" b="1" dirty="0"/>
              <a:t>Financieel plan</a:t>
            </a:r>
            <a:br>
              <a:rPr lang="nl-NL" sz="5400" dirty="0"/>
            </a:br>
            <a:r>
              <a:rPr lang="nl-NL" sz="5400" dirty="0"/>
              <a:t>Beoordelingsformulier</a:t>
            </a: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1A2A38D-45F8-4810-AE74-F579846C2A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8908" y="3406456"/>
            <a:ext cx="6994184" cy="134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727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 bwMode="auto">
          <a:xfrm>
            <a:off x="1524000" y="660160"/>
            <a:ext cx="9144000" cy="980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9pPr>
          </a:lstStyle>
          <a:p>
            <a:r>
              <a:rPr lang="nl-NL" sz="4000" b="1" dirty="0"/>
              <a:t>Financieel management </a:t>
            </a:r>
            <a:br>
              <a:rPr lang="nl-NL" sz="4000" i="1" dirty="0"/>
            </a:br>
            <a:r>
              <a:rPr lang="nl-NL" sz="4000" i="1" dirty="0"/>
              <a:t>Hoofdstuk 2. Begroten en budgetteren</a:t>
            </a:r>
          </a:p>
        </p:txBody>
      </p:sp>
      <p:pic>
        <p:nvPicPr>
          <p:cNvPr id="3" name="Picture 2" descr="Afbeeldingsresultaat voor basiscalculaties voor market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0660" y="480399"/>
            <a:ext cx="946280" cy="1340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jdelijke aanduiding voor inhoud 2"/>
          <p:cNvSpPr>
            <a:spLocks noGrp="1"/>
          </p:cNvSpPr>
          <p:nvPr/>
        </p:nvSpPr>
        <p:spPr bwMode="auto">
          <a:xfrm>
            <a:off x="1219200" y="2057399"/>
            <a:ext cx="10607739" cy="3771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1800" dirty="0"/>
              <a:t>	</a:t>
            </a:r>
            <a:endParaRPr lang="nl-NL" sz="2400" dirty="0"/>
          </a:p>
          <a:p>
            <a:pPr marL="457200" lvl="1" indent="0">
              <a:buNone/>
            </a:pPr>
            <a:r>
              <a:rPr lang="nl-NL" sz="3200" b="1" dirty="0">
                <a:ea typeface="+mj-ea"/>
                <a:cs typeface="+mj-cs"/>
              </a:rPr>
              <a:t>2.6 Exploitatie</a:t>
            </a:r>
            <a:r>
              <a:rPr lang="nl-NL" sz="3200" b="1" u="sng" dirty="0">
                <a:ea typeface="+mj-ea"/>
                <a:cs typeface="+mj-cs"/>
              </a:rPr>
              <a:t>begroting</a:t>
            </a:r>
            <a:r>
              <a:rPr lang="nl-NL" sz="3200" b="1" dirty="0">
                <a:ea typeface="+mj-ea"/>
                <a:cs typeface="+mj-cs"/>
              </a:rPr>
              <a:t> / </a:t>
            </a:r>
            <a:r>
              <a:rPr lang="nl-NL" sz="3200" b="1" dirty="0"/>
              <a:t>exploitatie</a:t>
            </a:r>
            <a:r>
              <a:rPr lang="nl-NL" sz="3200" b="1" u="sng" dirty="0"/>
              <a:t>overzicht</a:t>
            </a:r>
            <a:r>
              <a:rPr lang="nl-NL" sz="3200" b="1" dirty="0"/>
              <a:t> </a:t>
            </a:r>
            <a:endParaRPr lang="nl-NL" sz="3200" b="1" dirty="0">
              <a:ea typeface="+mj-ea"/>
              <a:cs typeface="+mj-cs"/>
            </a:endParaRPr>
          </a:p>
          <a:p>
            <a:pPr marL="457200" lvl="1" indent="0" eaLnBrk="1" hangingPunct="1">
              <a:buNone/>
            </a:pPr>
            <a:endParaRPr lang="nl-NL" sz="1800" dirty="0"/>
          </a:p>
          <a:p>
            <a:pPr lvl="1" eaLnBrk="1" hangingPunct="1"/>
            <a:r>
              <a:rPr lang="nl-NL" dirty="0"/>
              <a:t>Een ondernemer wil graag weten of zij winst (of verlies) maakt in een periode</a:t>
            </a:r>
          </a:p>
          <a:p>
            <a:pPr lvl="1" eaLnBrk="1" hangingPunct="1"/>
            <a:endParaRPr lang="nl-NL" dirty="0"/>
          </a:p>
          <a:p>
            <a:pPr lvl="1" eaLnBrk="1" hangingPunct="1"/>
            <a:r>
              <a:rPr lang="nl-NL" dirty="0"/>
              <a:t>Twee soorten winst: brutowinst en nettowinst</a:t>
            </a:r>
          </a:p>
          <a:p>
            <a:pPr lvl="1" eaLnBrk="1" hangingPunct="1"/>
            <a:endParaRPr lang="nl-NL" sz="1800" dirty="0"/>
          </a:p>
          <a:p>
            <a:pPr marL="457200" lvl="1" indent="0" eaLnBrk="1" hangingPunct="1">
              <a:buNone/>
            </a:pPr>
            <a:endParaRPr lang="nl-NL" sz="1800" dirty="0"/>
          </a:p>
          <a:p>
            <a:pPr lvl="1" eaLnBrk="1" hangingPunct="1"/>
            <a:endParaRPr lang="nl-NL" sz="1800" dirty="0"/>
          </a:p>
          <a:p>
            <a:pPr lvl="1" eaLnBrk="1" hangingPunct="1"/>
            <a:endParaRPr lang="nl-NL" sz="1800" dirty="0"/>
          </a:p>
          <a:p>
            <a:pPr lvl="1" eaLnBrk="1" hangingPunct="1"/>
            <a:endParaRPr lang="nl-NL" sz="1800" dirty="0"/>
          </a:p>
          <a:p>
            <a:pPr marL="457200" lvl="1" indent="0" eaLnBrk="1" hangingPunct="1">
              <a:buNone/>
            </a:pPr>
            <a:endParaRPr lang="nl-NL" sz="1800" dirty="0"/>
          </a:p>
          <a:p>
            <a:pPr lvl="1" eaLnBrk="1" hangingPunct="1"/>
            <a:endParaRPr lang="nl-NL" sz="1800" dirty="0"/>
          </a:p>
          <a:p>
            <a:pPr marL="457200" lvl="1" indent="0" eaLnBrk="1" hangingPunct="1">
              <a:buNone/>
            </a:pPr>
            <a:endParaRPr lang="nl-NL" sz="1800" dirty="0"/>
          </a:p>
          <a:p>
            <a:pPr marL="457200" lvl="1" indent="0" eaLnBrk="1" hangingPunct="1">
              <a:buNone/>
            </a:pPr>
            <a:endParaRPr lang="nl-NL" sz="1800" dirty="0"/>
          </a:p>
          <a:p>
            <a:pPr marL="457200" lvl="1" indent="0" eaLnBrk="1" hangingPunct="1">
              <a:buNone/>
            </a:pPr>
            <a:endParaRPr lang="nl-NL" sz="1800" dirty="0"/>
          </a:p>
          <a:p>
            <a:pPr lvl="1" eaLnBrk="1" hangingPunct="1"/>
            <a:endParaRPr lang="nl-NL" sz="1800" dirty="0"/>
          </a:p>
          <a:p>
            <a:pPr marL="457200" lvl="1" indent="0" eaLnBrk="1" hangingPunct="1">
              <a:buNone/>
            </a:pPr>
            <a:endParaRPr lang="nl-NL" sz="1800" b="1" dirty="0">
              <a:solidFill>
                <a:srgbClr val="20382B"/>
              </a:solidFill>
            </a:endParaRPr>
          </a:p>
          <a:p>
            <a:pPr lvl="1" eaLnBrk="1" hangingPunct="1">
              <a:buFont typeface="Arial" charset="0"/>
              <a:buNone/>
            </a:pPr>
            <a:endParaRPr lang="nl-NL" sz="1400" b="1" dirty="0">
              <a:solidFill>
                <a:srgbClr val="20382B"/>
              </a:solidFill>
            </a:endParaRPr>
          </a:p>
          <a:p>
            <a:pPr lvl="1" eaLnBrk="1" hangingPunct="1">
              <a:buFont typeface="Arial" charset="0"/>
              <a:buNone/>
            </a:pPr>
            <a:endParaRPr lang="nl-NL" sz="1400" b="1" dirty="0">
              <a:solidFill>
                <a:srgbClr val="20382B"/>
              </a:solidFill>
            </a:endParaRPr>
          </a:p>
          <a:p>
            <a:pPr lvl="1" eaLnBrk="1" hangingPunct="1">
              <a:buFont typeface="Arial" charset="0"/>
              <a:buNone/>
            </a:pPr>
            <a:endParaRPr lang="nl-NL" sz="1400" b="1" dirty="0">
              <a:solidFill>
                <a:srgbClr val="20382B"/>
              </a:solidFill>
            </a:endParaRPr>
          </a:p>
          <a:p>
            <a:pPr lvl="1" eaLnBrk="1" hangingPunct="1"/>
            <a:endParaRPr lang="nl-NL" sz="1400" b="1" dirty="0"/>
          </a:p>
          <a:p>
            <a:pPr lvl="2" eaLnBrk="1" hangingPunct="1"/>
            <a:endParaRPr lang="nl-NL" sz="1400" b="1" dirty="0"/>
          </a:p>
        </p:txBody>
      </p:sp>
    </p:spTree>
    <p:extLst>
      <p:ext uri="{BB962C8B-B14F-4D97-AF65-F5344CB8AC3E}">
        <p14:creationId xmlns:p14="http://schemas.microsoft.com/office/powerpoint/2010/main" val="2930719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fbeeldingsresultaat voor basiscalculaties voor market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0660" y="480399"/>
            <a:ext cx="946280" cy="1340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el 1"/>
          <p:cNvSpPr>
            <a:spLocks noGrp="1"/>
          </p:cNvSpPr>
          <p:nvPr/>
        </p:nvSpPr>
        <p:spPr bwMode="auto">
          <a:xfrm>
            <a:off x="497949" y="69854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9pPr>
          </a:lstStyle>
          <a:p>
            <a:r>
              <a:rPr lang="nl-NL" dirty="0"/>
              <a:t>Exploitatiebegroting 				</a:t>
            </a:r>
            <a:r>
              <a:rPr lang="nl-NL" sz="2800" i="1" dirty="0"/>
              <a:t>(pagina 36)</a:t>
            </a:r>
            <a:endParaRPr lang="nl-NL" sz="2000" i="1" dirty="0"/>
          </a:p>
        </p:txBody>
      </p:sp>
      <p:sp>
        <p:nvSpPr>
          <p:cNvPr id="4" name="Tijdelijke aanduiding voor inhoud 2"/>
          <p:cNvSpPr>
            <a:spLocks noGrp="1"/>
          </p:cNvSpPr>
          <p:nvPr/>
        </p:nvSpPr>
        <p:spPr bwMode="auto">
          <a:xfrm>
            <a:off x="497949" y="1836863"/>
            <a:ext cx="10515600" cy="4322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dirty="0"/>
              <a:t>Overzicht dat inzichtelijk maakt of je verlies of winst maakt (excl. btw)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>
                <a:solidFill>
                  <a:prstClr val="black"/>
                </a:solidFill>
              </a:rPr>
              <a:t>Exploitatie</a:t>
            </a:r>
            <a:r>
              <a:rPr lang="nl-NL" i="1" dirty="0">
                <a:solidFill>
                  <a:srgbClr val="0070C0"/>
                </a:solidFill>
              </a:rPr>
              <a:t>begroting</a:t>
            </a:r>
            <a:r>
              <a:rPr lang="nl-NL" dirty="0"/>
              <a:t> </a:t>
            </a:r>
          </a:p>
          <a:p>
            <a:r>
              <a:rPr lang="nl-NL" dirty="0"/>
              <a:t>Exploitatie</a:t>
            </a:r>
            <a:r>
              <a:rPr lang="nl-NL" i="1" dirty="0">
                <a:solidFill>
                  <a:srgbClr val="0070C0"/>
                </a:solidFill>
              </a:rPr>
              <a:t>overzicht</a:t>
            </a:r>
            <a:r>
              <a:rPr lang="nl-NL" i="1" dirty="0"/>
              <a:t> </a:t>
            </a:r>
            <a:endParaRPr lang="nl-NL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5" name="Picture 2" descr="Afbeeldingsresultaat voor winst verli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241" y="2709643"/>
            <a:ext cx="3449811" cy="3449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7304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 rotWithShape="1">
          <a:blip r:embed="rId2"/>
          <a:srcRect b="20635"/>
          <a:stretch/>
        </p:blipFill>
        <p:spPr>
          <a:xfrm>
            <a:off x="3540468" y="1672426"/>
            <a:ext cx="5111063" cy="4267211"/>
          </a:xfrm>
          <a:prstGeom prst="rect">
            <a:avLst/>
          </a:prstGeom>
        </p:spPr>
      </p:pic>
      <p:sp>
        <p:nvSpPr>
          <p:cNvPr id="3" name="Titel 1"/>
          <p:cNvSpPr>
            <a:spLocks noGrp="1"/>
          </p:cNvSpPr>
          <p:nvPr/>
        </p:nvSpPr>
        <p:spPr bwMode="auto">
          <a:xfrm>
            <a:off x="838200" y="632613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9pPr>
          </a:lstStyle>
          <a:p>
            <a:r>
              <a:rPr lang="nl-NL" dirty="0"/>
              <a:t>Exploitatiebegroting 				</a:t>
            </a:r>
            <a:r>
              <a:rPr lang="nl-NL" sz="2800" i="1" dirty="0"/>
              <a:t>(pagina 36)</a:t>
            </a:r>
            <a:endParaRPr lang="nl-NL" sz="2000" i="1" dirty="0"/>
          </a:p>
        </p:txBody>
      </p:sp>
      <p:pic>
        <p:nvPicPr>
          <p:cNvPr id="4" name="Picture 2" descr="Afbeeldingsresultaat voor basiscalculaties voor marketi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0660" y="480399"/>
            <a:ext cx="946280" cy="1340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4460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fbeeldingsresultaat voor basiscalculaties voor market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0660" y="480399"/>
            <a:ext cx="946280" cy="1340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Afbeelding 2"/>
          <p:cNvPicPr>
            <a:picLocks noChangeAspect="1"/>
          </p:cNvPicPr>
          <p:nvPr/>
        </p:nvPicPr>
        <p:blipFill rotWithShape="1">
          <a:blip r:embed="rId3"/>
          <a:srcRect b="71517"/>
          <a:stretch/>
        </p:blipFill>
        <p:spPr>
          <a:xfrm>
            <a:off x="2063079" y="2977697"/>
            <a:ext cx="8065841" cy="2416855"/>
          </a:xfrm>
          <a:prstGeom prst="rect">
            <a:avLst/>
          </a:prstGeom>
        </p:spPr>
      </p:pic>
      <p:sp>
        <p:nvSpPr>
          <p:cNvPr id="4" name="Titel 1"/>
          <p:cNvSpPr>
            <a:spLocks noGrp="1"/>
          </p:cNvSpPr>
          <p:nvPr/>
        </p:nvSpPr>
        <p:spPr bwMode="auto">
          <a:xfrm>
            <a:off x="838200" y="1463448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9pPr>
          </a:lstStyle>
          <a:p>
            <a:r>
              <a:rPr lang="nl-NL" dirty="0"/>
              <a:t>Exploitatiebegroting 				</a:t>
            </a:r>
            <a:r>
              <a:rPr lang="nl-NL" sz="2800" i="1" dirty="0"/>
              <a:t>(pagina 36)</a:t>
            </a:r>
            <a:endParaRPr lang="nl-NL" sz="2000" i="1" dirty="0"/>
          </a:p>
        </p:txBody>
      </p:sp>
    </p:spTree>
    <p:extLst>
      <p:ext uri="{BB962C8B-B14F-4D97-AF65-F5344CB8AC3E}">
        <p14:creationId xmlns:p14="http://schemas.microsoft.com/office/powerpoint/2010/main" val="869511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fbeeldingsresultaat voor basiscalculaties voor market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0660" y="480399"/>
            <a:ext cx="946280" cy="1340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el 1"/>
          <p:cNvSpPr>
            <a:spLocks noGrp="1"/>
          </p:cNvSpPr>
          <p:nvPr/>
        </p:nvSpPr>
        <p:spPr bwMode="auto">
          <a:xfrm>
            <a:off x="838200" y="984476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9pPr>
          </a:lstStyle>
          <a:p>
            <a:r>
              <a:rPr lang="nl-NL" dirty="0"/>
              <a:t>Exploitatiebegroting 				</a:t>
            </a:r>
            <a:r>
              <a:rPr lang="nl-NL" sz="2800" i="1" dirty="0"/>
              <a:t>(pagina 36)</a:t>
            </a:r>
            <a:endParaRPr lang="nl-NL" sz="2000" i="1" dirty="0"/>
          </a:p>
        </p:txBody>
      </p:sp>
      <p:pic>
        <p:nvPicPr>
          <p:cNvPr id="4" name="tabl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5028" y="2839283"/>
            <a:ext cx="7561943" cy="234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5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 rotWithShape="1">
          <a:blip r:embed="rId2"/>
          <a:srcRect b="20635"/>
          <a:stretch/>
        </p:blipFill>
        <p:spPr>
          <a:xfrm>
            <a:off x="5140668" y="1634326"/>
            <a:ext cx="5111063" cy="4267211"/>
          </a:xfrm>
          <a:prstGeom prst="rect">
            <a:avLst/>
          </a:prstGeom>
        </p:spPr>
      </p:pic>
      <p:sp>
        <p:nvSpPr>
          <p:cNvPr id="3" name="Titel 1"/>
          <p:cNvSpPr>
            <a:spLocks noGrp="1"/>
          </p:cNvSpPr>
          <p:nvPr/>
        </p:nvSpPr>
        <p:spPr bwMode="auto">
          <a:xfrm>
            <a:off x="838200" y="632613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9pPr>
          </a:lstStyle>
          <a:p>
            <a:r>
              <a:rPr lang="nl-NL" dirty="0"/>
              <a:t>Exploitatiebegroting 				</a:t>
            </a:r>
            <a:r>
              <a:rPr lang="nl-NL" sz="2800" i="1" dirty="0"/>
              <a:t>(pagina 36)</a:t>
            </a:r>
            <a:endParaRPr lang="nl-NL" sz="2000" i="1" dirty="0"/>
          </a:p>
        </p:txBody>
      </p:sp>
      <p:pic>
        <p:nvPicPr>
          <p:cNvPr id="4" name="Picture 2" descr="Afbeeldingsresultaat voor basiscalculaties voor marketi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0660" y="480399"/>
            <a:ext cx="946280" cy="1340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13405" y="3363480"/>
            <a:ext cx="8596668" cy="80890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Kosten indelen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13405" y="4041344"/>
            <a:ext cx="4927263" cy="1860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nl-NL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Naar kostensoort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nl-NL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 vaste/constante &amp; variabele kosten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nl-NL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 directe &amp; indirecte kosten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nl-NL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10" name="Rechte verbindingslijn 9"/>
          <p:cNvCxnSpPr/>
          <p:nvPr/>
        </p:nvCxnSpPr>
        <p:spPr>
          <a:xfrm flipH="1" flipV="1">
            <a:off x="374073" y="3150524"/>
            <a:ext cx="5150427" cy="11776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/>
          <p:nvPr/>
        </p:nvCxnSpPr>
        <p:spPr>
          <a:xfrm flipH="1" flipV="1">
            <a:off x="414221" y="5577685"/>
            <a:ext cx="5150427" cy="11776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1773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a1">
  <a:themeElements>
    <a:clrScheme name="Aangepast 1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BDEA1A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a1" id="{848D2DA3-4BAC-4590-9F3A-C04EAD61AF1C}" vid="{84936BD3-994A-46F0-BAD8-245BDD45B96D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2" ma:contentTypeDescription="Een nieuw document maken." ma:contentTypeScope="" ma:versionID="1dc84fb11a9be35ac09a1ae920ea7357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85fd8f0e804736af8b3f71c277445723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7DE6F1-65E5-4742-993C-166C160C650C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openxmlformats.org/package/2006/metadata/core-properties"/>
    <ds:schemaRef ds:uri="47a28104-336f-447d-946e-e305ac2bcd47"/>
    <ds:schemaRef ds:uri="http://purl.org/dc/elements/1.1/"/>
    <ds:schemaRef ds:uri="http://schemas.microsoft.com/office/infopath/2007/PartnerControls"/>
    <ds:schemaRef ds:uri="34354c1b-6b8c-435b-ad50-990538c1955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E0517EB-918A-4F91-B474-4547F2D83E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F86B30-92CD-48CD-A78F-2EB7C13235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Thema1</Template>
  <TotalTime>3657</TotalTime>
  <Words>335</Words>
  <Application>Microsoft Office PowerPoint</Application>
  <PresentationFormat>Breedbeeld</PresentationFormat>
  <Paragraphs>100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Trebuchet MS</vt:lpstr>
      <vt:lpstr>Wingdings</vt:lpstr>
      <vt:lpstr>Wingdings 3</vt:lpstr>
      <vt:lpstr>Thema1</vt:lpstr>
      <vt:lpstr>Financiën</vt:lpstr>
      <vt:lpstr>  Financieel Management</vt:lpstr>
      <vt:lpstr>  Financieel plan Beoordelingsformulier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  Financieel plan Beoordelingsformulier</vt:lpstr>
      <vt:lpstr>Exploitatiebegroting - Opdracht     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Thomas Noordeloos</dc:creator>
  <cp:lastModifiedBy>Thomas Noordeloos</cp:lastModifiedBy>
  <cp:revision>58</cp:revision>
  <dcterms:created xsi:type="dcterms:W3CDTF">2017-09-05T13:31:36Z</dcterms:created>
  <dcterms:modified xsi:type="dcterms:W3CDTF">2020-12-15T12:14:19Z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