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78" r:id="rId7"/>
    <p:sldId id="259" r:id="rId8"/>
    <p:sldId id="260" r:id="rId9"/>
    <p:sldId id="279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598" autoAdjust="0"/>
  </p:normalViewPr>
  <p:slideViewPr>
    <p:cSldViewPr snapToGrid="0">
      <p:cViewPr varScale="1">
        <p:scale>
          <a:sx n="52" d="100"/>
          <a:sy n="52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Heeringa - Boer" userId="1f9b6369-772d-4fc2-a94c-f05c5210091e" providerId="ADAL" clId="{B70A73E0-3688-42FC-B321-78C95DF4F12A}"/>
    <pc:docChg chg="custSel modSld">
      <pc:chgData name="Tessa Heeringa - Boer" userId="1f9b6369-772d-4fc2-a94c-f05c5210091e" providerId="ADAL" clId="{B70A73E0-3688-42FC-B321-78C95DF4F12A}" dt="2020-12-10T11:56:52.567" v="93" actId="20577"/>
      <pc:docMkLst>
        <pc:docMk/>
      </pc:docMkLst>
      <pc:sldChg chg="modNotesTx">
        <pc:chgData name="Tessa Heeringa - Boer" userId="1f9b6369-772d-4fc2-a94c-f05c5210091e" providerId="ADAL" clId="{B70A73E0-3688-42FC-B321-78C95DF4F12A}" dt="2020-12-10T11:56:52.567" v="93" actId="20577"/>
        <pc:sldMkLst>
          <pc:docMk/>
          <pc:sldMk cId="742589204" sldId="26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6BFEA-27DD-489D-829B-8C8B3BD8A1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7B62B48-AC8B-414A-91FB-408BC4C81A30}">
      <dgm:prSet/>
      <dgm:spPr/>
      <dgm:t>
        <a:bodyPr/>
        <a:lstStyle/>
        <a:p>
          <a:r>
            <a:rPr lang="nl-NL"/>
            <a:t>1. groepsontwikkeling (fasen)</a:t>
          </a:r>
          <a:endParaRPr lang="en-US"/>
        </a:p>
      </dgm:t>
    </dgm:pt>
    <dgm:pt modelId="{2011CACE-DABC-4EE8-83A0-F4AE08DBA7A1}" type="parTrans" cxnId="{6CA7E10F-5766-4E00-86CC-07D6CA4D6BFE}">
      <dgm:prSet/>
      <dgm:spPr/>
      <dgm:t>
        <a:bodyPr/>
        <a:lstStyle/>
        <a:p>
          <a:endParaRPr lang="en-US"/>
        </a:p>
      </dgm:t>
    </dgm:pt>
    <dgm:pt modelId="{EC73B59E-9CEC-4703-8601-8F2A3190181D}" type="sibTrans" cxnId="{6CA7E10F-5766-4E00-86CC-07D6CA4D6BFE}">
      <dgm:prSet/>
      <dgm:spPr/>
      <dgm:t>
        <a:bodyPr/>
        <a:lstStyle/>
        <a:p>
          <a:endParaRPr lang="en-US"/>
        </a:p>
      </dgm:t>
    </dgm:pt>
    <dgm:pt modelId="{4ED2CB44-AA31-48EE-87C5-133291714797}">
      <dgm:prSet/>
      <dgm:spPr/>
      <dgm:t>
        <a:bodyPr/>
        <a:lstStyle/>
        <a:p>
          <a:r>
            <a:rPr lang="nl-NL"/>
            <a:t>2. zorgen voor goede sfeer (stemming)</a:t>
          </a:r>
          <a:endParaRPr lang="en-US"/>
        </a:p>
      </dgm:t>
    </dgm:pt>
    <dgm:pt modelId="{CCAAB977-595D-4726-A331-6066EFB639BA}" type="parTrans" cxnId="{773060D1-79CA-4A8F-86CA-FACFCE87662B}">
      <dgm:prSet/>
      <dgm:spPr/>
      <dgm:t>
        <a:bodyPr/>
        <a:lstStyle/>
        <a:p>
          <a:endParaRPr lang="en-US"/>
        </a:p>
      </dgm:t>
    </dgm:pt>
    <dgm:pt modelId="{EA28AFEA-CAEF-4C20-9D44-9BBF769440C5}" type="sibTrans" cxnId="{773060D1-79CA-4A8F-86CA-FACFCE87662B}">
      <dgm:prSet/>
      <dgm:spPr/>
      <dgm:t>
        <a:bodyPr/>
        <a:lstStyle/>
        <a:p>
          <a:endParaRPr lang="en-US"/>
        </a:p>
      </dgm:t>
    </dgm:pt>
    <dgm:pt modelId="{50273CF6-74A4-45FA-BA46-7E281E733CE4}">
      <dgm:prSet/>
      <dgm:spPr/>
      <dgm:t>
        <a:bodyPr/>
        <a:lstStyle/>
        <a:p>
          <a:r>
            <a:rPr lang="nl-NL"/>
            <a:t>3. stimuleren van interactie</a:t>
          </a:r>
          <a:endParaRPr lang="en-US"/>
        </a:p>
      </dgm:t>
    </dgm:pt>
    <dgm:pt modelId="{827E1DF0-4B4B-4B7E-8DF0-BDFC365F793D}" type="parTrans" cxnId="{3867FC17-421C-4BBE-85CA-A886FE116A67}">
      <dgm:prSet/>
      <dgm:spPr/>
      <dgm:t>
        <a:bodyPr/>
        <a:lstStyle/>
        <a:p>
          <a:endParaRPr lang="en-US"/>
        </a:p>
      </dgm:t>
    </dgm:pt>
    <dgm:pt modelId="{32DB278D-29A3-41FC-BDE7-8B4791DE5664}" type="sibTrans" cxnId="{3867FC17-421C-4BBE-85CA-A886FE116A67}">
      <dgm:prSet/>
      <dgm:spPr/>
      <dgm:t>
        <a:bodyPr/>
        <a:lstStyle/>
        <a:p>
          <a:endParaRPr lang="en-US"/>
        </a:p>
      </dgm:t>
    </dgm:pt>
    <dgm:pt modelId="{C95484B5-781B-450D-87C2-716F0F44FCC3}">
      <dgm:prSet/>
      <dgm:spPr/>
      <dgm:t>
        <a:bodyPr/>
        <a:lstStyle/>
        <a:p>
          <a:r>
            <a:rPr lang="nl-NL"/>
            <a:t>4. betrokkenheid stimuleren</a:t>
          </a:r>
          <a:endParaRPr lang="en-US"/>
        </a:p>
      </dgm:t>
    </dgm:pt>
    <dgm:pt modelId="{9C57CEC2-95FE-466E-8CB0-19DF1129A11C}" type="parTrans" cxnId="{B5355671-4C81-47D5-A125-1BDAD775B98E}">
      <dgm:prSet/>
      <dgm:spPr/>
      <dgm:t>
        <a:bodyPr/>
        <a:lstStyle/>
        <a:p>
          <a:endParaRPr lang="en-US"/>
        </a:p>
      </dgm:t>
    </dgm:pt>
    <dgm:pt modelId="{C846746C-CC9B-428A-B1E5-9C93D8D6D897}" type="sibTrans" cxnId="{B5355671-4C81-47D5-A125-1BDAD775B98E}">
      <dgm:prSet/>
      <dgm:spPr/>
      <dgm:t>
        <a:bodyPr/>
        <a:lstStyle/>
        <a:p>
          <a:endParaRPr lang="en-US"/>
        </a:p>
      </dgm:t>
    </dgm:pt>
    <dgm:pt modelId="{5843F04A-12C0-4DFC-8CEC-FA6497A3701D}">
      <dgm:prSet/>
      <dgm:spPr/>
      <dgm:t>
        <a:bodyPr/>
        <a:lstStyle/>
        <a:p>
          <a:r>
            <a:rPr lang="nl-NL"/>
            <a:t>5. individuele aandacht geven</a:t>
          </a:r>
          <a:endParaRPr lang="en-US"/>
        </a:p>
      </dgm:t>
    </dgm:pt>
    <dgm:pt modelId="{5015F677-02DF-4C37-B867-A239859DF814}" type="parTrans" cxnId="{5F38245E-9BC2-4FC9-A304-4331F75CA4E2}">
      <dgm:prSet/>
      <dgm:spPr/>
      <dgm:t>
        <a:bodyPr/>
        <a:lstStyle/>
        <a:p>
          <a:endParaRPr lang="en-US"/>
        </a:p>
      </dgm:t>
    </dgm:pt>
    <dgm:pt modelId="{3F0E8420-7015-473B-81EE-39BD9AC267A6}" type="sibTrans" cxnId="{5F38245E-9BC2-4FC9-A304-4331F75CA4E2}">
      <dgm:prSet/>
      <dgm:spPr/>
      <dgm:t>
        <a:bodyPr/>
        <a:lstStyle/>
        <a:p>
          <a:endParaRPr lang="en-US"/>
        </a:p>
      </dgm:t>
    </dgm:pt>
    <dgm:pt modelId="{50CDF922-D461-45F3-A046-D8823F97E310}">
      <dgm:prSet/>
      <dgm:spPr/>
      <dgm:t>
        <a:bodyPr/>
        <a:lstStyle/>
        <a:p>
          <a:r>
            <a:rPr lang="nl-NL"/>
            <a:t>6. omgaan met conformisme</a:t>
          </a:r>
          <a:endParaRPr lang="en-US"/>
        </a:p>
      </dgm:t>
    </dgm:pt>
    <dgm:pt modelId="{487F0826-2288-4CD5-A4B4-1623D7817BE4}" type="parTrans" cxnId="{AE668F0D-F358-40C8-82DF-0B1B6ACB8888}">
      <dgm:prSet/>
      <dgm:spPr/>
      <dgm:t>
        <a:bodyPr/>
        <a:lstStyle/>
        <a:p>
          <a:endParaRPr lang="en-US"/>
        </a:p>
      </dgm:t>
    </dgm:pt>
    <dgm:pt modelId="{C303B9E9-08D6-463A-AF42-55BAB9BEB70B}" type="sibTrans" cxnId="{AE668F0D-F358-40C8-82DF-0B1B6ACB8888}">
      <dgm:prSet/>
      <dgm:spPr/>
      <dgm:t>
        <a:bodyPr/>
        <a:lstStyle/>
        <a:p>
          <a:endParaRPr lang="en-US"/>
        </a:p>
      </dgm:t>
    </dgm:pt>
    <dgm:pt modelId="{99AA8E00-85DE-4140-81A3-9B48672A21B8}">
      <dgm:prSet/>
      <dgm:spPr/>
      <dgm:t>
        <a:bodyPr/>
        <a:lstStyle/>
        <a:p>
          <a:r>
            <a:rPr lang="nl-NL"/>
            <a:t>7. overzicht houden</a:t>
          </a:r>
          <a:br>
            <a:rPr lang="nl-NL"/>
          </a:br>
          <a:endParaRPr lang="en-US"/>
        </a:p>
      </dgm:t>
    </dgm:pt>
    <dgm:pt modelId="{827884E6-0E5F-43B6-8A15-3DEB5F447141}" type="parTrans" cxnId="{A2F26189-0FF9-448E-899D-C2435D87D4C4}">
      <dgm:prSet/>
      <dgm:spPr/>
      <dgm:t>
        <a:bodyPr/>
        <a:lstStyle/>
        <a:p>
          <a:endParaRPr lang="en-US"/>
        </a:p>
      </dgm:t>
    </dgm:pt>
    <dgm:pt modelId="{9570CA63-78A7-4AAC-8DF2-E56C1D369585}" type="sibTrans" cxnId="{A2F26189-0FF9-448E-899D-C2435D87D4C4}">
      <dgm:prSet/>
      <dgm:spPr/>
      <dgm:t>
        <a:bodyPr/>
        <a:lstStyle/>
        <a:p>
          <a:endParaRPr lang="en-US"/>
        </a:p>
      </dgm:t>
    </dgm:pt>
    <dgm:pt modelId="{44109D42-7D95-428E-A60C-C1C7CD34A75A}" type="pres">
      <dgm:prSet presAssocID="{D986BFEA-27DD-489D-829B-8C8B3BD8A120}" presName="root" presStyleCnt="0">
        <dgm:presLayoutVars>
          <dgm:dir/>
          <dgm:resizeHandles val="exact"/>
        </dgm:presLayoutVars>
      </dgm:prSet>
      <dgm:spPr/>
    </dgm:pt>
    <dgm:pt modelId="{EB294490-B45E-41AF-A677-1C29F6C97F21}" type="pres">
      <dgm:prSet presAssocID="{17B62B48-AC8B-414A-91FB-408BC4C81A30}" presName="compNode" presStyleCnt="0"/>
      <dgm:spPr/>
    </dgm:pt>
    <dgm:pt modelId="{8D3E5775-4512-432C-B97D-CBA137EEDFBA}" type="pres">
      <dgm:prSet presAssocID="{17B62B48-AC8B-414A-91FB-408BC4C81A30}" presName="bgRect" presStyleLbl="bgShp" presStyleIdx="0" presStyleCnt="7"/>
      <dgm:spPr/>
    </dgm:pt>
    <dgm:pt modelId="{D5FB42B8-1477-408E-BE66-9D21787D8C5D}" type="pres">
      <dgm:prSet presAssocID="{17B62B48-AC8B-414A-91FB-408BC4C81A3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79E7F847-E724-43D1-8C2D-11BA53141318}" type="pres">
      <dgm:prSet presAssocID="{17B62B48-AC8B-414A-91FB-408BC4C81A30}" presName="spaceRect" presStyleCnt="0"/>
      <dgm:spPr/>
    </dgm:pt>
    <dgm:pt modelId="{FCF389AC-43FD-4B54-813F-FC423622598F}" type="pres">
      <dgm:prSet presAssocID="{17B62B48-AC8B-414A-91FB-408BC4C81A30}" presName="parTx" presStyleLbl="revTx" presStyleIdx="0" presStyleCnt="7">
        <dgm:presLayoutVars>
          <dgm:chMax val="0"/>
          <dgm:chPref val="0"/>
        </dgm:presLayoutVars>
      </dgm:prSet>
      <dgm:spPr/>
    </dgm:pt>
    <dgm:pt modelId="{DB31CF4E-932B-4960-93A3-7E3ABDF1B384}" type="pres">
      <dgm:prSet presAssocID="{EC73B59E-9CEC-4703-8601-8F2A3190181D}" presName="sibTrans" presStyleCnt="0"/>
      <dgm:spPr/>
    </dgm:pt>
    <dgm:pt modelId="{214BD70B-044F-4251-8CA5-B64C37F183DA}" type="pres">
      <dgm:prSet presAssocID="{4ED2CB44-AA31-48EE-87C5-133291714797}" presName="compNode" presStyleCnt="0"/>
      <dgm:spPr/>
    </dgm:pt>
    <dgm:pt modelId="{FE545786-BB26-4215-A9C3-F6CD883E92C5}" type="pres">
      <dgm:prSet presAssocID="{4ED2CB44-AA31-48EE-87C5-133291714797}" presName="bgRect" presStyleLbl="bgShp" presStyleIdx="1" presStyleCnt="7"/>
      <dgm:spPr/>
    </dgm:pt>
    <dgm:pt modelId="{52C8B0EA-72EF-4B1B-90C3-EF4A102A3C85}" type="pres">
      <dgm:prSet presAssocID="{4ED2CB44-AA31-48EE-87C5-13329171479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kker"/>
        </a:ext>
      </dgm:extLst>
    </dgm:pt>
    <dgm:pt modelId="{38557798-5DBB-4AB9-A148-18F1E60B2F24}" type="pres">
      <dgm:prSet presAssocID="{4ED2CB44-AA31-48EE-87C5-133291714797}" presName="spaceRect" presStyleCnt="0"/>
      <dgm:spPr/>
    </dgm:pt>
    <dgm:pt modelId="{0DACFF33-3839-449D-99F6-527E3569DBDF}" type="pres">
      <dgm:prSet presAssocID="{4ED2CB44-AA31-48EE-87C5-133291714797}" presName="parTx" presStyleLbl="revTx" presStyleIdx="1" presStyleCnt="7">
        <dgm:presLayoutVars>
          <dgm:chMax val="0"/>
          <dgm:chPref val="0"/>
        </dgm:presLayoutVars>
      </dgm:prSet>
      <dgm:spPr/>
    </dgm:pt>
    <dgm:pt modelId="{B5C8FAD7-2AF1-4314-8F21-AB7F019ECD4B}" type="pres">
      <dgm:prSet presAssocID="{EA28AFEA-CAEF-4C20-9D44-9BBF769440C5}" presName="sibTrans" presStyleCnt="0"/>
      <dgm:spPr/>
    </dgm:pt>
    <dgm:pt modelId="{60B4C153-B464-496D-AB28-DE34B20F045B}" type="pres">
      <dgm:prSet presAssocID="{50273CF6-74A4-45FA-BA46-7E281E733CE4}" presName="compNode" presStyleCnt="0"/>
      <dgm:spPr/>
    </dgm:pt>
    <dgm:pt modelId="{A6926A12-F34E-4CC5-8097-2996E59FC3B6}" type="pres">
      <dgm:prSet presAssocID="{50273CF6-74A4-45FA-BA46-7E281E733CE4}" presName="bgRect" presStyleLbl="bgShp" presStyleIdx="2" presStyleCnt="7"/>
      <dgm:spPr/>
    </dgm:pt>
    <dgm:pt modelId="{6EB22AFE-CD0D-4EDA-A550-1DC96AF3949E}" type="pres">
      <dgm:prSet presAssocID="{50273CF6-74A4-45FA-BA46-7E281E733CE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s"/>
        </a:ext>
      </dgm:extLst>
    </dgm:pt>
    <dgm:pt modelId="{934DAB3C-5206-4202-8E12-9743D33AD78B}" type="pres">
      <dgm:prSet presAssocID="{50273CF6-74A4-45FA-BA46-7E281E733CE4}" presName="spaceRect" presStyleCnt="0"/>
      <dgm:spPr/>
    </dgm:pt>
    <dgm:pt modelId="{E4D8D49F-DD90-441A-A24F-89D2790DEABD}" type="pres">
      <dgm:prSet presAssocID="{50273CF6-74A4-45FA-BA46-7E281E733CE4}" presName="parTx" presStyleLbl="revTx" presStyleIdx="2" presStyleCnt="7">
        <dgm:presLayoutVars>
          <dgm:chMax val="0"/>
          <dgm:chPref val="0"/>
        </dgm:presLayoutVars>
      </dgm:prSet>
      <dgm:spPr/>
    </dgm:pt>
    <dgm:pt modelId="{08D3E741-6A6E-4BD1-8AE6-21E9C5AD267A}" type="pres">
      <dgm:prSet presAssocID="{32DB278D-29A3-41FC-BDE7-8B4791DE5664}" presName="sibTrans" presStyleCnt="0"/>
      <dgm:spPr/>
    </dgm:pt>
    <dgm:pt modelId="{EC6798A4-9182-4A7B-B09D-8633B32476B3}" type="pres">
      <dgm:prSet presAssocID="{C95484B5-781B-450D-87C2-716F0F44FCC3}" presName="compNode" presStyleCnt="0"/>
      <dgm:spPr/>
    </dgm:pt>
    <dgm:pt modelId="{145E937C-1348-4C08-8F77-1486DF7CC418}" type="pres">
      <dgm:prSet presAssocID="{C95484B5-781B-450D-87C2-716F0F44FCC3}" presName="bgRect" presStyleLbl="bgShp" presStyleIdx="3" presStyleCnt="7"/>
      <dgm:spPr/>
    </dgm:pt>
    <dgm:pt modelId="{FB82715C-23F7-4F68-BD5B-21F6A97DF740}" type="pres">
      <dgm:prSet presAssocID="{C95484B5-781B-450D-87C2-716F0F44FCC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AC1E82E5-4A33-46B9-9F58-7A4C3F36AD41}" type="pres">
      <dgm:prSet presAssocID="{C95484B5-781B-450D-87C2-716F0F44FCC3}" presName="spaceRect" presStyleCnt="0"/>
      <dgm:spPr/>
    </dgm:pt>
    <dgm:pt modelId="{8D708C8E-CC75-4D84-937F-5B935F175CDB}" type="pres">
      <dgm:prSet presAssocID="{C95484B5-781B-450D-87C2-716F0F44FCC3}" presName="parTx" presStyleLbl="revTx" presStyleIdx="3" presStyleCnt="7">
        <dgm:presLayoutVars>
          <dgm:chMax val="0"/>
          <dgm:chPref val="0"/>
        </dgm:presLayoutVars>
      </dgm:prSet>
      <dgm:spPr/>
    </dgm:pt>
    <dgm:pt modelId="{5E5D7A6E-205C-4A41-A833-F0C1BCD05894}" type="pres">
      <dgm:prSet presAssocID="{C846746C-CC9B-428A-B1E5-9C93D8D6D897}" presName="sibTrans" presStyleCnt="0"/>
      <dgm:spPr/>
    </dgm:pt>
    <dgm:pt modelId="{33DC6294-447F-4CCD-8A89-890964518624}" type="pres">
      <dgm:prSet presAssocID="{5843F04A-12C0-4DFC-8CEC-FA6497A3701D}" presName="compNode" presStyleCnt="0"/>
      <dgm:spPr/>
    </dgm:pt>
    <dgm:pt modelId="{28685EE7-2E2B-49EA-ADA0-73626C3A6B90}" type="pres">
      <dgm:prSet presAssocID="{5843F04A-12C0-4DFC-8CEC-FA6497A3701D}" presName="bgRect" presStyleLbl="bgShp" presStyleIdx="4" presStyleCnt="7"/>
      <dgm:spPr/>
    </dgm:pt>
    <dgm:pt modelId="{538A2800-264F-440F-9C83-CD384446BEAA}" type="pres">
      <dgm:prSet presAssocID="{5843F04A-12C0-4DFC-8CEC-FA6497A3701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811C9119-4E7E-4DC0-A397-08B2E8ADD3A5}" type="pres">
      <dgm:prSet presAssocID="{5843F04A-12C0-4DFC-8CEC-FA6497A3701D}" presName="spaceRect" presStyleCnt="0"/>
      <dgm:spPr/>
    </dgm:pt>
    <dgm:pt modelId="{999ED60F-B2F7-444D-8099-DD63777E809C}" type="pres">
      <dgm:prSet presAssocID="{5843F04A-12C0-4DFC-8CEC-FA6497A3701D}" presName="parTx" presStyleLbl="revTx" presStyleIdx="4" presStyleCnt="7">
        <dgm:presLayoutVars>
          <dgm:chMax val="0"/>
          <dgm:chPref val="0"/>
        </dgm:presLayoutVars>
      </dgm:prSet>
      <dgm:spPr/>
    </dgm:pt>
    <dgm:pt modelId="{8627E630-7A71-40BA-9DFA-E0B9555CDB8C}" type="pres">
      <dgm:prSet presAssocID="{3F0E8420-7015-473B-81EE-39BD9AC267A6}" presName="sibTrans" presStyleCnt="0"/>
      <dgm:spPr/>
    </dgm:pt>
    <dgm:pt modelId="{E3ABC57A-31A7-454B-AA29-6C996B0490AF}" type="pres">
      <dgm:prSet presAssocID="{50CDF922-D461-45F3-A046-D8823F97E310}" presName="compNode" presStyleCnt="0"/>
      <dgm:spPr/>
    </dgm:pt>
    <dgm:pt modelId="{9D875DB6-CF50-4699-8833-9FC028B197A4}" type="pres">
      <dgm:prSet presAssocID="{50CDF922-D461-45F3-A046-D8823F97E310}" presName="bgRect" presStyleLbl="bgShp" presStyleIdx="5" presStyleCnt="7"/>
      <dgm:spPr/>
    </dgm:pt>
    <dgm:pt modelId="{8817B276-1178-47F3-81BE-3EE9A886F219}" type="pres">
      <dgm:prSet presAssocID="{50CDF922-D461-45F3-A046-D8823F97E31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54AF1F12-8A03-4C0F-8692-57CA109FAB53}" type="pres">
      <dgm:prSet presAssocID="{50CDF922-D461-45F3-A046-D8823F97E310}" presName="spaceRect" presStyleCnt="0"/>
      <dgm:spPr/>
    </dgm:pt>
    <dgm:pt modelId="{9D14D053-3D8F-4741-BF9E-C3890B7DDA74}" type="pres">
      <dgm:prSet presAssocID="{50CDF922-D461-45F3-A046-D8823F97E310}" presName="parTx" presStyleLbl="revTx" presStyleIdx="5" presStyleCnt="7">
        <dgm:presLayoutVars>
          <dgm:chMax val="0"/>
          <dgm:chPref val="0"/>
        </dgm:presLayoutVars>
      </dgm:prSet>
      <dgm:spPr/>
    </dgm:pt>
    <dgm:pt modelId="{06AA1320-7A37-49AD-8607-836AB1F145FB}" type="pres">
      <dgm:prSet presAssocID="{C303B9E9-08D6-463A-AF42-55BAB9BEB70B}" presName="sibTrans" presStyleCnt="0"/>
      <dgm:spPr/>
    </dgm:pt>
    <dgm:pt modelId="{FAE06BFC-6A29-42A0-854B-CA3109EABBE5}" type="pres">
      <dgm:prSet presAssocID="{99AA8E00-85DE-4140-81A3-9B48672A21B8}" presName="compNode" presStyleCnt="0"/>
      <dgm:spPr/>
    </dgm:pt>
    <dgm:pt modelId="{7752B16C-58F3-435D-BD65-F7A3289CCD37}" type="pres">
      <dgm:prSet presAssocID="{99AA8E00-85DE-4140-81A3-9B48672A21B8}" presName="bgRect" presStyleLbl="bgShp" presStyleIdx="6" presStyleCnt="7"/>
      <dgm:spPr/>
    </dgm:pt>
    <dgm:pt modelId="{5D7C3A86-7C75-48D1-B347-F2A85077C434}" type="pres">
      <dgm:prSet presAssocID="{99AA8E00-85DE-4140-81A3-9B48672A21B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F2C1508-B7CE-4A93-B61B-705E905877BA}" type="pres">
      <dgm:prSet presAssocID="{99AA8E00-85DE-4140-81A3-9B48672A21B8}" presName="spaceRect" presStyleCnt="0"/>
      <dgm:spPr/>
    </dgm:pt>
    <dgm:pt modelId="{A95C485F-D73E-4579-BE6B-BC39874B5FAF}" type="pres">
      <dgm:prSet presAssocID="{99AA8E00-85DE-4140-81A3-9B48672A21B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E668F0D-F358-40C8-82DF-0B1B6ACB8888}" srcId="{D986BFEA-27DD-489D-829B-8C8B3BD8A120}" destId="{50CDF922-D461-45F3-A046-D8823F97E310}" srcOrd="5" destOrd="0" parTransId="{487F0826-2288-4CD5-A4B4-1623D7817BE4}" sibTransId="{C303B9E9-08D6-463A-AF42-55BAB9BEB70B}"/>
    <dgm:cxn modelId="{6CA7E10F-5766-4E00-86CC-07D6CA4D6BFE}" srcId="{D986BFEA-27DD-489D-829B-8C8B3BD8A120}" destId="{17B62B48-AC8B-414A-91FB-408BC4C81A30}" srcOrd="0" destOrd="0" parTransId="{2011CACE-DABC-4EE8-83A0-F4AE08DBA7A1}" sibTransId="{EC73B59E-9CEC-4703-8601-8F2A3190181D}"/>
    <dgm:cxn modelId="{3867FC17-421C-4BBE-85CA-A886FE116A67}" srcId="{D986BFEA-27DD-489D-829B-8C8B3BD8A120}" destId="{50273CF6-74A4-45FA-BA46-7E281E733CE4}" srcOrd="2" destOrd="0" parTransId="{827E1DF0-4B4B-4B7E-8DF0-BDFC365F793D}" sibTransId="{32DB278D-29A3-41FC-BDE7-8B4791DE5664}"/>
    <dgm:cxn modelId="{5CB8D01B-4F01-4E22-B43B-09D7AFAFA0E2}" type="presOf" srcId="{C95484B5-781B-450D-87C2-716F0F44FCC3}" destId="{8D708C8E-CC75-4D84-937F-5B935F175CDB}" srcOrd="0" destOrd="0" presId="urn:microsoft.com/office/officeart/2018/2/layout/IconVerticalSolidList"/>
    <dgm:cxn modelId="{16BA602F-2234-42BC-B824-9618BFA6DD34}" type="presOf" srcId="{50273CF6-74A4-45FA-BA46-7E281E733CE4}" destId="{E4D8D49F-DD90-441A-A24F-89D2790DEABD}" srcOrd="0" destOrd="0" presId="urn:microsoft.com/office/officeart/2018/2/layout/IconVerticalSolidList"/>
    <dgm:cxn modelId="{C5660140-D2B7-4714-935D-8527C07EA6CC}" type="presOf" srcId="{5843F04A-12C0-4DFC-8CEC-FA6497A3701D}" destId="{999ED60F-B2F7-444D-8099-DD63777E809C}" srcOrd="0" destOrd="0" presId="urn:microsoft.com/office/officeart/2018/2/layout/IconVerticalSolidList"/>
    <dgm:cxn modelId="{5F38245E-9BC2-4FC9-A304-4331F75CA4E2}" srcId="{D986BFEA-27DD-489D-829B-8C8B3BD8A120}" destId="{5843F04A-12C0-4DFC-8CEC-FA6497A3701D}" srcOrd="4" destOrd="0" parTransId="{5015F677-02DF-4C37-B867-A239859DF814}" sibTransId="{3F0E8420-7015-473B-81EE-39BD9AC267A6}"/>
    <dgm:cxn modelId="{B5355671-4C81-47D5-A125-1BDAD775B98E}" srcId="{D986BFEA-27DD-489D-829B-8C8B3BD8A120}" destId="{C95484B5-781B-450D-87C2-716F0F44FCC3}" srcOrd="3" destOrd="0" parTransId="{9C57CEC2-95FE-466E-8CB0-19DF1129A11C}" sibTransId="{C846746C-CC9B-428A-B1E5-9C93D8D6D897}"/>
    <dgm:cxn modelId="{A2F26189-0FF9-448E-899D-C2435D87D4C4}" srcId="{D986BFEA-27DD-489D-829B-8C8B3BD8A120}" destId="{99AA8E00-85DE-4140-81A3-9B48672A21B8}" srcOrd="6" destOrd="0" parTransId="{827884E6-0E5F-43B6-8A15-3DEB5F447141}" sibTransId="{9570CA63-78A7-4AAC-8DF2-E56C1D369585}"/>
    <dgm:cxn modelId="{B9D6FC8D-542E-417F-B4E1-3CFB66A69C5C}" type="presOf" srcId="{50CDF922-D461-45F3-A046-D8823F97E310}" destId="{9D14D053-3D8F-4741-BF9E-C3890B7DDA74}" srcOrd="0" destOrd="0" presId="urn:microsoft.com/office/officeart/2018/2/layout/IconVerticalSolidList"/>
    <dgm:cxn modelId="{17A2B9A6-1B59-4517-B34E-A9A7335C90E4}" type="presOf" srcId="{99AA8E00-85DE-4140-81A3-9B48672A21B8}" destId="{A95C485F-D73E-4579-BE6B-BC39874B5FAF}" srcOrd="0" destOrd="0" presId="urn:microsoft.com/office/officeart/2018/2/layout/IconVerticalSolidList"/>
    <dgm:cxn modelId="{BC4A3DC5-3BEE-4501-84CE-0D292BA09B77}" type="presOf" srcId="{4ED2CB44-AA31-48EE-87C5-133291714797}" destId="{0DACFF33-3839-449D-99F6-527E3569DBDF}" srcOrd="0" destOrd="0" presId="urn:microsoft.com/office/officeart/2018/2/layout/IconVerticalSolidList"/>
    <dgm:cxn modelId="{7612C2C5-BE39-478C-9A0A-42B3D04B4B50}" type="presOf" srcId="{D986BFEA-27DD-489D-829B-8C8B3BD8A120}" destId="{44109D42-7D95-428E-A60C-C1C7CD34A75A}" srcOrd="0" destOrd="0" presId="urn:microsoft.com/office/officeart/2018/2/layout/IconVerticalSolidList"/>
    <dgm:cxn modelId="{9714DFC7-6B95-49FA-AA0B-8CD64E0E530D}" type="presOf" srcId="{17B62B48-AC8B-414A-91FB-408BC4C81A30}" destId="{FCF389AC-43FD-4B54-813F-FC423622598F}" srcOrd="0" destOrd="0" presId="urn:microsoft.com/office/officeart/2018/2/layout/IconVerticalSolidList"/>
    <dgm:cxn modelId="{773060D1-79CA-4A8F-86CA-FACFCE87662B}" srcId="{D986BFEA-27DD-489D-829B-8C8B3BD8A120}" destId="{4ED2CB44-AA31-48EE-87C5-133291714797}" srcOrd="1" destOrd="0" parTransId="{CCAAB977-595D-4726-A331-6066EFB639BA}" sibTransId="{EA28AFEA-CAEF-4C20-9D44-9BBF769440C5}"/>
    <dgm:cxn modelId="{78904249-037B-4C93-BDAC-704BFD2AD567}" type="presParOf" srcId="{44109D42-7D95-428E-A60C-C1C7CD34A75A}" destId="{EB294490-B45E-41AF-A677-1C29F6C97F21}" srcOrd="0" destOrd="0" presId="urn:microsoft.com/office/officeart/2018/2/layout/IconVerticalSolidList"/>
    <dgm:cxn modelId="{E0E1A8BD-9FD7-4123-9512-27B9DF7E047B}" type="presParOf" srcId="{EB294490-B45E-41AF-A677-1C29F6C97F21}" destId="{8D3E5775-4512-432C-B97D-CBA137EEDFBA}" srcOrd="0" destOrd="0" presId="urn:microsoft.com/office/officeart/2018/2/layout/IconVerticalSolidList"/>
    <dgm:cxn modelId="{FE4B5D90-AAD5-4A7A-B4DF-2FE7AD314CB7}" type="presParOf" srcId="{EB294490-B45E-41AF-A677-1C29F6C97F21}" destId="{D5FB42B8-1477-408E-BE66-9D21787D8C5D}" srcOrd="1" destOrd="0" presId="urn:microsoft.com/office/officeart/2018/2/layout/IconVerticalSolidList"/>
    <dgm:cxn modelId="{430D2417-1AF9-4FEE-B72A-0F3E69CA757F}" type="presParOf" srcId="{EB294490-B45E-41AF-A677-1C29F6C97F21}" destId="{79E7F847-E724-43D1-8C2D-11BA53141318}" srcOrd="2" destOrd="0" presId="urn:microsoft.com/office/officeart/2018/2/layout/IconVerticalSolidList"/>
    <dgm:cxn modelId="{5CDAE111-98D1-4ADD-9C24-374635C7BA12}" type="presParOf" srcId="{EB294490-B45E-41AF-A677-1C29F6C97F21}" destId="{FCF389AC-43FD-4B54-813F-FC423622598F}" srcOrd="3" destOrd="0" presId="urn:microsoft.com/office/officeart/2018/2/layout/IconVerticalSolidList"/>
    <dgm:cxn modelId="{ABA78FF6-5625-405B-BF9F-E3921E921467}" type="presParOf" srcId="{44109D42-7D95-428E-A60C-C1C7CD34A75A}" destId="{DB31CF4E-932B-4960-93A3-7E3ABDF1B384}" srcOrd="1" destOrd="0" presId="urn:microsoft.com/office/officeart/2018/2/layout/IconVerticalSolidList"/>
    <dgm:cxn modelId="{DE3F7A34-0B56-4DF4-8B24-85B7EE462A74}" type="presParOf" srcId="{44109D42-7D95-428E-A60C-C1C7CD34A75A}" destId="{214BD70B-044F-4251-8CA5-B64C37F183DA}" srcOrd="2" destOrd="0" presId="urn:microsoft.com/office/officeart/2018/2/layout/IconVerticalSolidList"/>
    <dgm:cxn modelId="{70C84CA0-3E8D-445B-909B-E5507921B038}" type="presParOf" srcId="{214BD70B-044F-4251-8CA5-B64C37F183DA}" destId="{FE545786-BB26-4215-A9C3-F6CD883E92C5}" srcOrd="0" destOrd="0" presId="urn:microsoft.com/office/officeart/2018/2/layout/IconVerticalSolidList"/>
    <dgm:cxn modelId="{11F41BFC-69F6-4DA0-BBC7-5D6AD7AB992A}" type="presParOf" srcId="{214BD70B-044F-4251-8CA5-B64C37F183DA}" destId="{52C8B0EA-72EF-4B1B-90C3-EF4A102A3C85}" srcOrd="1" destOrd="0" presId="urn:microsoft.com/office/officeart/2018/2/layout/IconVerticalSolidList"/>
    <dgm:cxn modelId="{82EE7AF3-5927-4AD5-BCC3-6DF8113B632B}" type="presParOf" srcId="{214BD70B-044F-4251-8CA5-B64C37F183DA}" destId="{38557798-5DBB-4AB9-A148-18F1E60B2F24}" srcOrd="2" destOrd="0" presId="urn:microsoft.com/office/officeart/2018/2/layout/IconVerticalSolidList"/>
    <dgm:cxn modelId="{1B803376-FD8E-401F-B4FF-7F3B1D4F9E6D}" type="presParOf" srcId="{214BD70B-044F-4251-8CA5-B64C37F183DA}" destId="{0DACFF33-3839-449D-99F6-527E3569DBDF}" srcOrd="3" destOrd="0" presId="urn:microsoft.com/office/officeart/2018/2/layout/IconVerticalSolidList"/>
    <dgm:cxn modelId="{49A514C0-7B64-43DC-A17B-AB1578599BEF}" type="presParOf" srcId="{44109D42-7D95-428E-A60C-C1C7CD34A75A}" destId="{B5C8FAD7-2AF1-4314-8F21-AB7F019ECD4B}" srcOrd="3" destOrd="0" presId="urn:microsoft.com/office/officeart/2018/2/layout/IconVerticalSolidList"/>
    <dgm:cxn modelId="{33FD25C7-B8ED-4592-A706-2E7A7EB54A6D}" type="presParOf" srcId="{44109D42-7D95-428E-A60C-C1C7CD34A75A}" destId="{60B4C153-B464-496D-AB28-DE34B20F045B}" srcOrd="4" destOrd="0" presId="urn:microsoft.com/office/officeart/2018/2/layout/IconVerticalSolidList"/>
    <dgm:cxn modelId="{1CC8EC6A-CD0D-474F-AFC0-D1A38BABBD01}" type="presParOf" srcId="{60B4C153-B464-496D-AB28-DE34B20F045B}" destId="{A6926A12-F34E-4CC5-8097-2996E59FC3B6}" srcOrd="0" destOrd="0" presId="urn:microsoft.com/office/officeart/2018/2/layout/IconVerticalSolidList"/>
    <dgm:cxn modelId="{69D102B5-D07B-47AF-A2B5-20D7EC3762CD}" type="presParOf" srcId="{60B4C153-B464-496D-AB28-DE34B20F045B}" destId="{6EB22AFE-CD0D-4EDA-A550-1DC96AF3949E}" srcOrd="1" destOrd="0" presId="urn:microsoft.com/office/officeart/2018/2/layout/IconVerticalSolidList"/>
    <dgm:cxn modelId="{D64B96D6-E606-4FB7-9F41-A5BC529D11CD}" type="presParOf" srcId="{60B4C153-B464-496D-AB28-DE34B20F045B}" destId="{934DAB3C-5206-4202-8E12-9743D33AD78B}" srcOrd="2" destOrd="0" presId="urn:microsoft.com/office/officeart/2018/2/layout/IconVerticalSolidList"/>
    <dgm:cxn modelId="{D6B1F105-9BCD-450A-925B-13B5D77E6479}" type="presParOf" srcId="{60B4C153-B464-496D-AB28-DE34B20F045B}" destId="{E4D8D49F-DD90-441A-A24F-89D2790DEABD}" srcOrd="3" destOrd="0" presId="urn:microsoft.com/office/officeart/2018/2/layout/IconVerticalSolidList"/>
    <dgm:cxn modelId="{AB8D9950-CCF6-415A-AC7D-C7B880AAEE79}" type="presParOf" srcId="{44109D42-7D95-428E-A60C-C1C7CD34A75A}" destId="{08D3E741-6A6E-4BD1-8AE6-21E9C5AD267A}" srcOrd="5" destOrd="0" presId="urn:microsoft.com/office/officeart/2018/2/layout/IconVerticalSolidList"/>
    <dgm:cxn modelId="{D5E7AE9C-7EE1-4450-8A82-29C8A9CA76B4}" type="presParOf" srcId="{44109D42-7D95-428E-A60C-C1C7CD34A75A}" destId="{EC6798A4-9182-4A7B-B09D-8633B32476B3}" srcOrd="6" destOrd="0" presId="urn:microsoft.com/office/officeart/2018/2/layout/IconVerticalSolidList"/>
    <dgm:cxn modelId="{A8BA868C-2E59-47F3-988C-80DC8F7D5810}" type="presParOf" srcId="{EC6798A4-9182-4A7B-B09D-8633B32476B3}" destId="{145E937C-1348-4C08-8F77-1486DF7CC418}" srcOrd="0" destOrd="0" presId="urn:microsoft.com/office/officeart/2018/2/layout/IconVerticalSolidList"/>
    <dgm:cxn modelId="{039C5260-EB2A-4D1A-97D3-506078CD5899}" type="presParOf" srcId="{EC6798A4-9182-4A7B-B09D-8633B32476B3}" destId="{FB82715C-23F7-4F68-BD5B-21F6A97DF740}" srcOrd="1" destOrd="0" presId="urn:microsoft.com/office/officeart/2018/2/layout/IconVerticalSolidList"/>
    <dgm:cxn modelId="{05246BFC-8F8D-4D0A-A135-9C42133E6AFE}" type="presParOf" srcId="{EC6798A4-9182-4A7B-B09D-8633B32476B3}" destId="{AC1E82E5-4A33-46B9-9F58-7A4C3F36AD41}" srcOrd="2" destOrd="0" presId="urn:microsoft.com/office/officeart/2018/2/layout/IconVerticalSolidList"/>
    <dgm:cxn modelId="{BB372D98-6327-42CC-AB71-94C3CA2557E9}" type="presParOf" srcId="{EC6798A4-9182-4A7B-B09D-8633B32476B3}" destId="{8D708C8E-CC75-4D84-937F-5B935F175CDB}" srcOrd="3" destOrd="0" presId="urn:microsoft.com/office/officeart/2018/2/layout/IconVerticalSolidList"/>
    <dgm:cxn modelId="{C36FCF7C-9776-4B27-B02F-A7EBA036D9CE}" type="presParOf" srcId="{44109D42-7D95-428E-A60C-C1C7CD34A75A}" destId="{5E5D7A6E-205C-4A41-A833-F0C1BCD05894}" srcOrd="7" destOrd="0" presId="urn:microsoft.com/office/officeart/2018/2/layout/IconVerticalSolidList"/>
    <dgm:cxn modelId="{B51B6B68-DF67-4CAF-BC1E-A4DB046D6F51}" type="presParOf" srcId="{44109D42-7D95-428E-A60C-C1C7CD34A75A}" destId="{33DC6294-447F-4CCD-8A89-890964518624}" srcOrd="8" destOrd="0" presId="urn:microsoft.com/office/officeart/2018/2/layout/IconVerticalSolidList"/>
    <dgm:cxn modelId="{D2A545D4-AB79-4943-8A7F-4317C1341A76}" type="presParOf" srcId="{33DC6294-447F-4CCD-8A89-890964518624}" destId="{28685EE7-2E2B-49EA-ADA0-73626C3A6B90}" srcOrd="0" destOrd="0" presId="urn:microsoft.com/office/officeart/2018/2/layout/IconVerticalSolidList"/>
    <dgm:cxn modelId="{C444CE80-0134-4440-B2D0-6624BEA98E34}" type="presParOf" srcId="{33DC6294-447F-4CCD-8A89-890964518624}" destId="{538A2800-264F-440F-9C83-CD384446BEAA}" srcOrd="1" destOrd="0" presId="urn:microsoft.com/office/officeart/2018/2/layout/IconVerticalSolidList"/>
    <dgm:cxn modelId="{05C7F24C-930D-4C92-9060-0D9540AE44FB}" type="presParOf" srcId="{33DC6294-447F-4CCD-8A89-890964518624}" destId="{811C9119-4E7E-4DC0-A397-08B2E8ADD3A5}" srcOrd="2" destOrd="0" presId="urn:microsoft.com/office/officeart/2018/2/layout/IconVerticalSolidList"/>
    <dgm:cxn modelId="{CE8DC7B0-A4FD-4137-B9E9-AD95FE8B532A}" type="presParOf" srcId="{33DC6294-447F-4CCD-8A89-890964518624}" destId="{999ED60F-B2F7-444D-8099-DD63777E809C}" srcOrd="3" destOrd="0" presId="urn:microsoft.com/office/officeart/2018/2/layout/IconVerticalSolidList"/>
    <dgm:cxn modelId="{1F821F1E-5120-4284-A682-149B00332535}" type="presParOf" srcId="{44109D42-7D95-428E-A60C-C1C7CD34A75A}" destId="{8627E630-7A71-40BA-9DFA-E0B9555CDB8C}" srcOrd="9" destOrd="0" presId="urn:microsoft.com/office/officeart/2018/2/layout/IconVerticalSolidList"/>
    <dgm:cxn modelId="{E1E72A38-2DCD-4C90-B7A8-4C110895F142}" type="presParOf" srcId="{44109D42-7D95-428E-A60C-C1C7CD34A75A}" destId="{E3ABC57A-31A7-454B-AA29-6C996B0490AF}" srcOrd="10" destOrd="0" presId="urn:microsoft.com/office/officeart/2018/2/layout/IconVerticalSolidList"/>
    <dgm:cxn modelId="{239002B6-2967-44E9-A98F-0CB47E8C7646}" type="presParOf" srcId="{E3ABC57A-31A7-454B-AA29-6C996B0490AF}" destId="{9D875DB6-CF50-4699-8833-9FC028B197A4}" srcOrd="0" destOrd="0" presId="urn:microsoft.com/office/officeart/2018/2/layout/IconVerticalSolidList"/>
    <dgm:cxn modelId="{6EF2009E-E202-4229-988C-396A0E9E4F0B}" type="presParOf" srcId="{E3ABC57A-31A7-454B-AA29-6C996B0490AF}" destId="{8817B276-1178-47F3-81BE-3EE9A886F219}" srcOrd="1" destOrd="0" presId="urn:microsoft.com/office/officeart/2018/2/layout/IconVerticalSolidList"/>
    <dgm:cxn modelId="{976ADA48-72CA-42CD-A93F-E2F33FF78D09}" type="presParOf" srcId="{E3ABC57A-31A7-454B-AA29-6C996B0490AF}" destId="{54AF1F12-8A03-4C0F-8692-57CA109FAB53}" srcOrd="2" destOrd="0" presId="urn:microsoft.com/office/officeart/2018/2/layout/IconVerticalSolidList"/>
    <dgm:cxn modelId="{4A5AD7B6-81F6-478E-9089-C63D1093E7F1}" type="presParOf" srcId="{E3ABC57A-31A7-454B-AA29-6C996B0490AF}" destId="{9D14D053-3D8F-4741-BF9E-C3890B7DDA74}" srcOrd="3" destOrd="0" presId="urn:microsoft.com/office/officeart/2018/2/layout/IconVerticalSolidList"/>
    <dgm:cxn modelId="{C360103E-1C48-4749-9B25-D429601A8116}" type="presParOf" srcId="{44109D42-7D95-428E-A60C-C1C7CD34A75A}" destId="{06AA1320-7A37-49AD-8607-836AB1F145FB}" srcOrd="11" destOrd="0" presId="urn:microsoft.com/office/officeart/2018/2/layout/IconVerticalSolidList"/>
    <dgm:cxn modelId="{339A57A8-336C-49DA-A560-AF7538907B73}" type="presParOf" srcId="{44109D42-7D95-428E-A60C-C1C7CD34A75A}" destId="{FAE06BFC-6A29-42A0-854B-CA3109EABBE5}" srcOrd="12" destOrd="0" presId="urn:microsoft.com/office/officeart/2018/2/layout/IconVerticalSolidList"/>
    <dgm:cxn modelId="{F16FDC2C-088D-4B92-8289-B9CBD8EFDC4F}" type="presParOf" srcId="{FAE06BFC-6A29-42A0-854B-CA3109EABBE5}" destId="{7752B16C-58F3-435D-BD65-F7A3289CCD37}" srcOrd="0" destOrd="0" presId="urn:microsoft.com/office/officeart/2018/2/layout/IconVerticalSolidList"/>
    <dgm:cxn modelId="{CF3BA185-36A7-4D08-9C6F-BBA07DDC90A8}" type="presParOf" srcId="{FAE06BFC-6A29-42A0-854B-CA3109EABBE5}" destId="{5D7C3A86-7C75-48D1-B347-F2A85077C434}" srcOrd="1" destOrd="0" presId="urn:microsoft.com/office/officeart/2018/2/layout/IconVerticalSolidList"/>
    <dgm:cxn modelId="{58180A9F-B795-49C3-8ACC-8A770908C57C}" type="presParOf" srcId="{FAE06BFC-6A29-42A0-854B-CA3109EABBE5}" destId="{EF2C1508-B7CE-4A93-B61B-705E905877BA}" srcOrd="2" destOrd="0" presId="urn:microsoft.com/office/officeart/2018/2/layout/IconVerticalSolidList"/>
    <dgm:cxn modelId="{4C736350-1A80-45CA-AAE6-1DE7A51D6C67}" type="presParOf" srcId="{FAE06BFC-6A29-42A0-854B-CA3109EABBE5}" destId="{A95C485F-D73E-4579-BE6B-BC39874B5F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E5775-4512-432C-B97D-CBA137EEDFBA}">
      <dsp:nvSpPr>
        <dsp:cNvPr id="0" name=""/>
        <dsp:cNvSpPr/>
      </dsp:nvSpPr>
      <dsp:spPr>
        <a:xfrm>
          <a:off x="0" y="393"/>
          <a:ext cx="6683374" cy="54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B42B8-1477-408E-BE66-9D21787D8C5D}">
      <dsp:nvSpPr>
        <dsp:cNvPr id="0" name=""/>
        <dsp:cNvSpPr/>
      </dsp:nvSpPr>
      <dsp:spPr>
        <a:xfrm>
          <a:off x="163924" y="122320"/>
          <a:ext cx="298044" cy="298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389AC-43FD-4B54-813F-FC423622598F}">
      <dsp:nvSpPr>
        <dsp:cNvPr id="0" name=""/>
        <dsp:cNvSpPr/>
      </dsp:nvSpPr>
      <dsp:spPr>
        <a:xfrm>
          <a:off x="625892" y="393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1. groepsontwikkeling (fasen)</a:t>
          </a:r>
          <a:endParaRPr lang="en-US" sz="1600" kern="1200"/>
        </a:p>
      </dsp:txBody>
      <dsp:txXfrm>
        <a:off x="625892" y="393"/>
        <a:ext cx="6057482" cy="541898"/>
      </dsp:txXfrm>
    </dsp:sp>
    <dsp:sp modelId="{FE545786-BB26-4215-A9C3-F6CD883E92C5}">
      <dsp:nvSpPr>
        <dsp:cNvPr id="0" name=""/>
        <dsp:cNvSpPr/>
      </dsp:nvSpPr>
      <dsp:spPr>
        <a:xfrm>
          <a:off x="0" y="677766"/>
          <a:ext cx="6683374" cy="54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8B0EA-72EF-4B1B-90C3-EF4A102A3C85}">
      <dsp:nvSpPr>
        <dsp:cNvPr id="0" name=""/>
        <dsp:cNvSpPr/>
      </dsp:nvSpPr>
      <dsp:spPr>
        <a:xfrm>
          <a:off x="163924" y="799694"/>
          <a:ext cx="298044" cy="298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CFF33-3839-449D-99F6-527E3569DBDF}">
      <dsp:nvSpPr>
        <dsp:cNvPr id="0" name=""/>
        <dsp:cNvSpPr/>
      </dsp:nvSpPr>
      <dsp:spPr>
        <a:xfrm>
          <a:off x="625892" y="677766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2. zorgen voor goede sfeer (stemming)</a:t>
          </a:r>
          <a:endParaRPr lang="en-US" sz="1600" kern="1200"/>
        </a:p>
      </dsp:txBody>
      <dsp:txXfrm>
        <a:off x="625892" y="677766"/>
        <a:ext cx="6057482" cy="541898"/>
      </dsp:txXfrm>
    </dsp:sp>
    <dsp:sp modelId="{A6926A12-F34E-4CC5-8097-2996E59FC3B6}">
      <dsp:nvSpPr>
        <dsp:cNvPr id="0" name=""/>
        <dsp:cNvSpPr/>
      </dsp:nvSpPr>
      <dsp:spPr>
        <a:xfrm>
          <a:off x="0" y="1355140"/>
          <a:ext cx="6683374" cy="54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22AFE-CD0D-4EDA-A550-1DC96AF3949E}">
      <dsp:nvSpPr>
        <dsp:cNvPr id="0" name=""/>
        <dsp:cNvSpPr/>
      </dsp:nvSpPr>
      <dsp:spPr>
        <a:xfrm>
          <a:off x="163924" y="1477067"/>
          <a:ext cx="298044" cy="298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8D49F-DD90-441A-A24F-89D2790DEABD}">
      <dsp:nvSpPr>
        <dsp:cNvPr id="0" name=""/>
        <dsp:cNvSpPr/>
      </dsp:nvSpPr>
      <dsp:spPr>
        <a:xfrm>
          <a:off x="625892" y="1355140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3. stimuleren van interactie</a:t>
          </a:r>
          <a:endParaRPr lang="en-US" sz="1600" kern="1200"/>
        </a:p>
      </dsp:txBody>
      <dsp:txXfrm>
        <a:off x="625892" y="1355140"/>
        <a:ext cx="6057482" cy="541898"/>
      </dsp:txXfrm>
    </dsp:sp>
    <dsp:sp modelId="{145E937C-1348-4C08-8F77-1486DF7CC418}">
      <dsp:nvSpPr>
        <dsp:cNvPr id="0" name=""/>
        <dsp:cNvSpPr/>
      </dsp:nvSpPr>
      <dsp:spPr>
        <a:xfrm>
          <a:off x="0" y="2032513"/>
          <a:ext cx="6683374" cy="54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2715C-23F7-4F68-BD5B-21F6A97DF740}">
      <dsp:nvSpPr>
        <dsp:cNvPr id="0" name=""/>
        <dsp:cNvSpPr/>
      </dsp:nvSpPr>
      <dsp:spPr>
        <a:xfrm>
          <a:off x="163924" y="2154440"/>
          <a:ext cx="298044" cy="298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08C8E-CC75-4D84-937F-5B935F175CDB}">
      <dsp:nvSpPr>
        <dsp:cNvPr id="0" name=""/>
        <dsp:cNvSpPr/>
      </dsp:nvSpPr>
      <dsp:spPr>
        <a:xfrm>
          <a:off x="625892" y="2032513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4. betrokkenheid stimuleren</a:t>
          </a:r>
          <a:endParaRPr lang="en-US" sz="1600" kern="1200"/>
        </a:p>
      </dsp:txBody>
      <dsp:txXfrm>
        <a:off x="625892" y="2032513"/>
        <a:ext cx="6057482" cy="541898"/>
      </dsp:txXfrm>
    </dsp:sp>
    <dsp:sp modelId="{28685EE7-2E2B-49EA-ADA0-73626C3A6B90}">
      <dsp:nvSpPr>
        <dsp:cNvPr id="0" name=""/>
        <dsp:cNvSpPr/>
      </dsp:nvSpPr>
      <dsp:spPr>
        <a:xfrm>
          <a:off x="0" y="2709886"/>
          <a:ext cx="6683374" cy="54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A2800-264F-440F-9C83-CD384446BEAA}">
      <dsp:nvSpPr>
        <dsp:cNvPr id="0" name=""/>
        <dsp:cNvSpPr/>
      </dsp:nvSpPr>
      <dsp:spPr>
        <a:xfrm>
          <a:off x="163924" y="2831813"/>
          <a:ext cx="298044" cy="2980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ED60F-B2F7-444D-8099-DD63777E809C}">
      <dsp:nvSpPr>
        <dsp:cNvPr id="0" name=""/>
        <dsp:cNvSpPr/>
      </dsp:nvSpPr>
      <dsp:spPr>
        <a:xfrm>
          <a:off x="625892" y="2709886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5. individuele aandacht geven</a:t>
          </a:r>
          <a:endParaRPr lang="en-US" sz="1600" kern="1200"/>
        </a:p>
      </dsp:txBody>
      <dsp:txXfrm>
        <a:off x="625892" y="2709886"/>
        <a:ext cx="6057482" cy="541898"/>
      </dsp:txXfrm>
    </dsp:sp>
    <dsp:sp modelId="{9D875DB6-CF50-4699-8833-9FC028B197A4}">
      <dsp:nvSpPr>
        <dsp:cNvPr id="0" name=""/>
        <dsp:cNvSpPr/>
      </dsp:nvSpPr>
      <dsp:spPr>
        <a:xfrm>
          <a:off x="0" y="3387259"/>
          <a:ext cx="6683374" cy="54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7B276-1178-47F3-81BE-3EE9A886F219}">
      <dsp:nvSpPr>
        <dsp:cNvPr id="0" name=""/>
        <dsp:cNvSpPr/>
      </dsp:nvSpPr>
      <dsp:spPr>
        <a:xfrm>
          <a:off x="163924" y="3509186"/>
          <a:ext cx="298044" cy="2980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4D053-3D8F-4741-BF9E-C3890B7DDA74}">
      <dsp:nvSpPr>
        <dsp:cNvPr id="0" name=""/>
        <dsp:cNvSpPr/>
      </dsp:nvSpPr>
      <dsp:spPr>
        <a:xfrm>
          <a:off x="625892" y="3387259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6. omgaan met conformisme</a:t>
          </a:r>
          <a:endParaRPr lang="en-US" sz="1600" kern="1200"/>
        </a:p>
      </dsp:txBody>
      <dsp:txXfrm>
        <a:off x="625892" y="3387259"/>
        <a:ext cx="6057482" cy="541898"/>
      </dsp:txXfrm>
    </dsp:sp>
    <dsp:sp modelId="{7752B16C-58F3-435D-BD65-F7A3289CCD37}">
      <dsp:nvSpPr>
        <dsp:cNvPr id="0" name=""/>
        <dsp:cNvSpPr/>
      </dsp:nvSpPr>
      <dsp:spPr>
        <a:xfrm>
          <a:off x="0" y="4064632"/>
          <a:ext cx="6683374" cy="5418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C3A86-7C75-48D1-B347-F2A85077C434}">
      <dsp:nvSpPr>
        <dsp:cNvPr id="0" name=""/>
        <dsp:cNvSpPr/>
      </dsp:nvSpPr>
      <dsp:spPr>
        <a:xfrm>
          <a:off x="163924" y="4186559"/>
          <a:ext cx="298044" cy="2980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C485F-D73E-4579-BE6B-BC39874B5FAF}">
      <dsp:nvSpPr>
        <dsp:cNvPr id="0" name=""/>
        <dsp:cNvSpPr/>
      </dsp:nvSpPr>
      <dsp:spPr>
        <a:xfrm>
          <a:off x="625892" y="4064632"/>
          <a:ext cx="6057482" cy="541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51" tIns="57351" rIns="57351" bIns="5735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7. overzicht houden</a:t>
          </a:r>
          <a:br>
            <a:rPr lang="nl-NL" sz="1600" kern="1200"/>
          </a:br>
          <a:endParaRPr lang="en-US" sz="1600" kern="1200"/>
        </a:p>
      </dsp:txBody>
      <dsp:txXfrm>
        <a:off x="625892" y="4064632"/>
        <a:ext cx="6057482" cy="54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2FF24-290C-4215-903F-0748B4949C75}" type="datetimeFigureOut">
              <a:rPr lang="nl-NL" smtClean="0"/>
              <a:t>10-12-2020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9D29-EBE2-42B5-B807-2964082989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26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/>
              <a:t>Groepsontwikkeling = de 5 groepsfasen van </a:t>
            </a:r>
            <a:r>
              <a:rPr lang="nl-NL" dirty="0" err="1"/>
              <a:t>Tuckman</a:t>
            </a:r>
            <a:endParaRPr lang="nl-NL" dirty="0"/>
          </a:p>
          <a:p>
            <a:pPr marL="228600" indent="-228600">
              <a:buAutoNum type="arabicPeriod"/>
            </a:pPr>
            <a:r>
              <a:rPr lang="nl-NL" dirty="0"/>
              <a:t>Zorgen voor een goede sfeer = </a:t>
            </a:r>
          </a:p>
          <a:p>
            <a:pPr marL="0" indent="0">
              <a:buNone/>
            </a:pPr>
            <a:r>
              <a:rPr lang="nl-NL" dirty="0"/>
              <a:t>6. Aanpassen aan </a:t>
            </a:r>
            <a:r>
              <a:rPr lang="nl-NL"/>
              <a:t>de groep en aan de normen die er gelden in een groep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9D29-EBE2-42B5-B807-29640829890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37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9D29-EBE2-42B5-B807-29640829890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60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de groep (klas) bij iedere student afzonderlijk een dier kiezen waar de klas hem/ haar in herkent.</a:t>
            </a:r>
          </a:p>
          <a:p>
            <a:r>
              <a:rPr lang="nl-NL" dirty="0"/>
              <a:t>Laat de betreffende student daarna reageren op de rollen die hij/ zij heeft gehoord. Is er herkenning? Of niet? Hoe kan dit? Enzovoort..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9D29-EBE2-42B5-B807-29640829890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98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pabSFCpSbY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roepsdynamica en de stappen voor succesvol samenwerken | ToolsHero">
            <a:extLst>
              <a:ext uri="{FF2B5EF4-FFF2-40B4-BE49-F238E27FC236}">
                <a16:creationId xmlns:a16="http://schemas.microsoft.com/office/drawing/2014/main" id="{6348ED10-752E-45BF-B7E0-FD3E4B49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" y="1927075"/>
            <a:ext cx="6002432" cy="300121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1BA46C-FA7B-4255-9E01-7477CFB4D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2" y="957486"/>
            <a:ext cx="3707844" cy="3131913"/>
          </a:xfrm>
        </p:spPr>
        <p:txBody>
          <a:bodyPr>
            <a:normAutofit/>
          </a:bodyPr>
          <a:lstStyle/>
          <a:p>
            <a:r>
              <a:rPr lang="nl-NL" sz="3400"/>
              <a:t>groepsdynamica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87F82C-DF7A-43E2-B0CD-6E04FD895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0383" y="4165600"/>
            <a:ext cx="3707844" cy="1717675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>
                    <a:lumMod val="50000"/>
                    <a:lumOff val="50000"/>
                  </a:schemeClr>
                </a:solidFill>
              </a:rPr>
              <a:t>deskundigheid</a:t>
            </a:r>
          </a:p>
        </p:txBody>
      </p:sp>
    </p:spTree>
    <p:extLst>
      <p:ext uri="{BB962C8B-B14F-4D97-AF65-F5344CB8AC3E}">
        <p14:creationId xmlns:p14="http://schemas.microsoft.com/office/powerpoint/2010/main" val="6526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a Ciara: storm Dennis op komst - De Standaard Mobile">
            <a:extLst>
              <a:ext uri="{FF2B5EF4-FFF2-40B4-BE49-F238E27FC236}">
                <a16:creationId xmlns:a16="http://schemas.microsoft.com/office/drawing/2014/main" id="{3EB98843-3A99-47B1-9137-36AE9017A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D7B03C-13C9-4F03-B60C-414D3DFD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nl-NL" dirty="0" err="1"/>
              <a:t>Stormingsfase</a:t>
            </a:r>
            <a:r>
              <a:rPr lang="nl-NL" dirty="0"/>
              <a:t> (machtsfase)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90C891-DC30-4ACA-9A43-404CFE9224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nl-NL" dirty="0"/>
              <a:t>Groepsleden proberen hun positie in te nemen</a:t>
            </a:r>
            <a:endParaRPr lang="en-US" dirty="0"/>
          </a:p>
          <a:p>
            <a:r>
              <a:rPr lang="nl-NL" dirty="0"/>
              <a:t>Dit proces lijdt vaak tot strijd wanneer ideeën tegenover elkaar staan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16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ngeschreven bordspel regels voor een spelletjes avond | 123Bordspellen">
            <a:extLst>
              <a:ext uri="{FF2B5EF4-FFF2-40B4-BE49-F238E27FC236}">
                <a16:creationId xmlns:a16="http://schemas.microsoft.com/office/drawing/2014/main" id="{AAF922A9-3792-49CE-8415-390102ECB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 b="6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0F52B4-8F9B-4239-880A-A193DB25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nl-NL" dirty="0" err="1"/>
              <a:t>Normingsfase</a:t>
            </a:r>
            <a:r>
              <a:rPr lang="nl-NL" dirty="0"/>
              <a:t> (normeringsfase)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367D2E-F3B1-4DA7-A145-C46A99F77B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en-US" dirty="0"/>
              <a:t>Regels en </a:t>
            </a:r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bepaald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samenwerken</a:t>
            </a:r>
            <a:endParaRPr lang="en-US" dirty="0"/>
          </a:p>
          <a:p>
            <a:r>
              <a:rPr lang="en-US" dirty="0" err="1"/>
              <a:t>Gemeenschappelijke</a:t>
            </a:r>
            <a:r>
              <a:rPr lang="en-US" dirty="0"/>
              <a:t> </a:t>
            </a:r>
            <a:r>
              <a:rPr lang="en-US" dirty="0" err="1"/>
              <a:t>teamdoelen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gedeeld</a:t>
            </a:r>
            <a:r>
              <a:rPr lang="en-US" dirty="0"/>
              <a:t> en </a:t>
            </a:r>
            <a:r>
              <a:rPr lang="en-US" dirty="0" err="1"/>
              <a:t>vastgesteld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78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t deze 10 stappen krijg je een topteam - MT.nl">
            <a:extLst>
              <a:ext uri="{FF2B5EF4-FFF2-40B4-BE49-F238E27FC236}">
                <a16:creationId xmlns:a16="http://schemas.microsoft.com/office/drawing/2014/main" id="{F8657F0C-5BCB-497D-B08A-5FBEAAEE8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A91B68-0EF7-4343-8174-077B7D02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nl-NL" dirty="0" err="1"/>
              <a:t>Performing</a:t>
            </a:r>
            <a:r>
              <a:rPr lang="nl-NL" dirty="0"/>
              <a:t> (prestatiefase)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1DEE09-45C1-4093-B581-404AED2C22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pPr marL="285750"/>
            <a:r>
              <a:rPr lang="en-US" dirty="0"/>
              <a:t>Er is </a:t>
            </a:r>
            <a:r>
              <a:rPr lang="en-US" dirty="0" err="1"/>
              <a:t>sprake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team</a:t>
            </a:r>
          </a:p>
          <a:p>
            <a:pPr marL="285750"/>
            <a:r>
              <a:rPr lang="en-US" dirty="0"/>
              <a:t>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harmonieus</a:t>
            </a:r>
            <a:r>
              <a:rPr lang="en-US" dirty="0"/>
              <a:t> </a:t>
            </a:r>
            <a:r>
              <a:rPr lang="en-US" dirty="0" err="1"/>
              <a:t>samengewerkt</a:t>
            </a:r>
            <a:endParaRPr lang="en-US" dirty="0"/>
          </a:p>
          <a:p>
            <a:pPr marL="285750"/>
            <a:r>
              <a:rPr lang="en-US" dirty="0"/>
              <a:t>De </a:t>
            </a:r>
            <a:r>
              <a:rPr lang="en-US" dirty="0" err="1"/>
              <a:t>groep</a:t>
            </a:r>
            <a:r>
              <a:rPr lang="en-US" dirty="0"/>
              <a:t> kan </a:t>
            </a:r>
            <a:r>
              <a:rPr lang="en-US" dirty="0" err="1"/>
              <a:t>zelfstandig</a:t>
            </a:r>
            <a:r>
              <a:rPr lang="en-US" dirty="0"/>
              <a:t> </a:t>
            </a:r>
            <a:r>
              <a:rPr lang="en-US" dirty="0" err="1"/>
              <a:t>werken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177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72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6D159B-10D8-4F39-B6C0-1CAA6155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nl-NL" sz="3300" err="1"/>
              <a:t>Adjourning</a:t>
            </a:r>
            <a:r>
              <a:rPr lang="nl-NL" sz="3300"/>
              <a:t> (afscheidsfase)</a:t>
            </a:r>
          </a:p>
        </p:txBody>
      </p:sp>
      <p:pic>
        <p:nvPicPr>
          <p:cNvPr id="9218" name="Picture 2" descr="Blog - Afscheid nemen bestaat wel !">
            <a:extLst>
              <a:ext uri="{FF2B5EF4-FFF2-40B4-BE49-F238E27FC236}">
                <a16:creationId xmlns:a16="http://schemas.microsoft.com/office/drawing/2014/main" id="{A872B49D-7159-4F1E-B350-259532F7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487" y="1299311"/>
            <a:ext cx="6373490" cy="42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B51A76-071E-4AD6-ADAF-5ACFB05EF8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Het team </a:t>
            </a:r>
            <a:r>
              <a:rPr lang="en-US" sz="1800" dirty="0" err="1"/>
              <a:t>wordt</a:t>
            </a:r>
            <a:r>
              <a:rPr lang="en-US" sz="1800" dirty="0"/>
              <a:t> </a:t>
            </a:r>
            <a:r>
              <a:rPr lang="en-US" sz="1800" dirty="0" err="1"/>
              <a:t>opgeheven</a:t>
            </a:r>
            <a:endParaRPr lang="en-US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44516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IJ MOET">
            <a:extLst>
              <a:ext uri="{FF2B5EF4-FFF2-40B4-BE49-F238E27FC236}">
                <a16:creationId xmlns:a16="http://schemas.microsoft.com/office/drawing/2014/main" id="{91318D14-C78A-4E32-BD50-B11E6D5A6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1" b="138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DEDBA1-E74C-4E17-8935-39FF6B96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nl-NL" dirty="0"/>
              <a:t>Groepsfasen toepassen op het filmpje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5E83D0-B806-479A-A196-CEC895AA95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nl-NL" dirty="0"/>
              <a:t>In welke fase zit de groep uit het filmpje</a:t>
            </a:r>
          </a:p>
          <a:p>
            <a:r>
              <a:rPr lang="nl-NL" dirty="0"/>
              <a:t>Jij bent onderdeel van de klas. In welke fase zit jullie klas?</a:t>
            </a:r>
          </a:p>
        </p:txBody>
      </p:sp>
    </p:spTree>
    <p:extLst>
      <p:ext uri="{BB962C8B-B14F-4D97-AF65-F5344CB8AC3E}">
        <p14:creationId xmlns:p14="http://schemas.microsoft.com/office/powerpoint/2010/main" val="60799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681E4-F8C3-4E22-8750-1B54329C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  <a:r>
              <a:rPr lang="nl-NL" dirty="0" err="1"/>
              <a:t>survivel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CAFD9EA-46D7-4E32-8351-BBB12FA943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24531" t="18761" r="27006" b="6740"/>
          <a:stretch/>
        </p:blipFill>
        <p:spPr>
          <a:xfrm>
            <a:off x="561837" y="1971040"/>
            <a:ext cx="5534163" cy="478536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FEBDCAD-9861-4BAC-AF16-0A540A877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29" t="22622" r="41096" b="9019"/>
          <a:stretch/>
        </p:blipFill>
        <p:spPr>
          <a:xfrm>
            <a:off x="6647380" y="1971040"/>
            <a:ext cx="3935002" cy="46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7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D1D6CD-4D95-447D-9619-08D11F954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r="86" b="2"/>
          <a:stretch/>
        </p:blipFill>
        <p:spPr bwMode="auto">
          <a:xfrm>
            <a:off x="1" y="10"/>
            <a:ext cx="74791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4C3E54-5B3C-4308-8A4F-F30CE926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sterstructuur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1AFB9E-303B-4227-89F3-8E4F9A294D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nl-NL" sz="1800" dirty="0"/>
              <a:t>Communicatie structuur in een groep waarbij de communicatie verloopt via een centrale figuur.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9523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Visualiseer je dagstarts met een Spaghetti-diagram">
            <a:extLst>
              <a:ext uri="{FF2B5EF4-FFF2-40B4-BE49-F238E27FC236}">
                <a16:creationId xmlns:a16="http://schemas.microsoft.com/office/drawing/2014/main" id="{45DD000D-FF86-4B81-9E07-88F6DB15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2785" y="2367091"/>
            <a:ext cx="3760117" cy="3424107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2083AF-0B43-46A0-B912-95744F96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dirty="0"/>
              <a:t>wielstructuur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74710-F344-482C-B73B-2FE2BEAB89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>
            <a:normAutofit/>
          </a:bodyPr>
          <a:lstStyle/>
          <a:p>
            <a:r>
              <a:rPr lang="nl-NL" dirty="0"/>
              <a:t>Communicatie structuur in een groep waarbij de groepsleden op een intensieve manier, rechtstreeks en open met elkaar communiceren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30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E0D18DC-1215-45CC-B2A5-AF05C5769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D0BE370-514A-431B-AA6D-C69E5C4CF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dier, leeuw, zoogdier, grote kat&#10;&#10;Beschrijving is gegenereerd met zeer hoge betrouwbaarheid">
            <a:extLst>
              <a:ext uri="{FF2B5EF4-FFF2-40B4-BE49-F238E27FC236}">
                <a16:creationId xmlns:a16="http://schemas.microsoft.com/office/drawing/2014/main" id="{BA7EF38D-E830-49E1-8914-B6D96DF8C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2" r="25831"/>
          <a:stretch/>
        </p:blipFill>
        <p:spPr>
          <a:xfrm>
            <a:off x="1" y="10"/>
            <a:ext cx="3700129" cy="342898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6496BD-A67F-43CB-BD00-8A3884A44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8431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gras, kat, zoogdier, buiten&#10;&#10;Beschrijving is gegenereerd met zeer hoge betrouwbaarheid">
            <a:extLst>
              <a:ext uri="{FF2B5EF4-FFF2-40B4-BE49-F238E27FC236}">
                <a16:creationId xmlns:a16="http://schemas.microsoft.com/office/drawing/2014/main" id="{C47A7CBD-BB09-4661-8D51-F3B020839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92" b="-3"/>
          <a:stretch/>
        </p:blipFill>
        <p:spPr>
          <a:xfrm>
            <a:off x="3784345" y="10"/>
            <a:ext cx="3700129" cy="342898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Afbeelding 5" descr="Afbeelding met gras, reptiel, dier, buiten&#10;&#10;Beschrijving is gegenereerd met zeer hoge betrouwbaarheid">
            <a:extLst>
              <a:ext uri="{FF2B5EF4-FFF2-40B4-BE49-F238E27FC236}">
                <a16:creationId xmlns:a16="http://schemas.microsoft.com/office/drawing/2014/main" id="{897A957C-185D-44BC-B44A-5F9AA0ED82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40" r="1" b="11779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43BB32-6462-4A26-9015-20B82F3F3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6644F73-E065-4D6B-9C98-74283A13E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2B17E1-DFCD-4309-9E2A-E8B535BE9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C992F6-BAA3-4064-806C-24FAE06D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Werkvorm rollen in de groep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B076C9-D770-4779-A1A9-65307DFB57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nl-NL" sz="1600"/>
              <a:t>Hoe goed kennen jullie elkaar?</a:t>
            </a:r>
          </a:p>
          <a:p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309854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E0CE3B82-2663-428D-B8FC-6D7F0F807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9964AE96-0DA1-4E62-9E86-854C3A04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98C3B650-744C-4B8E-B324-CCA30E5EA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74" y="550655"/>
            <a:ext cx="10364452" cy="3690466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7BC22B-4DC1-4B84-B1E9-BAB53E6EFB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00" t="22666" r="26667" b="18815"/>
          <a:stretch/>
        </p:blipFill>
        <p:spPr>
          <a:xfrm>
            <a:off x="1080081" y="715731"/>
            <a:ext cx="4934056" cy="3360312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8CEFE02-98F6-4F78-944C-6713382F31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/>
          <a:srcRect l="24798" t="31015" r="25299" b="7714"/>
          <a:stretch/>
        </p:blipFill>
        <p:spPr>
          <a:xfrm>
            <a:off x="6212724" y="715246"/>
            <a:ext cx="4866918" cy="3361283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id="{69FA16B7-51FC-4F20-9D0C-6627A789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F0028E-50BA-4248-806E-A0C83A0E9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94EE15-6F61-44E1-9D01-902916F6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Hoe </a:t>
            </a:r>
            <a:r>
              <a:rPr lang="en-US" sz="4800" dirty="0" err="1"/>
              <a:t>zie</a:t>
            </a:r>
            <a:r>
              <a:rPr lang="en-US" sz="4800" dirty="0"/>
              <a:t> </a:t>
            </a:r>
            <a:r>
              <a:rPr lang="en-US" sz="4800" dirty="0" err="1"/>
              <a:t>jij</a:t>
            </a:r>
            <a:r>
              <a:rPr lang="en-US" sz="4800" dirty="0"/>
              <a:t> je </a:t>
            </a:r>
            <a:r>
              <a:rPr lang="en-US" sz="4800" dirty="0" err="1"/>
              <a:t>klasgenoot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01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erzicht kwijtraken op uw taken zorgt voor onrust">
            <a:extLst>
              <a:ext uri="{FF2B5EF4-FFF2-40B4-BE49-F238E27FC236}">
                <a16:creationId xmlns:a16="http://schemas.microsoft.com/office/drawing/2014/main" id="{1890B54D-A0DD-4574-A69C-20762B587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BB8588-70B5-4320-9D8C-5B24C744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FE1064-1715-4D86-91A7-BBBEFB81A3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300" dirty="0"/>
              <a:t>Definitie groepsdynamica</a:t>
            </a:r>
          </a:p>
          <a:p>
            <a:pPr>
              <a:lnSpc>
                <a:spcPct val="110000"/>
              </a:lnSpc>
            </a:pPr>
            <a:r>
              <a:rPr lang="nl-NL" sz="1300" dirty="0"/>
              <a:t>Filmpje groepsdynamica</a:t>
            </a:r>
          </a:p>
          <a:p>
            <a:pPr>
              <a:lnSpc>
                <a:spcPct val="110000"/>
              </a:lnSpc>
            </a:pPr>
            <a:r>
              <a:rPr lang="nl-NL" sz="1300" dirty="0"/>
              <a:t>Onderdelen van het groepsproces</a:t>
            </a:r>
          </a:p>
          <a:p>
            <a:pPr>
              <a:lnSpc>
                <a:spcPct val="110000"/>
              </a:lnSpc>
            </a:pPr>
            <a:r>
              <a:rPr lang="nl-NL" sz="1300" dirty="0"/>
              <a:t>Groepsontwikkelingsfasen (</a:t>
            </a:r>
            <a:r>
              <a:rPr lang="nl-NL" sz="1300" dirty="0" err="1"/>
              <a:t>tuckman</a:t>
            </a:r>
            <a:r>
              <a:rPr lang="nl-NL" sz="1300" dirty="0"/>
              <a:t>)</a:t>
            </a:r>
          </a:p>
          <a:p>
            <a:pPr>
              <a:lnSpc>
                <a:spcPct val="110000"/>
              </a:lnSpc>
            </a:pPr>
            <a:r>
              <a:rPr lang="nl-NL" sz="1300" dirty="0"/>
              <a:t>Toepassing</a:t>
            </a:r>
          </a:p>
          <a:p>
            <a:pPr>
              <a:lnSpc>
                <a:spcPct val="110000"/>
              </a:lnSpc>
            </a:pPr>
            <a:r>
              <a:rPr lang="nl-NL" sz="1300" dirty="0"/>
              <a:t>Werkvorm ‘</a:t>
            </a:r>
            <a:r>
              <a:rPr lang="nl-NL" sz="1300" dirty="0" err="1"/>
              <a:t>survivel</a:t>
            </a:r>
            <a:r>
              <a:rPr lang="nl-NL" sz="1300" dirty="0"/>
              <a:t>’</a:t>
            </a:r>
          </a:p>
          <a:p>
            <a:pPr>
              <a:lnSpc>
                <a:spcPct val="110000"/>
              </a:lnSpc>
            </a:pPr>
            <a:r>
              <a:rPr lang="nl-NL" sz="1300" dirty="0"/>
              <a:t>Ster- wiel structuur</a:t>
            </a:r>
          </a:p>
          <a:p>
            <a:pPr>
              <a:lnSpc>
                <a:spcPct val="110000"/>
              </a:lnSpc>
            </a:pPr>
            <a:r>
              <a:rPr lang="nl-NL" sz="1300" dirty="0"/>
              <a:t>Werkvorm ‘rollen in de groep’</a:t>
            </a:r>
          </a:p>
          <a:p>
            <a:pPr>
              <a:lnSpc>
                <a:spcPct val="110000"/>
              </a:lnSpc>
            </a:pPr>
            <a:r>
              <a:rPr lang="nl-NL" sz="1300" dirty="0"/>
              <a:t>afsluiting</a:t>
            </a:r>
          </a:p>
          <a:p>
            <a:pPr>
              <a:lnSpc>
                <a:spcPct val="110000"/>
              </a:lnSpc>
            </a:pPr>
            <a:endParaRPr lang="nl-NL" sz="1300" dirty="0"/>
          </a:p>
          <a:p>
            <a:pPr>
              <a:lnSpc>
                <a:spcPct val="110000"/>
              </a:lnSpc>
            </a:pPr>
            <a:endParaRPr lang="nl-NL" sz="1300" dirty="0"/>
          </a:p>
          <a:p>
            <a:pPr>
              <a:lnSpc>
                <a:spcPct val="110000"/>
              </a:lnSpc>
            </a:pP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4161063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En, wat hebben we deze les geleerd? - Juffrouw Femke">
            <a:extLst>
              <a:ext uri="{FF2B5EF4-FFF2-40B4-BE49-F238E27FC236}">
                <a16:creationId xmlns:a16="http://schemas.microsoft.com/office/drawing/2014/main" id="{3FF22493-4A4D-4109-895A-3C81C9AC1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8188DE-BBE2-413E-A41A-32B4AE2A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DA5F4C-A863-42B5-9FB6-043D402F27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Terugkomen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 de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doelen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8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elpunt |">
            <a:extLst>
              <a:ext uri="{FF2B5EF4-FFF2-40B4-BE49-F238E27FC236}">
                <a16:creationId xmlns:a16="http://schemas.microsoft.com/office/drawing/2014/main" id="{565BFA3A-0884-4C09-809F-963F7CBE2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 b="90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60BD20-C03D-459B-8B52-BB5B275F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nl-NL" dirty="0"/>
              <a:t>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25A6F0-D9B4-4B59-B3EB-6328BEE307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nl-NL" dirty="0"/>
              <a:t>Na deze les:</a:t>
            </a:r>
          </a:p>
          <a:p>
            <a:pPr>
              <a:buFontTx/>
              <a:buChar char="-"/>
            </a:pPr>
            <a:r>
              <a:rPr lang="nl-NL" dirty="0"/>
              <a:t>Ken je het begrip groepsdynamica</a:t>
            </a:r>
          </a:p>
          <a:p>
            <a:pPr>
              <a:buFontTx/>
              <a:buChar char="-"/>
            </a:pPr>
            <a:r>
              <a:rPr lang="nl-NL" dirty="0"/>
              <a:t>Ken je de 5 groepsfasen van </a:t>
            </a:r>
            <a:r>
              <a:rPr lang="nl-NL" dirty="0" err="1"/>
              <a:t>Tuckman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Kan je deze fasen herkennen en toepassen 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8344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e groep ontvangt een nieuwe dame! (aapies kijken!) | Annemarie van der Will">
            <a:extLst>
              <a:ext uri="{FF2B5EF4-FFF2-40B4-BE49-F238E27FC236}">
                <a16:creationId xmlns:a16="http://schemas.microsoft.com/office/drawing/2014/main" id="{EF6B0D6A-FA8F-46DA-9F74-9FFF7F7C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795" y="640831"/>
            <a:ext cx="6297582" cy="54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B6EF10-D4F7-4DC0-92FA-04F1A5F409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i="1" dirty="0"/>
              <a:t>“een term voor de processen die zich in groepen afspelen en de interventies die je kunt uitoefenen”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E5219A-8819-470B-B436-2AEA65AD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sz="3300"/>
              <a:t>Definitie groepsdynamica</a:t>
            </a:r>
          </a:p>
        </p:txBody>
      </p:sp>
    </p:spTree>
    <p:extLst>
      <p:ext uri="{BB962C8B-B14F-4D97-AF65-F5344CB8AC3E}">
        <p14:creationId xmlns:p14="http://schemas.microsoft.com/office/powerpoint/2010/main" val="14028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D2B2E-16E4-4020-8E26-4BA6CD0C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</a:t>
            </a:r>
          </a:p>
        </p:txBody>
      </p:sp>
      <p:pic>
        <p:nvPicPr>
          <p:cNvPr id="4" name="Onlinemedia 3" title="groepsdynamiek">
            <a:hlinkClick r:id="" action="ppaction://media"/>
            <a:extLst>
              <a:ext uri="{FF2B5EF4-FFF2-40B4-BE49-F238E27FC236}">
                <a16:creationId xmlns:a16="http://schemas.microsoft.com/office/drawing/2014/main" id="{F01A0FDA-299A-485A-B601-932FF40665A8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8702" y="1770841"/>
            <a:ext cx="10293700" cy="49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etekenis van DUIDELIJK.&gt; Heldere omschrijvingen van DUIDELIJK">
            <a:extLst>
              <a:ext uri="{FF2B5EF4-FFF2-40B4-BE49-F238E27FC236}">
                <a16:creationId xmlns:a16="http://schemas.microsoft.com/office/drawing/2014/main" id="{67CB95C2-EC47-45A8-B8E2-0D584BABC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7D00F4-2803-4B08-86B8-EAA8212A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nl-NL" dirty="0"/>
              <a:t>Wanneer functioneert een groep goed?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BDA618-39F8-4533-8A07-38FB782B81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100" dirty="0"/>
              <a:t>1. structuur</a:t>
            </a:r>
          </a:p>
          <a:p>
            <a:pPr>
              <a:lnSpc>
                <a:spcPct val="110000"/>
              </a:lnSpc>
            </a:pPr>
            <a:r>
              <a:rPr lang="nl-NL" sz="1100" dirty="0"/>
              <a:t>2. doelstelling</a:t>
            </a:r>
          </a:p>
          <a:p>
            <a:pPr>
              <a:lnSpc>
                <a:spcPct val="110000"/>
              </a:lnSpc>
            </a:pPr>
            <a:r>
              <a:rPr lang="nl-NL" sz="1100" dirty="0"/>
              <a:t>3. regels</a:t>
            </a:r>
          </a:p>
          <a:p>
            <a:pPr>
              <a:lnSpc>
                <a:spcPct val="110000"/>
              </a:lnSpc>
            </a:pPr>
            <a:r>
              <a:rPr lang="nl-NL" sz="1100" dirty="0"/>
              <a:t>4. verschillen</a:t>
            </a:r>
          </a:p>
          <a:p>
            <a:pPr>
              <a:lnSpc>
                <a:spcPct val="110000"/>
              </a:lnSpc>
            </a:pPr>
            <a:r>
              <a:rPr lang="nl-NL" sz="1100" dirty="0"/>
              <a:t>5. inspraak</a:t>
            </a:r>
          </a:p>
          <a:p>
            <a:pPr>
              <a:lnSpc>
                <a:spcPct val="110000"/>
              </a:lnSpc>
            </a:pPr>
            <a:r>
              <a:rPr lang="nl-NL" sz="1100" dirty="0"/>
              <a:t>6. rolverdeling</a:t>
            </a:r>
          </a:p>
          <a:p>
            <a:pPr>
              <a:lnSpc>
                <a:spcPct val="110000"/>
              </a:lnSpc>
            </a:pPr>
            <a:r>
              <a:rPr lang="nl-NL" sz="1100" dirty="0"/>
              <a:t>7. </a:t>
            </a:r>
            <a:r>
              <a:rPr lang="nl-NL" sz="1100" dirty="0" err="1"/>
              <a:t>invloedsverdeling</a:t>
            </a: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sz="1100" dirty="0"/>
              <a:t>8. open communicatie</a:t>
            </a:r>
          </a:p>
          <a:p>
            <a:pPr>
              <a:lnSpc>
                <a:spcPct val="110000"/>
              </a:lnSpc>
            </a:pPr>
            <a:r>
              <a:rPr lang="nl-NL" sz="1100" dirty="0"/>
              <a:t>9. vertrouwen</a:t>
            </a:r>
          </a:p>
          <a:p>
            <a:pPr>
              <a:lnSpc>
                <a:spcPct val="110000"/>
              </a:lnSpc>
            </a:pPr>
            <a:r>
              <a:rPr lang="nl-NL" sz="1100" dirty="0"/>
              <a:t>10. afstemming</a:t>
            </a:r>
          </a:p>
        </p:txBody>
      </p:sp>
    </p:spTree>
    <p:extLst>
      <p:ext uri="{BB962C8B-B14F-4D97-AF65-F5344CB8AC3E}">
        <p14:creationId xmlns:p14="http://schemas.microsoft.com/office/powerpoint/2010/main" val="55452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B5787A-3675-4914-8AF9-C7D8D780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nl-NL" sz="2800"/>
              <a:t>Onderdelen van het groepsproces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07D9FC6-4CCB-4A7C-BA71-D4386E01EB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2794468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4258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6DAA5C-BA06-4FE0-ACA3-9059F548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nl-NL" sz="2300"/>
              <a:t>Groepsontwikkeling fasen</a:t>
            </a:r>
          </a:p>
        </p:txBody>
      </p:sp>
      <p:pic>
        <p:nvPicPr>
          <p:cNvPr id="4100" name="Picture 4" descr="Teamwork in de klas | Grit in education">
            <a:extLst>
              <a:ext uri="{FF2B5EF4-FFF2-40B4-BE49-F238E27FC236}">
                <a16:creationId xmlns:a16="http://schemas.microsoft.com/office/drawing/2014/main" id="{613631A8-7A92-4166-88F9-44785568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487" y="2255335"/>
            <a:ext cx="6373490" cy="22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3E2248-EF2D-416A-BA12-E89D8A4527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nl-NL" sz="1800" dirty="0" err="1"/>
              <a:t>Forming</a:t>
            </a:r>
            <a:r>
              <a:rPr lang="nl-NL" sz="1800" dirty="0"/>
              <a:t> (oriëntatiefase)  </a:t>
            </a:r>
          </a:p>
          <a:p>
            <a:r>
              <a:rPr lang="nl-NL" sz="1800" dirty="0" err="1"/>
              <a:t>Storming</a:t>
            </a:r>
            <a:r>
              <a:rPr lang="nl-NL" sz="1800" dirty="0"/>
              <a:t> (machtsfase)</a:t>
            </a:r>
          </a:p>
          <a:p>
            <a:r>
              <a:rPr lang="nl-NL" sz="1800" dirty="0" err="1"/>
              <a:t>Norming</a:t>
            </a:r>
            <a:r>
              <a:rPr lang="nl-NL" sz="1800" dirty="0"/>
              <a:t> (affectie/normeringsfase)</a:t>
            </a:r>
          </a:p>
          <a:p>
            <a:r>
              <a:rPr lang="nl-NL" sz="1800" dirty="0" err="1"/>
              <a:t>Performing</a:t>
            </a:r>
            <a:r>
              <a:rPr lang="nl-NL" sz="1800" dirty="0"/>
              <a:t> (prestatiefase)</a:t>
            </a:r>
          </a:p>
          <a:p>
            <a:r>
              <a:rPr lang="nl-NL" sz="1800" dirty="0" err="1"/>
              <a:t>Adjourning</a:t>
            </a:r>
            <a:r>
              <a:rPr lang="nl-NL" sz="1800" dirty="0"/>
              <a:t> (afscheidsfase)</a:t>
            </a:r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508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egwijzer gemeentebegroting voor raadsleden - Gemeente.nu">
            <a:extLst>
              <a:ext uri="{FF2B5EF4-FFF2-40B4-BE49-F238E27FC236}">
                <a16:creationId xmlns:a16="http://schemas.microsoft.com/office/drawing/2014/main" id="{052A7D2E-4026-434C-A409-5572A372B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2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72F54-CDCA-46D0-8E39-08E3A36B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nl-NL" dirty="0" err="1"/>
              <a:t>Formingsfase</a:t>
            </a:r>
            <a:r>
              <a:rPr lang="nl-NL" dirty="0"/>
              <a:t> (oriëntatiefase)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0A221B-1FEE-4A26-B132-9B8A42ACBD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nl-NL" dirty="0"/>
              <a:t>Nog geen groepsgevoel</a:t>
            </a:r>
          </a:p>
          <a:p>
            <a:r>
              <a:rPr lang="nl-NL" dirty="0"/>
              <a:t>Individuele posities zijn nog niet ingenomen</a:t>
            </a:r>
          </a:p>
          <a:p>
            <a:r>
              <a:rPr lang="nl-NL" dirty="0"/>
              <a:t>Afwachtende houding van de groepsleden</a:t>
            </a:r>
          </a:p>
          <a:p>
            <a:r>
              <a:rPr lang="nl-NL" dirty="0"/>
              <a:t>Groep heeft sturing nodig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444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3B7B9B596284A903A5BF987999ABF" ma:contentTypeVersion="13" ma:contentTypeDescription="Een nieuw document maken." ma:contentTypeScope="" ma:versionID="bcabab219895517bce7a3a48efcbf0b5">
  <xsd:schema xmlns:xsd="http://www.w3.org/2001/XMLSchema" xmlns:xs="http://www.w3.org/2001/XMLSchema" xmlns:p="http://schemas.microsoft.com/office/2006/metadata/properties" xmlns:ns3="5476a0df-1772-492d-979f-8285abd2a79a" xmlns:ns4="b419cb09-27ac-4f96-ad07-5bb01102205b" targetNamespace="http://schemas.microsoft.com/office/2006/metadata/properties" ma:root="true" ma:fieldsID="3f56c553450e33b7671abfcd6efa444a" ns3:_="" ns4:_="">
    <xsd:import namespace="5476a0df-1772-492d-979f-8285abd2a79a"/>
    <xsd:import namespace="b419cb09-27ac-4f96-ad07-5bb0110220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6a0df-1772-492d-979f-8285abd2a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9cb09-27ac-4f96-ad07-5bb011022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206914-8177-4572-9DE4-A237BC2B9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FFA37C-158E-4632-829D-A9CA4A373E1B}">
  <ds:schemaRefs>
    <ds:schemaRef ds:uri="http://purl.org/dc/dcmitype/"/>
    <ds:schemaRef ds:uri="http://purl.org/dc/elements/1.1/"/>
    <ds:schemaRef ds:uri="http://schemas.openxmlformats.org/package/2006/metadata/core-properties"/>
    <ds:schemaRef ds:uri="5476a0df-1772-492d-979f-8285abd2a79a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b419cb09-27ac-4f96-ad07-5bb01102205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AA97B4A-9B5E-4255-AC04-D31FDC0C2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6a0df-1772-492d-979f-8285abd2a79a"/>
    <ds:schemaRef ds:uri="b419cb09-27ac-4f96-ad07-5bb011022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440</Words>
  <Application>Microsoft Office PowerPoint</Application>
  <PresentationFormat>Breedbeeld</PresentationFormat>
  <Paragraphs>84</Paragraphs>
  <Slides>20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Tw Cen MT</vt:lpstr>
      <vt:lpstr>Druppel</vt:lpstr>
      <vt:lpstr>groepsdynamica</vt:lpstr>
      <vt:lpstr>vandaag</vt:lpstr>
      <vt:lpstr>Doelen </vt:lpstr>
      <vt:lpstr>Definitie groepsdynamica</vt:lpstr>
      <vt:lpstr>filmpje</vt:lpstr>
      <vt:lpstr>Wanneer functioneert een groep goed?</vt:lpstr>
      <vt:lpstr>Onderdelen van het groepsproces</vt:lpstr>
      <vt:lpstr>Groepsontwikkeling fasen</vt:lpstr>
      <vt:lpstr>Formingsfase (oriëntatiefase)</vt:lpstr>
      <vt:lpstr>Stormingsfase (machtsfase)</vt:lpstr>
      <vt:lpstr>Normingsfase (normeringsfase)</vt:lpstr>
      <vt:lpstr>Performing (prestatiefase)</vt:lpstr>
      <vt:lpstr>Adjourning (afscheidsfase)</vt:lpstr>
      <vt:lpstr>Groepsfasen toepassen op het filmpje</vt:lpstr>
      <vt:lpstr>Opdracht survivel</vt:lpstr>
      <vt:lpstr>sterstructuur</vt:lpstr>
      <vt:lpstr>wielstructuur</vt:lpstr>
      <vt:lpstr>Werkvorm rollen in de groep</vt:lpstr>
      <vt:lpstr>Hoe zie jij je klasgenoot?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groepsdynamica</dc:title>
  <dc:creator>Harmjan Veenstra</dc:creator>
  <cp:lastModifiedBy>Tessa Heeringa - Boer</cp:lastModifiedBy>
  <cp:revision>12</cp:revision>
  <dcterms:created xsi:type="dcterms:W3CDTF">2020-12-03T20:35:07Z</dcterms:created>
  <dcterms:modified xsi:type="dcterms:W3CDTF">2020-12-10T11:56:53Z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0x010100DF43B7B9B596284A903A5BF987999ABF</vt:lpwstr>
  </property>
</Properties>
</file>