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3" d="100"/>
          <a:sy n="23" d="100"/>
        </p:scale>
        <p:origin x="2578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6962-CD0F-46D3-9BF4-3D89FC2ACEAC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6471-D679-4888-890C-7714EA3150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669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6962-CD0F-46D3-9BF4-3D89FC2ACEAC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6471-D679-4888-890C-7714EA3150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397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6962-CD0F-46D3-9BF4-3D89FC2ACEAC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6471-D679-4888-890C-7714EA3150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0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6962-CD0F-46D3-9BF4-3D89FC2ACEAC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6471-D679-4888-890C-7714EA3150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451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6962-CD0F-46D3-9BF4-3D89FC2ACEAC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6471-D679-4888-890C-7714EA3150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080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6962-CD0F-46D3-9BF4-3D89FC2ACEAC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6471-D679-4888-890C-7714EA3150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13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6962-CD0F-46D3-9BF4-3D89FC2ACEAC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6471-D679-4888-890C-7714EA3150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99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6962-CD0F-46D3-9BF4-3D89FC2ACEAC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6471-D679-4888-890C-7714EA3150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64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6962-CD0F-46D3-9BF4-3D89FC2ACEAC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6471-D679-4888-890C-7714EA3150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94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6962-CD0F-46D3-9BF4-3D89FC2ACEAC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6471-D679-4888-890C-7714EA3150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97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6962-CD0F-46D3-9BF4-3D89FC2ACEAC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6471-D679-4888-890C-7714EA3150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77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6962-CD0F-46D3-9BF4-3D89FC2ACEAC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06471-D679-4888-890C-7714EA3150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068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8C3127-3896-4F39-8577-82A849BC1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181" y="297231"/>
            <a:ext cx="8166485" cy="3834502"/>
          </a:xfrm>
        </p:spPr>
        <p:txBody>
          <a:bodyPr>
            <a:normAutofit/>
          </a:bodyPr>
          <a:lstStyle/>
          <a:p>
            <a:r>
              <a:rPr lang="nl-NL" sz="5400" dirty="0"/>
              <a:t>Introductie</a:t>
            </a:r>
            <a:endParaRPr lang="nl-NL" sz="4000" dirty="0"/>
          </a:p>
        </p:txBody>
      </p:sp>
      <p:sp>
        <p:nvSpPr>
          <p:cNvPr id="4" name="Ondertitel 2">
            <a:extLst>
              <a:ext uri="{FF2B5EF4-FFF2-40B4-BE49-F238E27FC236}">
                <a16:creationId xmlns:a16="http://schemas.microsoft.com/office/drawing/2014/main" id="{A2E7DFAF-67C8-419B-9202-FE82AF9B2443}"/>
              </a:ext>
            </a:extLst>
          </p:cNvPr>
          <p:cNvSpPr txBox="1">
            <a:spLocks/>
          </p:cNvSpPr>
          <p:nvPr/>
        </p:nvSpPr>
        <p:spPr>
          <a:xfrm>
            <a:off x="300182" y="5641698"/>
            <a:ext cx="8166484" cy="6084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00088" rtl="0" eaLnBrk="1" latinLnBrk="0" hangingPunct="1">
              <a:lnSpc>
                <a:spcPct val="90000"/>
              </a:lnSpc>
              <a:spcBef>
                <a:spcPts val="1969"/>
              </a:spcBef>
              <a:buFont typeface="Arial" panose="020B0604020202020204" pitchFamily="34" charset="0"/>
              <a:buNone/>
              <a:defRPr sz="4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0044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9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88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00132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176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00220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00264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00307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200351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Kern - afbeelding</a:t>
            </a:r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CC977790-4CB4-4031-A1EA-FDF3D1014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181" y="12526208"/>
            <a:ext cx="17400301" cy="6084159"/>
          </a:xfrm>
        </p:spPr>
        <p:txBody>
          <a:bodyPr/>
          <a:lstStyle/>
          <a:p>
            <a:r>
              <a:rPr lang="nl-NL" dirty="0"/>
              <a:t>Etc. etc.</a:t>
            </a:r>
          </a:p>
        </p:txBody>
      </p:sp>
      <p:sp>
        <p:nvSpPr>
          <p:cNvPr id="7" name="Ondertitel 2">
            <a:extLst>
              <a:ext uri="{FF2B5EF4-FFF2-40B4-BE49-F238E27FC236}">
                <a16:creationId xmlns:a16="http://schemas.microsoft.com/office/drawing/2014/main" id="{9869B033-6922-43D2-815B-BC4FBE7EFECE}"/>
              </a:ext>
            </a:extLst>
          </p:cNvPr>
          <p:cNvSpPr txBox="1">
            <a:spLocks/>
          </p:cNvSpPr>
          <p:nvPr/>
        </p:nvSpPr>
        <p:spPr>
          <a:xfrm>
            <a:off x="9533998" y="5641697"/>
            <a:ext cx="8166484" cy="6084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00088" rtl="0" eaLnBrk="1" latinLnBrk="0" hangingPunct="1">
              <a:lnSpc>
                <a:spcPct val="90000"/>
              </a:lnSpc>
              <a:spcBef>
                <a:spcPts val="1969"/>
              </a:spcBef>
              <a:buFont typeface="Arial" panose="020B0604020202020204" pitchFamily="34" charset="0"/>
              <a:buNone/>
              <a:defRPr sz="4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0044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9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88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00132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176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00220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00264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00307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200351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Kern - afbeelding</a:t>
            </a:r>
          </a:p>
        </p:txBody>
      </p:sp>
      <p:sp>
        <p:nvSpPr>
          <p:cNvPr id="8" name="Ondertitel 5">
            <a:extLst>
              <a:ext uri="{FF2B5EF4-FFF2-40B4-BE49-F238E27FC236}">
                <a16:creationId xmlns:a16="http://schemas.microsoft.com/office/drawing/2014/main" id="{C3189EA8-FC74-4752-B200-683E159A4FBA}"/>
              </a:ext>
            </a:extLst>
          </p:cNvPr>
          <p:cNvSpPr txBox="1">
            <a:spLocks/>
          </p:cNvSpPr>
          <p:nvPr/>
        </p:nvSpPr>
        <p:spPr>
          <a:xfrm>
            <a:off x="300180" y="22322875"/>
            <a:ext cx="17400301" cy="2579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00088" rtl="0" eaLnBrk="1" latinLnBrk="0" hangingPunct="1">
              <a:lnSpc>
                <a:spcPct val="90000"/>
              </a:lnSpc>
              <a:spcBef>
                <a:spcPts val="1969"/>
              </a:spcBef>
              <a:buFont typeface="Arial" panose="020B0604020202020204" pitchFamily="34" charset="0"/>
              <a:buNone/>
              <a:defRPr sz="4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0044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9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88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00132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176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00220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00264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00307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200351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Slot, afsluiting, conclusie, </a:t>
            </a:r>
            <a:r>
              <a:rPr lang="nl-NL" dirty="0" err="1"/>
              <a:t>etc</a:t>
            </a:r>
            <a:r>
              <a:rPr lang="nl-NL" dirty="0"/>
              <a:t> </a:t>
            </a:r>
            <a:r>
              <a:rPr lang="nl-NL" dirty="0" err="1"/>
              <a:t>etc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97674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19</Words>
  <Application>Microsoft Office PowerPoint</Application>
  <PresentationFormat>Aangepast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Introductie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</dc:title>
  <dc:creator>Gerjan de Ruiter</dc:creator>
  <cp:lastModifiedBy>Gerjan de Ruiter</cp:lastModifiedBy>
  <cp:revision>1</cp:revision>
  <dcterms:created xsi:type="dcterms:W3CDTF">2020-12-09T10:52:26Z</dcterms:created>
  <dcterms:modified xsi:type="dcterms:W3CDTF">2020-12-09T10:56:45Z</dcterms:modified>
</cp:coreProperties>
</file>