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000663" cy="251999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23" d="100"/>
          <a:sy n="23" d="100"/>
        </p:scale>
        <p:origin x="2578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4124164"/>
            <a:ext cx="15300564" cy="8773325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13235822"/>
            <a:ext cx="13500497" cy="6084159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6962-CD0F-46D3-9BF4-3D89FC2ACEAC}" type="datetimeFigureOut">
              <a:rPr lang="nl-NL" smtClean="0"/>
              <a:t>9-12-2020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06471-D679-4888-890C-7714EA31509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6694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6962-CD0F-46D3-9BF4-3D89FC2ACEAC}" type="datetimeFigureOut">
              <a:rPr lang="nl-NL" smtClean="0"/>
              <a:t>9-12-2020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06471-D679-4888-890C-7714EA31509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3974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1341665"/>
            <a:ext cx="3881393" cy="2135581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1341665"/>
            <a:ext cx="11419171" cy="2135581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6962-CD0F-46D3-9BF4-3D89FC2ACEAC}" type="datetimeFigureOut">
              <a:rPr lang="nl-NL" smtClean="0"/>
              <a:t>9-12-2020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06471-D679-4888-890C-7714EA31509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007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6962-CD0F-46D3-9BF4-3D89FC2ACEAC}" type="datetimeFigureOut">
              <a:rPr lang="nl-NL" smtClean="0"/>
              <a:t>9-12-2020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06471-D679-4888-890C-7714EA31509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4511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6282501"/>
            <a:ext cx="15525572" cy="10482488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16864157"/>
            <a:ext cx="15525572" cy="5512493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/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75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6962-CD0F-46D3-9BF4-3D89FC2ACEAC}" type="datetimeFigureOut">
              <a:rPr lang="nl-NL" smtClean="0"/>
              <a:t>9-12-2020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06471-D679-4888-890C-7714EA31509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0808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6708326"/>
            <a:ext cx="7650282" cy="1598915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6708326"/>
            <a:ext cx="7650282" cy="1598915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6962-CD0F-46D3-9BF4-3D89FC2ACEAC}" type="datetimeFigureOut">
              <a:rPr lang="nl-NL" smtClean="0"/>
              <a:t>9-12-2020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06471-D679-4888-890C-7714EA31509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131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341671"/>
            <a:ext cx="15525572" cy="487083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6177496"/>
            <a:ext cx="7615123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9204991"/>
            <a:ext cx="7615123" cy="1353915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6177496"/>
            <a:ext cx="7652626" cy="3027495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9204991"/>
            <a:ext cx="7652626" cy="1353915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6962-CD0F-46D3-9BF4-3D89FC2ACEAC}" type="datetimeFigureOut">
              <a:rPr lang="nl-NL" smtClean="0"/>
              <a:t>9-12-2020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06471-D679-4888-890C-7714EA31509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4998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6962-CD0F-46D3-9BF4-3D89FC2ACEAC}" type="datetimeFigureOut">
              <a:rPr lang="nl-NL" smtClean="0"/>
              <a:t>9-12-2020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06471-D679-4888-890C-7714EA31509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648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6962-CD0F-46D3-9BF4-3D89FC2ACEAC}" type="datetimeFigureOut">
              <a:rPr lang="nl-NL" smtClean="0"/>
              <a:t>9-12-2020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06471-D679-4888-890C-7714EA31509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394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3628335"/>
            <a:ext cx="9112836" cy="17908316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6962-CD0F-46D3-9BF4-3D89FC2ACEAC}" type="datetimeFigureOut">
              <a:rPr lang="nl-NL" smtClean="0"/>
              <a:t>9-12-2020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06471-D679-4888-890C-7714EA31509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9975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679998"/>
            <a:ext cx="5805682" cy="5879994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3628335"/>
            <a:ext cx="9112836" cy="17908316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559993"/>
            <a:ext cx="5805682" cy="14005821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6962-CD0F-46D3-9BF4-3D89FC2ACEAC}" type="datetimeFigureOut">
              <a:rPr lang="nl-NL" smtClean="0"/>
              <a:t>9-12-2020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06471-D679-4888-890C-7714EA31509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1779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1341671"/>
            <a:ext cx="15525572" cy="487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6708326"/>
            <a:ext cx="15525572" cy="15989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6962-CD0F-46D3-9BF4-3D89FC2ACEAC}" type="datetimeFigureOut">
              <a:rPr lang="nl-NL" smtClean="0"/>
              <a:t>9-12-2020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23356649"/>
            <a:ext cx="6075224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23356649"/>
            <a:ext cx="4050149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06471-D679-4888-890C-7714EA31509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0689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8C3127-3896-4F39-8577-82A849BC1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0181" y="297231"/>
            <a:ext cx="8166485" cy="3834502"/>
          </a:xfrm>
        </p:spPr>
        <p:txBody>
          <a:bodyPr>
            <a:normAutofit/>
          </a:bodyPr>
          <a:lstStyle/>
          <a:p>
            <a:r>
              <a:rPr lang="nl-NL" sz="5400" dirty="0"/>
              <a:t>Introductie</a:t>
            </a:r>
            <a:endParaRPr lang="nl-NL" sz="4000" dirty="0"/>
          </a:p>
        </p:txBody>
      </p:sp>
      <p:sp>
        <p:nvSpPr>
          <p:cNvPr id="4" name="Ondertitel 2">
            <a:extLst>
              <a:ext uri="{FF2B5EF4-FFF2-40B4-BE49-F238E27FC236}">
                <a16:creationId xmlns:a16="http://schemas.microsoft.com/office/drawing/2014/main" id="{A2E7DFAF-67C8-419B-9202-FE82AF9B2443}"/>
              </a:ext>
            </a:extLst>
          </p:cNvPr>
          <p:cNvSpPr txBox="1">
            <a:spLocks/>
          </p:cNvSpPr>
          <p:nvPr/>
        </p:nvSpPr>
        <p:spPr>
          <a:xfrm>
            <a:off x="300182" y="5641698"/>
            <a:ext cx="8166484" cy="6084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800088" rtl="0" eaLnBrk="1" latinLnBrk="0" hangingPunct="1">
              <a:lnSpc>
                <a:spcPct val="90000"/>
              </a:lnSpc>
              <a:spcBef>
                <a:spcPts val="1969"/>
              </a:spcBef>
              <a:buFont typeface="Arial" panose="020B0604020202020204" pitchFamily="34" charset="0"/>
              <a:buNone/>
              <a:defRPr sz="47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0044" indent="0" algn="ctr" defTabSz="1800088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None/>
              <a:defRPr sz="39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88" indent="0" algn="ctr" defTabSz="1800088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None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00132" indent="0" algn="ctr" defTabSz="1800088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None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00176" indent="0" algn="ctr" defTabSz="1800088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None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00220" indent="0" algn="ctr" defTabSz="1800088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None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00264" indent="0" algn="ctr" defTabSz="1800088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None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300307" indent="0" algn="ctr" defTabSz="1800088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None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200351" indent="0" algn="ctr" defTabSz="1800088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None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Kern - afbeelding</a:t>
            </a:r>
          </a:p>
        </p:txBody>
      </p:sp>
      <p:sp>
        <p:nvSpPr>
          <p:cNvPr id="6" name="Ondertitel 5">
            <a:extLst>
              <a:ext uri="{FF2B5EF4-FFF2-40B4-BE49-F238E27FC236}">
                <a16:creationId xmlns:a16="http://schemas.microsoft.com/office/drawing/2014/main" id="{CC977790-4CB4-4031-A1EA-FDF3D10148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0181" y="12526208"/>
            <a:ext cx="17400301" cy="6084159"/>
          </a:xfrm>
        </p:spPr>
        <p:txBody>
          <a:bodyPr/>
          <a:lstStyle/>
          <a:p>
            <a:r>
              <a:rPr lang="nl-NL" dirty="0"/>
              <a:t>Etc. etc.</a:t>
            </a:r>
          </a:p>
        </p:txBody>
      </p:sp>
      <p:sp>
        <p:nvSpPr>
          <p:cNvPr id="7" name="Ondertitel 2">
            <a:extLst>
              <a:ext uri="{FF2B5EF4-FFF2-40B4-BE49-F238E27FC236}">
                <a16:creationId xmlns:a16="http://schemas.microsoft.com/office/drawing/2014/main" id="{9869B033-6922-43D2-815B-BC4FBE7EFECE}"/>
              </a:ext>
            </a:extLst>
          </p:cNvPr>
          <p:cNvSpPr txBox="1">
            <a:spLocks/>
          </p:cNvSpPr>
          <p:nvPr/>
        </p:nvSpPr>
        <p:spPr>
          <a:xfrm>
            <a:off x="9533998" y="5641697"/>
            <a:ext cx="8166484" cy="6084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800088" rtl="0" eaLnBrk="1" latinLnBrk="0" hangingPunct="1">
              <a:lnSpc>
                <a:spcPct val="90000"/>
              </a:lnSpc>
              <a:spcBef>
                <a:spcPts val="1969"/>
              </a:spcBef>
              <a:buFont typeface="Arial" panose="020B0604020202020204" pitchFamily="34" charset="0"/>
              <a:buNone/>
              <a:defRPr sz="47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0044" indent="0" algn="ctr" defTabSz="1800088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None/>
              <a:defRPr sz="39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88" indent="0" algn="ctr" defTabSz="1800088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None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00132" indent="0" algn="ctr" defTabSz="1800088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None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00176" indent="0" algn="ctr" defTabSz="1800088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None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00220" indent="0" algn="ctr" defTabSz="1800088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None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00264" indent="0" algn="ctr" defTabSz="1800088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None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300307" indent="0" algn="ctr" defTabSz="1800088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None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200351" indent="0" algn="ctr" defTabSz="1800088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None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Kern - afbeelding</a:t>
            </a:r>
          </a:p>
        </p:txBody>
      </p:sp>
      <p:sp>
        <p:nvSpPr>
          <p:cNvPr id="8" name="Ondertitel 5">
            <a:extLst>
              <a:ext uri="{FF2B5EF4-FFF2-40B4-BE49-F238E27FC236}">
                <a16:creationId xmlns:a16="http://schemas.microsoft.com/office/drawing/2014/main" id="{C3189EA8-FC74-4752-B200-683E159A4FBA}"/>
              </a:ext>
            </a:extLst>
          </p:cNvPr>
          <p:cNvSpPr txBox="1">
            <a:spLocks/>
          </p:cNvSpPr>
          <p:nvPr/>
        </p:nvSpPr>
        <p:spPr>
          <a:xfrm>
            <a:off x="300180" y="22322875"/>
            <a:ext cx="17400301" cy="25798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800088" rtl="0" eaLnBrk="1" latinLnBrk="0" hangingPunct="1">
              <a:lnSpc>
                <a:spcPct val="90000"/>
              </a:lnSpc>
              <a:spcBef>
                <a:spcPts val="1969"/>
              </a:spcBef>
              <a:buFont typeface="Arial" panose="020B0604020202020204" pitchFamily="34" charset="0"/>
              <a:buNone/>
              <a:defRPr sz="47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0044" indent="0" algn="ctr" defTabSz="1800088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None/>
              <a:defRPr sz="393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00088" indent="0" algn="ctr" defTabSz="1800088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None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00132" indent="0" algn="ctr" defTabSz="1800088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None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00176" indent="0" algn="ctr" defTabSz="1800088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None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00220" indent="0" algn="ctr" defTabSz="1800088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None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00264" indent="0" algn="ctr" defTabSz="1800088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None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300307" indent="0" algn="ctr" defTabSz="1800088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None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200351" indent="0" algn="ctr" defTabSz="1800088" rtl="0" eaLnBrk="1" latinLnBrk="0" hangingPunct="1">
              <a:lnSpc>
                <a:spcPct val="90000"/>
              </a:lnSpc>
              <a:spcBef>
                <a:spcPts val="984"/>
              </a:spcBef>
              <a:buFont typeface="Arial" panose="020B0604020202020204" pitchFamily="34" charset="0"/>
              <a:buNone/>
              <a:defRPr sz="31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/>
              <a:t>Slot, afsluiting, conclusie, </a:t>
            </a:r>
            <a:r>
              <a:rPr lang="nl-NL" dirty="0" err="1"/>
              <a:t>etc</a:t>
            </a:r>
            <a:r>
              <a:rPr lang="nl-NL" dirty="0"/>
              <a:t> </a:t>
            </a:r>
            <a:r>
              <a:rPr lang="nl-NL" dirty="0" err="1"/>
              <a:t>etc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5976743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19</Words>
  <Application>Microsoft Office PowerPoint</Application>
  <PresentationFormat>Aangepast</PresentationFormat>
  <Paragraphs>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Introductie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Introductie</dc:title>
  <dc:creator>Gerjan de Ruiter</dc:creator>
  <cp:lastModifiedBy>Gerjan de Ruiter</cp:lastModifiedBy>
  <cp:revision>1</cp:revision>
  <dcterms:created xsi:type="dcterms:W3CDTF">2020-12-09T10:52:26Z</dcterms:created>
  <dcterms:modified xsi:type="dcterms:W3CDTF">2020-12-09T10:56:45Z</dcterms:modified>
</cp:coreProperties>
</file>