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9F13-9D02-46DF-BEC4-F194E42B4232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3B-3C06-48C7-870E-5F57D5C5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2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9F13-9D02-46DF-BEC4-F194E42B4232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3B-3C06-48C7-870E-5F57D5C5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90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9F13-9D02-46DF-BEC4-F194E42B4232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3B-3C06-48C7-870E-5F57D5C5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45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9F13-9D02-46DF-BEC4-F194E42B4232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3B-3C06-48C7-870E-5F57D5C5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24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9F13-9D02-46DF-BEC4-F194E42B4232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3B-3C06-48C7-870E-5F57D5C5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94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9F13-9D02-46DF-BEC4-F194E42B4232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3B-3C06-48C7-870E-5F57D5C5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10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9F13-9D02-46DF-BEC4-F194E42B4232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3B-3C06-48C7-870E-5F57D5C5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04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9F13-9D02-46DF-BEC4-F194E42B4232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3B-3C06-48C7-870E-5F57D5C5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32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9F13-9D02-46DF-BEC4-F194E42B4232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3B-3C06-48C7-870E-5F57D5C5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03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9F13-9D02-46DF-BEC4-F194E42B4232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3B-3C06-48C7-870E-5F57D5C5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96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9F13-9D02-46DF-BEC4-F194E42B4232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B63B-3C06-48C7-870E-5F57D5C5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1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09F13-9D02-46DF-BEC4-F194E42B4232}" type="datetimeFigureOut">
              <a:rPr lang="nl-NL" smtClean="0"/>
              <a:t>23-1-2019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0B63B-3C06-48C7-870E-5F57D5C57E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07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89165" y="1489166"/>
            <a:ext cx="8900161" cy="451974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nl-NL" sz="9600" b="1" cap="none" spc="0" dirty="0" smtClean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Klantadvies</a:t>
            </a:r>
          </a:p>
          <a:p>
            <a:pPr algn="ctr"/>
            <a:r>
              <a:rPr lang="nl-NL" sz="9600" b="1" dirty="0" smtClean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Praktische tips</a:t>
            </a:r>
            <a:endParaRPr lang="nl-NL" sz="9600" b="1" cap="none" spc="0" dirty="0">
              <a:ln w="13462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98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48" y="4724140"/>
            <a:ext cx="2312195" cy="199716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4122" y="185477"/>
            <a:ext cx="6990806" cy="1394007"/>
          </a:xfrm>
        </p:spPr>
        <p:txBody>
          <a:bodyPr/>
          <a:lstStyle/>
          <a:p>
            <a:r>
              <a:rPr lang="nl-NL" dirty="0" smtClean="0"/>
              <a:t>Dik vlezig </a:t>
            </a:r>
            <a:r>
              <a:rPr lang="nl-NL" dirty="0" smtClean="0"/>
              <a:t>blad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67295" y="3536632"/>
            <a:ext cx="4928407" cy="2588329"/>
          </a:xfrm>
        </p:spPr>
        <p:txBody>
          <a:bodyPr/>
          <a:lstStyle/>
          <a:p>
            <a:r>
              <a:rPr lang="nl-NL" dirty="0" smtClean="0"/>
              <a:t>Wateropslag</a:t>
            </a:r>
          </a:p>
          <a:p>
            <a:r>
              <a:rPr lang="nl-NL" dirty="0" smtClean="0"/>
              <a:t>Weinig verdamping</a:t>
            </a:r>
          </a:p>
          <a:p>
            <a:endParaRPr lang="nl-NL" dirty="0"/>
          </a:p>
          <a:p>
            <a:r>
              <a:rPr lang="nl-NL" dirty="0" smtClean="0"/>
              <a:t>Weinig water</a:t>
            </a:r>
          </a:p>
          <a:p>
            <a:r>
              <a:rPr lang="nl-NL" dirty="0" smtClean="0"/>
              <a:t>Lichte standplaats (zon mag) 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725" y="1837044"/>
            <a:ext cx="2427275" cy="267000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635" y="670414"/>
            <a:ext cx="3805879" cy="368471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773" y="4658962"/>
            <a:ext cx="2167566" cy="20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8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455" y="6493"/>
            <a:ext cx="3306654" cy="44435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 dun blad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531" y="3785053"/>
            <a:ext cx="4038600" cy="2911838"/>
          </a:xfrm>
        </p:spPr>
        <p:txBody>
          <a:bodyPr/>
          <a:lstStyle/>
          <a:p>
            <a:r>
              <a:rPr lang="nl-NL" dirty="0" smtClean="0"/>
              <a:t>Veel verdamping</a:t>
            </a:r>
          </a:p>
          <a:p>
            <a:endParaRPr lang="nl-NL" dirty="0"/>
          </a:p>
          <a:p>
            <a:r>
              <a:rPr lang="nl-NL" dirty="0" smtClean="0"/>
              <a:t>Veel water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131" y="89786"/>
            <a:ext cx="3683885" cy="42819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411" y="3701143"/>
            <a:ext cx="2110725" cy="31568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212" y="3785053"/>
            <a:ext cx="2180001" cy="31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en klein blad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023053"/>
            <a:ext cx="3907971" cy="2110649"/>
          </a:xfrm>
        </p:spPr>
        <p:txBody>
          <a:bodyPr/>
          <a:lstStyle/>
          <a:p>
            <a:r>
              <a:rPr lang="nl-NL" dirty="0" smtClean="0"/>
              <a:t>Veel verdamping</a:t>
            </a:r>
          </a:p>
          <a:p>
            <a:endParaRPr lang="nl-NL" dirty="0"/>
          </a:p>
          <a:p>
            <a:r>
              <a:rPr lang="nl-NL" dirty="0" smtClean="0"/>
              <a:t>Veel water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29" y="3250830"/>
            <a:ext cx="4699249" cy="35244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733" y="4728754"/>
            <a:ext cx="2154497" cy="192365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911" y="1"/>
            <a:ext cx="3519981" cy="268224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570" y="1341121"/>
            <a:ext cx="3109916" cy="281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2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263" y="-227056"/>
            <a:ext cx="4807132" cy="48071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Behaard blad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0486" y="3114493"/>
            <a:ext cx="5275217" cy="3469187"/>
          </a:xfrm>
        </p:spPr>
        <p:txBody>
          <a:bodyPr/>
          <a:lstStyle/>
          <a:p>
            <a:r>
              <a:rPr lang="nl-NL" dirty="0" smtClean="0"/>
              <a:t>Beharing = bescherming (zon)</a:t>
            </a:r>
          </a:p>
          <a:p>
            <a:r>
              <a:rPr lang="nl-NL" dirty="0" smtClean="0"/>
              <a:t>Beharing = minder verdamping</a:t>
            </a:r>
          </a:p>
          <a:p>
            <a:endParaRPr lang="nl-NL" dirty="0"/>
          </a:p>
          <a:p>
            <a:r>
              <a:rPr lang="nl-NL" dirty="0" smtClean="0"/>
              <a:t>Matig water (als grond opgedroogd is)</a:t>
            </a:r>
          </a:p>
          <a:p>
            <a:r>
              <a:rPr lang="nl-NL" dirty="0" smtClean="0"/>
              <a:t>Haartjes er nooit vanaf wrijven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857116"/>
            <a:ext cx="3000663" cy="40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5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4787537" cy="4427129"/>
          </a:xfrm>
        </p:spPr>
        <p:txBody>
          <a:bodyPr/>
          <a:lstStyle/>
          <a:p>
            <a:r>
              <a:rPr lang="nl-NL" dirty="0" smtClean="0"/>
              <a:t>Minder bladgroen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Veel licht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73" y="4256793"/>
            <a:ext cx="2297975" cy="25277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902" y="0"/>
            <a:ext cx="3028950" cy="47910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054" y="4943"/>
            <a:ext cx="1634540" cy="16906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269" y="3272851"/>
            <a:ext cx="2717665" cy="35851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132" y="3431177"/>
            <a:ext cx="2758700" cy="342682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579" y="4039188"/>
            <a:ext cx="2509147" cy="274537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0635" y="742152"/>
            <a:ext cx="2834419" cy="26215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Bont of gekleurd blad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38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4961709" cy="446196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Verschillende bloeiwijzen mogelijk (tros~, schermvorm)</a:t>
            </a:r>
          </a:p>
          <a:p>
            <a:endParaRPr lang="nl-NL" dirty="0" smtClean="0"/>
          </a:p>
          <a:p>
            <a:r>
              <a:rPr lang="nl-NL" dirty="0" smtClean="0"/>
              <a:t>Vraagt extra energie van plant </a:t>
            </a:r>
            <a:r>
              <a:rPr lang="nl-NL" dirty="0" smtClean="0">
                <a:sym typeface="Wingdings" panose="05000000000000000000" pitchFamily="2" charset="2"/>
              </a:rPr>
              <a:t> voeding geven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    m</a:t>
            </a:r>
            <a:r>
              <a:rPr lang="nl-NL" dirty="0" smtClean="0"/>
              <a:t>eer </a:t>
            </a:r>
            <a:r>
              <a:rPr lang="nl-NL" dirty="0"/>
              <a:t>licht</a:t>
            </a:r>
          </a:p>
          <a:p>
            <a:r>
              <a:rPr lang="nl-NL" dirty="0" smtClean="0"/>
              <a:t>Meer </a:t>
            </a:r>
            <a:r>
              <a:rPr lang="nl-NL" dirty="0"/>
              <a:t>verdamping </a:t>
            </a:r>
            <a:r>
              <a:rPr lang="nl-NL" dirty="0">
                <a:sym typeface="Wingdings" panose="05000000000000000000" pitchFamily="2" charset="2"/>
              </a:rPr>
              <a:t> meer </a:t>
            </a:r>
            <a:r>
              <a:rPr lang="nl-NL" dirty="0"/>
              <a:t>water geven</a:t>
            </a:r>
          </a:p>
          <a:p>
            <a:r>
              <a:rPr lang="nl-NL" dirty="0" smtClean="0"/>
              <a:t>Niet sproeien</a:t>
            </a:r>
          </a:p>
          <a:p>
            <a:r>
              <a:rPr lang="nl-NL" dirty="0" smtClean="0"/>
              <a:t>Dode bloemen verwijderen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989" y="0"/>
            <a:ext cx="3252022" cy="386276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814" y="903876"/>
            <a:ext cx="3517175" cy="282266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216" y="3930565"/>
            <a:ext cx="2725783" cy="292743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135" y="3784391"/>
            <a:ext cx="2755854" cy="30584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562" y="241095"/>
            <a:ext cx="10515600" cy="1325563"/>
          </a:xfrm>
        </p:spPr>
        <p:txBody>
          <a:bodyPr/>
          <a:lstStyle/>
          <a:p>
            <a:r>
              <a:rPr lang="nl-NL" dirty="0" smtClean="0"/>
              <a:t>Bloeiende kamerplant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578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Groeiwijze bladrozet of wortelrozet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6320246" cy="4758055"/>
          </a:xfrm>
        </p:spPr>
        <p:txBody>
          <a:bodyPr/>
          <a:lstStyle/>
          <a:p>
            <a:r>
              <a:rPr lang="nl-NL" dirty="0" smtClean="0"/>
              <a:t>Blad groeit vanuit 1 centraal punt; </a:t>
            </a:r>
          </a:p>
          <a:p>
            <a:r>
              <a:rPr lang="nl-NL" dirty="0" smtClean="0"/>
              <a:t>D</a:t>
            </a:r>
            <a:r>
              <a:rPr lang="nl-NL" dirty="0" smtClean="0"/>
              <a:t>icht op elkaar, vanuit de wortel</a:t>
            </a:r>
          </a:p>
          <a:p>
            <a:endParaRPr lang="nl-NL" dirty="0"/>
          </a:p>
          <a:p>
            <a:endParaRPr lang="nl-NL" sz="800" dirty="0" smtClean="0"/>
          </a:p>
          <a:p>
            <a:r>
              <a:rPr lang="nl-NL" dirty="0" smtClean="0"/>
              <a:t>Geen water op de basis geven, langs de </a:t>
            </a:r>
            <a:r>
              <a:rPr lang="nl-NL" dirty="0" err="1" smtClean="0"/>
              <a:t>potrand</a:t>
            </a:r>
            <a:r>
              <a:rPr lang="nl-NL" dirty="0" smtClean="0"/>
              <a:t> of op schotel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977" y="1690688"/>
            <a:ext cx="3314700" cy="2667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4169952"/>
            <a:ext cx="28956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0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640" y="0"/>
            <a:ext cx="8108011" cy="1573625"/>
          </a:xfrm>
        </p:spPr>
        <p:txBody>
          <a:bodyPr/>
          <a:lstStyle/>
          <a:p>
            <a:r>
              <a:rPr lang="nl-NL" dirty="0" smtClean="0"/>
              <a:t>Knolvormige en/of vlezige wortels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6983" y="1690688"/>
            <a:ext cx="5051303" cy="2289129"/>
          </a:xfrm>
        </p:spPr>
        <p:txBody>
          <a:bodyPr/>
          <a:lstStyle/>
          <a:p>
            <a:r>
              <a:rPr lang="nl-NL" dirty="0" smtClean="0"/>
              <a:t>Water + voedingsopslag</a:t>
            </a:r>
          </a:p>
          <a:p>
            <a:endParaRPr lang="nl-NL" sz="900" dirty="0"/>
          </a:p>
          <a:p>
            <a:r>
              <a:rPr lang="nl-NL" dirty="0" smtClean="0"/>
              <a:t>Water geven als grond opgedroogd is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190" y="786812"/>
            <a:ext cx="2446302" cy="47178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243" y="5578592"/>
            <a:ext cx="2212249" cy="12450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102" y="1077169"/>
            <a:ext cx="1836277" cy="245023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106" y="128618"/>
            <a:ext cx="2007915" cy="189710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278" y="3500846"/>
            <a:ext cx="2615782" cy="33571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545" y="3612870"/>
            <a:ext cx="3403893" cy="324513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682" y="3500846"/>
            <a:ext cx="2973251" cy="332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12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142</Words>
  <Application>Microsoft Office PowerPoint</Application>
  <PresentationFormat>Breedbeeld</PresentationFormat>
  <Paragraphs>45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PowerPoint-presentatie</vt:lpstr>
      <vt:lpstr>Dik vlezig blad</vt:lpstr>
      <vt:lpstr>Groot dun blad</vt:lpstr>
      <vt:lpstr>Veel en klein blad</vt:lpstr>
      <vt:lpstr>Behaard blad</vt:lpstr>
      <vt:lpstr>Bont of gekleurd blad</vt:lpstr>
      <vt:lpstr>Bloeiende kamerplant</vt:lpstr>
      <vt:lpstr>Groeiwijze bladrozet of wortelrozet</vt:lpstr>
      <vt:lpstr>Knolvormige en/of vlezige wortels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Jacintha Westerink</dc:creator>
  <cp:lastModifiedBy>Jacintha Westerink</cp:lastModifiedBy>
  <cp:revision>11</cp:revision>
  <dcterms:created xsi:type="dcterms:W3CDTF">2019-01-11T14:28:55Z</dcterms:created>
  <dcterms:modified xsi:type="dcterms:W3CDTF">2019-01-23T17:13:11Z</dcterms:modified>
</cp:coreProperties>
</file>