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5" autoAdjust="0"/>
    <p:restoredTop sz="87389" autoAdjust="0"/>
  </p:normalViewPr>
  <p:slideViewPr>
    <p:cSldViewPr>
      <p:cViewPr varScale="1">
        <p:scale>
          <a:sx n="86" d="100"/>
          <a:sy n="86" d="100"/>
        </p:scale>
        <p:origin x="176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56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F1C90620-20B5-41C0-A094-FB3708A3C8B7}"/>
    <pc:docChg chg="modSld sldOrd">
      <pc:chgData name="Stijn Weijermars" userId="e364d0b9-009e-4116-b78a-a86aed516e71" providerId="ADAL" clId="{F1C90620-20B5-41C0-A094-FB3708A3C8B7}" dt="2019-12-05T15:17:51.289" v="0"/>
      <pc:docMkLst>
        <pc:docMk/>
      </pc:docMkLst>
      <pc:sldChg chg="ord">
        <pc:chgData name="Stijn Weijermars" userId="e364d0b9-009e-4116-b78a-a86aed516e71" providerId="ADAL" clId="{F1C90620-20B5-41C0-A094-FB3708A3C8B7}" dt="2019-12-05T15:17:51.289" v="0"/>
        <pc:sldMkLst>
          <pc:docMk/>
          <pc:sldMk cId="0" sldId="256"/>
        </pc:sldMkLst>
      </pc:sldChg>
    </pc:docChg>
  </pc:docChgLst>
  <pc:docChgLst>
    <pc:chgData name="Stijn Weijermars" userId="e364d0b9-009e-4116-b78a-a86aed516e71" providerId="ADAL" clId="{52419213-B6C3-460D-820D-4CB37AA93818}"/>
    <pc:docChg chg="undo custSel modSld">
      <pc:chgData name="Stijn Weijermars" userId="e364d0b9-009e-4116-b78a-a86aed516e71" providerId="ADAL" clId="{52419213-B6C3-460D-820D-4CB37AA93818}" dt="2020-12-03T15:54:29.227" v="157" actId="1035"/>
      <pc:docMkLst>
        <pc:docMk/>
      </pc:docMkLst>
      <pc:sldChg chg="modSp mod">
        <pc:chgData name="Stijn Weijermars" userId="e364d0b9-009e-4116-b78a-a86aed516e71" providerId="ADAL" clId="{52419213-B6C3-460D-820D-4CB37AA93818}" dt="2020-12-03T15:54:29.227" v="157" actId="1035"/>
        <pc:sldMkLst>
          <pc:docMk/>
          <pc:sldMk cId="0" sldId="256"/>
        </pc:sldMkLst>
        <pc:spChg chg="mod">
          <ac:chgData name="Stijn Weijermars" userId="e364d0b9-009e-4116-b78a-a86aed516e71" providerId="ADAL" clId="{52419213-B6C3-460D-820D-4CB37AA93818}" dt="2020-12-03T15:54:23.013" v="154" actId="1036"/>
          <ac:spMkLst>
            <pc:docMk/>
            <pc:sldMk cId="0" sldId="256"/>
            <ac:spMk id="14342" creationId="{00000000-0000-0000-0000-000000000000}"/>
          </ac:spMkLst>
        </pc:spChg>
        <pc:spChg chg="mod">
          <ac:chgData name="Stijn Weijermars" userId="e364d0b9-009e-4116-b78a-a86aed516e71" providerId="ADAL" clId="{52419213-B6C3-460D-820D-4CB37AA93818}" dt="2020-12-03T15:54:29.227" v="157" actId="1035"/>
          <ac:spMkLst>
            <pc:docMk/>
            <pc:sldMk cId="0" sldId="256"/>
            <ac:spMk id="14344" creationId="{00000000-0000-0000-0000-000000000000}"/>
          </ac:spMkLst>
        </pc:spChg>
        <pc:spChg chg="mod">
          <ac:chgData name="Stijn Weijermars" userId="e364d0b9-009e-4116-b78a-a86aed516e71" providerId="ADAL" clId="{52419213-B6C3-460D-820D-4CB37AA93818}" dt="2020-12-03T15:54:29.227" v="157" actId="1035"/>
          <ac:spMkLst>
            <pc:docMk/>
            <pc:sldMk cId="0" sldId="256"/>
            <ac:spMk id="14345" creationId="{00000000-0000-0000-0000-000000000000}"/>
          </ac:spMkLst>
        </pc:spChg>
        <pc:spChg chg="mod">
          <ac:chgData name="Stijn Weijermars" userId="e364d0b9-009e-4116-b78a-a86aed516e71" providerId="ADAL" clId="{52419213-B6C3-460D-820D-4CB37AA93818}" dt="2020-12-03T15:38:46.180" v="2" actId="20577"/>
          <ac:spMkLst>
            <pc:docMk/>
            <pc:sldMk cId="0" sldId="256"/>
            <ac:spMk id="14346" creationId="{00000000-0000-0000-0000-000000000000}"/>
          </ac:spMkLst>
        </pc:spChg>
      </pc:sldChg>
    </pc:docChg>
  </pc:docChgLst>
  <pc:docChgLst>
    <pc:chgData name="Stijn Weijermars" userId="e364d0b9-009e-4116-b78a-a86aed516e71" providerId="ADAL" clId="{891895D4-21E4-4C48-94D7-DF8846D1FCBC}"/>
    <pc:docChg chg="custSel modSld">
      <pc:chgData name="Stijn Weijermars" userId="e364d0b9-009e-4116-b78a-a86aed516e71" providerId="ADAL" clId="{891895D4-21E4-4C48-94D7-DF8846D1FCBC}" dt="2019-12-05T15:10:55.038" v="2223" actId="20577"/>
      <pc:docMkLst>
        <pc:docMk/>
      </pc:docMkLst>
      <pc:sldChg chg="addSp delSp modSp">
        <pc:chgData name="Stijn Weijermars" userId="e364d0b9-009e-4116-b78a-a86aed516e71" providerId="ADAL" clId="{891895D4-21E4-4C48-94D7-DF8846D1FCBC}" dt="2019-12-05T15:10:55.038" v="2223" actId="20577"/>
        <pc:sldMkLst>
          <pc:docMk/>
          <pc:sldMk cId="0" sldId="256"/>
        </pc:sldMkLst>
        <pc:spChg chg="mod">
          <ac:chgData name="Stijn Weijermars" userId="e364d0b9-009e-4116-b78a-a86aed516e71" providerId="ADAL" clId="{891895D4-21E4-4C48-94D7-DF8846D1FCBC}" dt="2019-12-05T14:23:26.426" v="230" actId="1076"/>
          <ac:spMkLst>
            <pc:docMk/>
            <pc:sldMk cId="0" sldId="256"/>
            <ac:spMk id="14339" creationId="{00000000-0000-0000-0000-000000000000}"/>
          </ac:spMkLst>
        </pc:spChg>
        <pc:spChg chg="mod">
          <ac:chgData name="Stijn Weijermars" userId="e364d0b9-009e-4116-b78a-a86aed516e71" providerId="ADAL" clId="{891895D4-21E4-4C48-94D7-DF8846D1FCBC}" dt="2019-12-05T14:27:32.607" v="827" actId="20577"/>
          <ac:spMkLst>
            <pc:docMk/>
            <pc:sldMk cId="0" sldId="256"/>
            <ac:spMk id="14340" creationId="{00000000-0000-0000-0000-000000000000}"/>
          </ac:spMkLst>
        </pc:spChg>
        <pc:spChg chg="mod">
          <ac:chgData name="Stijn Weijermars" userId="e364d0b9-009e-4116-b78a-a86aed516e71" providerId="ADAL" clId="{891895D4-21E4-4C48-94D7-DF8846D1FCBC}" dt="2019-12-05T15:10:55.038" v="2223" actId="20577"/>
          <ac:spMkLst>
            <pc:docMk/>
            <pc:sldMk cId="0" sldId="256"/>
            <ac:spMk id="14341" creationId="{00000000-0000-0000-0000-000000000000}"/>
          </ac:spMkLst>
        </pc:spChg>
        <pc:spChg chg="mod">
          <ac:chgData name="Stijn Weijermars" userId="e364d0b9-009e-4116-b78a-a86aed516e71" providerId="ADAL" clId="{891895D4-21E4-4C48-94D7-DF8846D1FCBC}" dt="2019-12-05T14:45:00.435" v="829" actId="20577"/>
          <ac:spMkLst>
            <pc:docMk/>
            <pc:sldMk cId="0" sldId="256"/>
            <ac:spMk id="14342" creationId="{00000000-0000-0000-0000-000000000000}"/>
          </ac:spMkLst>
        </pc:spChg>
        <pc:spChg chg="mod">
          <ac:chgData name="Stijn Weijermars" userId="e364d0b9-009e-4116-b78a-a86aed516e71" providerId="ADAL" clId="{891895D4-21E4-4C48-94D7-DF8846D1FCBC}" dt="2019-12-05T14:17:09.166" v="44" actId="20577"/>
          <ac:spMkLst>
            <pc:docMk/>
            <pc:sldMk cId="0" sldId="256"/>
            <ac:spMk id="14344" creationId="{00000000-0000-0000-0000-000000000000}"/>
          </ac:spMkLst>
        </pc:spChg>
        <pc:spChg chg="mod">
          <ac:chgData name="Stijn Weijermars" userId="e364d0b9-009e-4116-b78a-a86aed516e71" providerId="ADAL" clId="{891895D4-21E4-4C48-94D7-DF8846D1FCBC}" dt="2019-12-05T15:07:59.080" v="2147" actId="1036"/>
          <ac:spMkLst>
            <pc:docMk/>
            <pc:sldMk cId="0" sldId="256"/>
            <ac:spMk id="14345" creationId="{00000000-0000-0000-0000-000000000000}"/>
          </ac:spMkLst>
        </pc:spChg>
        <pc:spChg chg="mod">
          <ac:chgData name="Stijn Weijermars" userId="e364d0b9-009e-4116-b78a-a86aed516e71" providerId="ADAL" clId="{891895D4-21E4-4C48-94D7-DF8846D1FCBC}" dt="2019-12-05T14:21:26.857" v="180" actId="20577"/>
          <ac:spMkLst>
            <pc:docMk/>
            <pc:sldMk cId="0" sldId="256"/>
            <ac:spMk id="14346" creationId="{00000000-0000-0000-0000-000000000000}"/>
          </ac:spMkLst>
        </pc:spChg>
        <pc:picChg chg="add mod">
          <ac:chgData name="Stijn Weijermars" userId="e364d0b9-009e-4116-b78a-a86aed516e71" providerId="ADAL" clId="{891895D4-21E4-4C48-94D7-DF8846D1FCBC}" dt="2019-12-05T15:03:59.160" v="2139" actId="1076"/>
          <ac:picMkLst>
            <pc:docMk/>
            <pc:sldMk cId="0" sldId="256"/>
            <ac:picMk id="3" creationId="{C1174825-7225-470A-80D8-D6AD180957CD}"/>
          </ac:picMkLst>
        </pc:picChg>
        <pc:picChg chg="del mod">
          <ac:chgData name="Stijn Weijermars" userId="e364d0b9-009e-4116-b78a-a86aed516e71" providerId="ADAL" clId="{891895D4-21E4-4C48-94D7-DF8846D1FCBC}" dt="2019-12-05T14:17:54.312" v="69" actId="478"/>
          <ac:picMkLst>
            <pc:docMk/>
            <pc:sldMk cId="0" sldId="256"/>
            <ac:picMk id="5" creationId="{00000000-0000-0000-0000-000000000000}"/>
          </ac:picMkLst>
        </pc:picChg>
        <pc:picChg chg="add mod">
          <ac:chgData name="Stijn Weijermars" userId="e364d0b9-009e-4116-b78a-a86aed516e71" providerId="ADAL" clId="{891895D4-21E4-4C48-94D7-DF8846D1FCBC}" dt="2019-12-05T14:19:21.547" v="91" actId="1076"/>
          <ac:picMkLst>
            <pc:docMk/>
            <pc:sldMk cId="0" sldId="256"/>
            <ac:picMk id="6" creationId="{F77ED4A0-925D-4D80-9DCF-0C451F333875}"/>
          </ac:picMkLst>
        </pc:picChg>
        <pc:picChg chg="mod">
          <ac:chgData name="Stijn Weijermars" userId="e364d0b9-009e-4116-b78a-a86aed516e71" providerId="ADAL" clId="{891895D4-21E4-4C48-94D7-DF8846D1FCBC}" dt="2019-12-05T15:04:05.091" v="2141" actId="1038"/>
          <ac:picMkLst>
            <pc:docMk/>
            <pc:sldMk cId="0" sldId="256"/>
            <ac:picMk id="7" creationId="{00000000-0000-0000-0000-000000000000}"/>
          </ac:picMkLst>
        </pc:picChg>
        <pc:picChg chg="del mod">
          <ac:chgData name="Stijn Weijermars" userId="e364d0b9-009e-4116-b78a-a86aed516e71" providerId="ADAL" clId="{891895D4-21E4-4C48-94D7-DF8846D1FCBC}" dt="2019-12-05T14:17:53.581" v="67" actId="478"/>
          <ac:picMkLst>
            <pc:docMk/>
            <pc:sldMk cId="0" sldId="256"/>
            <ac:picMk id="8" creationId="{00000000-0000-0000-0000-000000000000}"/>
          </ac:picMkLst>
        </pc:picChg>
        <pc:picChg chg="add mod">
          <ac:chgData name="Stijn Weijermars" userId="e364d0b9-009e-4116-b78a-a86aed516e71" providerId="ADAL" clId="{891895D4-21E4-4C48-94D7-DF8846D1FCBC}" dt="2019-12-05T14:20:21.418" v="95" actId="1076"/>
          <ac:picMkLst>
            <pc:docMk/>
            <pc:sldMk cId="0" sldId="256"/>
            <ac:picMk id="9" creationId="{1E3EB28F-6BF6-4758-AE25-9747B0FDF706}"/>
          </ac:picMkLst>
        </pc:picChg>
        <pc:picChg chg="del">
          <ac:chgData name="Stijn Weijermars" userId="e364d0b9-009e-4116-b78a-a86aed516e71" providerId="ADAL" clId="{891895D4-21E4-4C48-94D7-DF8846D1FCBC}" dt="2019-12-05T14:17:52.528" v="65" actId="478"/>
          <ac:picMkLst>
            <pc:docMk/>
            <pc:sldMk cId="0" sldId="256"/>
            <ac:picMk id="102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AB8602-125F-4433-8821-30FE12A08A53}" type="datetimeFigureOut">
              <a:rPr lang="nl-NL"/>
              <a:pPr>
                <a:defRPr/>
              </a:pPr>
              <a:t>3-12-2020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D976F5-0627-43CB-9DBE-9B7C292E58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982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dirty="0"/>
              <a:t>Verbeteren aan het leer arrangement: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nl-NL" dirty="0" err="1"/>
              <a:t>Leerpad</a:t>
            </a:r>
            <a:r>
              <a:rPr lang="nl-NL" dirty="0"/>
              <a:t> logischer opbouwen. Nu wordt gevraagd: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nl-NL" dirty="0"/>
              <a:t>- </a:t>
            </a:r>
            <a:r>
              <a:rPr lang="nl-NL" dirty="0" err="1"/>
              <a:t>besparingsmaatregeleen</a:t>
            </a:r>
            <a:endParaRPr lang="nl-NL" dirty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nl-NL" dirty="0"/>
              <a:t>Apparaten groot of kleingebruikers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nl-NL" dirty="0"/>
              <a:t>Vergelijking van energieverbruik gemiddeld – thuis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nl-NL" dirty="0"/>
              <a:t>- tabel </a:t>
            </a:r>
            <a:r>
              <a:rPr lang="nl-NL" dirty="0" err="1"/>
              <a:t>energieveerbruik</a:t>
            </a:r>
            <a:endParaRPr lang="nl-NL" dirty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nl-NL" dirty="0"/>
              <a:t>Welke factoren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nl-NL" dirty="0"/>
              <a:t>besparingsmaatregelen</a:t>
            </a:r>
          </a:p>
          <a:p>
            <a:pPr eaLnBrk="1" hangingPunct="1">
              <a:spcBef>
                <a:spcPct val="0"/>
              </a:spcBef>
            </a:pPr>
            <a:endParaRPr lang="nl-NL" dirty="0"/>
          </a:p>
          <a:p>
            <a:pPr eaLnBrk="1" hangingPunct="1">
              <a:spcBef>
                <a:spcPct val="0"/>
              </a:spcBef>
            </a:pPr>
            <a:r>
              <a:rPr lang="nl-NL" dirty="0"/>
              <a:t>http://www.energieleveranciers.nl/energie/energie_calculator_standalone.asp?zok_code=energie_calculator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www.bwired.nl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www.energielabel.nl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www.nuon.nl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www.eneco.nl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www.wikipedia.org/wiki/brandstofverbruik</a:t>
            </a:r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05B58-1DE3-4740-984D-C169A44AD4E5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74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8822-F9B5-4745-A1B6-0D930DBCE878}" type="datetimeFigureOut">
              <a:rPr lang="nl-NL"/>
              <a:pPr>
                <a:defRPr/>
              </a:pPr>
              <a:t>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21DF3-D37B-4A4A-8982-3ADCFB54E1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2A3CF-BDE1-431F-A0CF-38F2202F436F}" type="datetimeFigureOut">
              <a:rPr lang="nl-NL"/>
              <a:pPr>
                <a:defRPr/>
              </a:pPr>
              <a:t>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9287-9685-4B8F-A53E-8446DDD55C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58218-1DFA-45BB-8A43-404B87DFEAE6}" type="datetimeFigureOut">
              <a:rPr lang="nl-NL"/>
              <a:pPr>
                <a:defRPr/>
              </a:pPr>
              <a:t>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EF73-438B-4606-A5FF-2B034805C7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A9839-0203-4A92-AA42-31DB80B87C35}" type="datetimeFigureOut">
              <a:rPr lang="nl-NL"/>
              <a:pPr>
                <a:defRPr/>
              </a:pPr>
              <a:t>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66E0-C946-4D2C-8A3B-B515E191ED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6239-4199-49EF-8884-189A89E626F5}" type="datetimeFigureOut">
              <a:rPr lang="nl-NL"/>
              <a:pPr>
                <a:defRPr/>
              </a:pPr>
              <a:t>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D5C2F-C19C-4BB4-A793-37749E1730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22CA-BFDE-469E-80F2-844CB0A3DEB2}" type="datetimeFigureOut">
              <a:rPr lang="nl-NL"/>
              <a:pPr>
                <a:defRPr/>
              </a:pPr>
              <a:t>3-12-2020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52800-DCE1-4645-86C5-ED753D20F0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26AE5-3056-4526-87EF-3EEB3BD9DC04}" type="datetimeFigureOut">
              <a:rPr lang="nl-NL"/>
              <a:pPr>
                <a:defRPr/>
              </a:pPr>
              <a:t>3-12-2020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A311-E742-469B-9022-44DA764CF9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7B8F3-FB58-4AFB-B47D-22A1C54443D9}" type="datetimeFigureOut">
              <a:rPr lang="nl-NL"/>
              <a:pPr>
                <a:defRPr/>
              </a:pPr>
              <a:t>3-12-2020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5C5A9-0CCB-45BB-8C9A-66F1E607FE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7610-4090-4E0B-94F5-63723A1474D9}" type="datetimeFigureOut">
              <a:rPr lang="nl-NL"/>
              <a:pPr>
                <a:defRPr/>
              </a:pPr>
              <a:t>3-12-2020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212C-DC7F-4D48-8432-DC1CD70B68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57B9C-2615-4067-B63D-14331174E0B4}" type="datetimeFigureOut">
              <a:rPr lang="nl-NL"/>
              <a:pPr>
                <a:defRPr/>
              </a:pPr>
              <a:t>3-12-2020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56B44-F2EC-48B2-AEF6-39A4672FB3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1B4D6-FE01-4B8E-A7BD-0A2DD611C1FC}" type="datetimeFigureOut">
              <a:rPr lang="nl-NL"/>
              <a:pPr>
                <a:defRPr/>
              </a:pPr>
              <a:t>3-12-2020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4EFA3-849E-48BC-B62D-54CF3AE7E2F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5F1787-A4CC-453F-BB52-44C5A307217C}" type="datetimeFigureOut">
              <a:rPr lang="nl-NL"/>
              <a:pPr>
                <a:defRPr/>
              </a:pPr>
              <a:t>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BC5BBC-BD65-4BD7-80D4-F612392DB0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77" y="3716596"/>
            <a:ext cx="1323439" cy="1323439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0"/>
            <a:ext cx="928688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1563" y="1136512"/>
            <a:ext cx="3857625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nl-NL" sz="10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Leerdoel</a:t>
            </a:r>
          </a:p>
          <a:p>
            <a:pPr>
              <a:defRPr/>
            </a:pPr>
            <a:r>
              <a:rPr lang="nl-NL" sz="1000" dirty="0">
                <a:ea typeface="Calibri" pitchFamily="34" charset="0"/>
                <a:cs typeface="Arial" charset="0"/>
              </a:rPr>
              <a:t>Na het maken van dit leerarrangement kun je een energie-besparingsadvies opstellen voor een woonhuis. 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71563" y="1730712"/>
            <a:ext cx="3857625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nl-NL" sz="10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Leerproduct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000" dirty="0">
                <a:ea typeface="Calibri" pitchFamily="34" charset="0"/>
                <a:cs typeface="Arial" charset="0"/>
              </a:rPr>
              <a:t>Een volledig uitgewerkt adviesrapport met daarin de volgende onderdelen.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000" dirty="0">
                <a:ea typeface="Calibri" pitchFamily="34" charset="0"/>
                <a:cs typeface="Arial" charset="0"/>
              </a:rPr>
              <a:t>Beschrijving in woord en beeld van bouwkundige en installatie aspecten.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000" dirty="0">
                <a:ea typeface="Calibri" pitchFamily="34" charset="0"/>
                <a:cs typeface="Arial" charset="0"/>
              </a:rPr>
              <a:t>Beschrijving van het huidige gedrag van de gebruikers en het verbruik.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000" dirty="0">
                <a:ea typeface="Calibri" pitchFamily="34" charset="0"/>
                <a:cs typeface="Arial" charset="0"/>
              </a:rPr>
              <a:t>Aanbevelingen op basis de trias energetica.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000" dirty="0">
                <a:ea typeface="Calibri" pitchFamily="34" charset="0"/>
                <a:cs typeface="Arial" charset="0"/>
              </a:rPr>
              <a:t>Concrete aanbevelingen om het totale energieverbruik te verminderen.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84024" y="3429000"/>
            <a:ext cx="3857625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l-NL" sz="1000" b="1" dirty="0" err="1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Leerpad</a:t>
            </a:r>
            <a:r>
              <a:rPr lang="nl-NL" sz="1000" b="1" dirty="0">
                <a:ea typeface="Calibri" pitchFamily="34" charset="0"/>
                <a:cs typeface="Arial" charset="0"/>
              </a:rPr>
              <a:t>	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000" dirty="0">
                <a:ea typeface="Calibri" pitchFamily="34" charset="0"/>
                <a:cs typeface="Arial" charset="0"/>
              </a:rPr>
              <a:t>Start met het maken van een analyse van je eigen huis;  bouwkundig, installatie, transmissie, ventilatie, warmteopwekking, verlichting, apparatuur en het gedrag &amp; gebruik van de bewoners.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000" dirty="0">
                <a:ea typeface="Calibri" pitchFamily="34" charset="0"/>
                <a:cs typeface="Arial" charset="0"/>
              </a:rPr>
              <a:t>Beoordeel de jaarrekeningen en leg een verbinding tussen de analyse en het jaarlijkse verbruik.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000" dirty="0">
                <a:ea typeface="Calibri" pitchFamily="34" charset="0"/>
                <a:cs typeface="Arial" charset="0"/>
              </a:rPr>
              <a:t>Maak een energiebesparingsadvies op basis van de stappen van de trias energetica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000" dirty="0">
                <a:ea typeface="Calibri" pitchFamily="34" charset="0"/>
                <a:cs typeface="Arial" charset="0"/>
              </a:rPr>
              <a:t>Neem in je afwegingen de veranderingen met het oog op het klimaatakkoord mee (voor zover redelijkerwijs mogelijk).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000" dirty="0">
                <a:ea typeface="Calibri" pitchFamily="34" charset="0"/>
                <a:cs typeface="Arial" charset="0"/>
              </a:rPr>
              <a:t>Maak een advies waarin concrete aanbevelingen zijn opgenomen en bereken de terugverdientijd.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000" dirty="0">
                <a:ea typeface="Calibri" pitchFamily="34" charset="0"/>
                <a:cs typeface="Arial" charset="0"/>
              </a:rPr>
              <a:t>Sluit af met een conclusie met aanbevelingen.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106292" y="1169457"/>
            <a:ext cx="3786188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l-NL" sz="1000" b="1" dirty="0">
                <a:solidFill>
                  <a:srgbClr val="0070C0"/>
                </a:solidFill>
                <a:latin typeface="Arial"/>
                <a:cs typeface="ＭＳ Ｐゴシック" pitchFamily="36" charset="-128"/>
              </a:rPr>
              <a:t>Samenwerking</a:t>
            </a:r>
            <a:r>
              <a:rPr lang="nl-NL" sz="1000" b="1" dirty="0">
                <a:solidFill>
                  <a:srgbClr val="CCFF33"/>
                </a:solidFill>
                <a:latin typeface="Arial"/>
                <a:cs typeface="ＭＳ Ｐゴシック" pitchFamily="36" charset="-128"/>
              </a:rPr>
              <a:t>				 </a:t>
            </a:r>
            <a:endParaRPr lang="nl-NL" sz="1000" b="1" dirty="0">
              <a:solidFill>
                <a:srgbClr val="CCFF33"/>
              </a:solidFill>
              <a:latin typeface="Arial" pitchFamily="36" charset="0"/>
              <a:cs typeface="ＭＳ Ｐゴシック" pitchFamily="36" charset="-128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000" dirty="0">
                <a:latin typeface="+mn-lt"/>
                <a:ea typeface="Calibri" pitchFamily="34" charset="0"/>
                <a:cs typeface="Arial" charset="0"/>
              </a:rPr>
              <a:t>Plaats je product op het Leerplatform en vraag om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000" dirty="0">
                <a:latin typeface="+mn-lt"/>
                <a:ea typeface="Calibri" pitchFamily="34" charset="0"/>
                <a:cs typeface="Arial" charset="0"/>
              </a:rPr>
              <a:t>Bekijk leerproducten van anderen en geef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000" dirty="0">
                <a:latin typeface="+mn-lt"/>
                <a:ea typeface="Calibri" pitchFamily="34" charset="0"/>
                <a:cs typeface="Arial" charset="0"/>
              </a:rPr>
              <a:t>Verbeter je leerproduct en plaats versie 2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Dit leerarrangement maak je alleen.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000" dirty="0">
                <a:latin typeface="+mn-lt"/>
                <a:ea typeface="Calibri" pitchFamily="34" charset="0"/>
                <a:cs typeface="Arial" charset="0"/>
              </a:rPr>
              <a:t>Versie 1 07-01-2021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000" dirty="0">
                <a:latin typeface="+mn-lt"/>
                <a:ea typeface="Calibri" pitchFamily="34" charset="0"/>
                <a:cs typeface="Arial" charset="0"/>
              </a:rPr>
              <a:t>Versie 2 14-01-2021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106292" y="2564904"/>
            <a:ext cx="3786188" cy="477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 b="1" dirty="0">
                <a:solidFill>
                  <a:srgbClr val="0070C0"/>
                </a:solidFill>
              </a:rPr>
              <a:t>Bijeenkomsten </a:t>
            </a:r>
          </a:p>
          <a:p>
            <a:pPr>
              <a:spcBef>
                <a:spcPct val="50000"/>
              </a:spcBef>
            </a:pPr>
            <a:r>
              <a:rPr lang="nl-NL" sz="1000" dirty="0"/>
              <a:t>Lessen specialisatie W&amp;E </a:t>
            </a: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5116413" y="3136032"/>
            <a:ext cx="3786188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l-NL" sz="10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Bronnen o.a.:</a:t>
            </a:r>
          </a:p>
          <a:p>
            <a:endParaRPr lang="nl-NL" sz="10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r>
              <a:rPr lang="nl-NL" sz="1000" dirty="0">
                <a:ea typeface="Calibri" pitchFamily="34" charset="0"/>
                <a:cs typeface="Arial" charset="0"/>
              </a:rPr>
              <a:t>Zie wikiwijs</a:t>
            </a:r>
          </a:p>
        </p:txBody>
      </p:sp>
      <p:sp>
        <p:nvSpPr>
          <p:cNvPr id="14" name="Rechthoek 13"/>
          <p:cNvSpPr/>
          <p:nvPr/>
        </p:nvSpPr>
        <p:spPr>
          <a:xfrm>
            <a:off x="928688" y="6704013"/>
            <a:ext cx="8215312" cy="1524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38781" cy="579170"/>
          </a:xfrm>
          <a:prstGeom prst="rect">
            <a:avLst/>
          </a:prstGeom>
        </p:spPr>
      </p:pic>
      <p:sp>
        <p:nvSpPr>
          <p:cNvPr id="14346" name="Rechthoek 24"/>
          <p:cNvSpPr>
            <a:spLocks noChangeArrowheads="1"/>
          </p:cNvSpPr>
          <p:nvPr/>
        </p:nvSpPr>
        <p:spPr bwMode="auto">
          <a:xfrm>
            <a:off x="1042988" y="214313"/>
            <a:ext cx="77774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>
                <a:latin typeface="Calibri" pitchFamily="34" charset="0"/>
              </a:rPr>
              <a:t>2021_MON_3_WE Energiebesparingsadvies</a:t>
            </a:r>
          </a:p>
          <a:p>
            <a:r>
              <a:rPr lang="nl-NL" sz="1200" dirty="0">
                <a:latin typeface="Calibri" pitchFamily="34" charset="0"/>
              </a:rPr>
              <a:t>Met een </a:t>
            </a:r>
            <a:r>
              <a:rPr lang="nl-NL" sz="1200" b="1" i="1" dirty="0">
                <a:latin typeface="Calibri" pitchFamily="34" charset="0"/>
              </a:rPr>
              <a:t>energiebesparingsadvies</a:t>
            </a:r>
            <a:r>
              <a:rPr lang="nl-NL" sz="1200" dirty="0">
                <a:latin typeface="Calibri" pitchFamily="34" charset="0"/>
              </a:rPr>
              <a:t> schrijf je een advies voor bij jou thuis.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174825-7225-470A-80D8-D6AD18095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727" y="3716596"/>
            <a:ext cx="1728192" cy="115900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77ED4A0-925D-4D80-9DCF-0C451F333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413" y="5386461"/>
            <a:ext cx="1554846" cy="9849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E3EB28F-6BF6-4758-AE25-9747B0FDF7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1259" y="4927496"/>
            <a:ext cx="2266657" cy="14142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BAA0F0-2899-45B2-8902-5BDA3CAC5F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2DED3A-4AFB-40BD-AF25-7B6044A10B7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73E940-DCA3-4D8B-AA49-AAC1AA0F06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333</Words>
  <Application>Microsoft Office PowerPoint</Application>
  <PresentationFormat>Diavoorstelling (4:3)</PresentationFormat>
  <Paragraphs>45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vaka</dc:creator>
  <cp:lastModifiedBy>Stijn Weijermars</cp:lastModifiedBy>
  <cp:revision>107</cp:revision>
  <cp:lastPrinted>2016-11-11T13:03:28Z</cp:lastPrinted>
  <dcterms:created xsi:type="dcterms:W3CDTF">2010-03-30T09:26:20Z</dcterms:created>
  <dcterms:modified xsi:type="dcterms:W3CDTF">2020-12-03T15:54:42Z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