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8" r:id="rId4"/>
    <p:sldId id="259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28-11-2019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28-11-2019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28-11-2019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28-11-2019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28-11-2019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28-11-2019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28-11-2019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28-11-2019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28-11-2019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28-11-2019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28-11-2019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N_ROw9pqVi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403648" y="908720"/>
            <a:ext cx="6768752" cy="2088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/>
          </a:p>
        </p:txBody>
      </p:sp>
      <p:pic>
        <p:nvPicPr>
          <p:cNvPr id="4" name="Afbeelding 3" descr="Afbeelding met buiten, gebouw, vrachtwagen, huis&#10;&#10;Automatisch gegenereerde beschrijving">
            <a:extLst>
              <a:ext uri="{FF2B5EF4-FFF2-40B4-BE49-F238E27FC236}">
                <a16:creationId xmlns:a16="http://schemas.microsoft.com/office/drawing/2014/main" id="{D61518C3-4184-4E29-B34C-9D7E4A501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93" y="1251373"/>
            <a:ext cx="4320480" cy="245020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4C5CCD4-0222-40FB-B892-86B1354A9EC0}"/>
              </a:ext>
            </a:extLst>
          </p:cNvPr>
          <p:cNvSpPr txBox="1"/>
          <p:nvPr/>
        </p:nvSpPr>
        <p:spPr>
          <a:xfrm>
            <a:off x="2667549" y="119262"/>
            <a:ext cx="3700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Mestverwerking</a:t>
            </a: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C863E4-4688-406B-BF14-65ED9508E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Verbranding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B9F9369-D19A-45E8-87CA-3DF41EEAB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7666" y="2204864"/>
            <a:ext cx="6043529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59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0FF2A-5AB9-42A2-A722-40BAFDB11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Pelleteren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36C69F-4B62-4835-A7AC-9B28C1903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https://www.youtube.com/watch?v=N_ROw9pqViw</a:t>
            </a:r>
            <a:r>
              <a:rPr lang="nl-NL" dirty="0"/>
              <a:t>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6F3BD97-2DAC-4D92-AC2F-5089E1620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242" y="2348880"/>
            <a:ext cx="3749241" cy="280831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DB208EF-FB40-44DC-8580-20895673B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138" y="3645024"/>
            <a:ext cx="3255921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65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5EA0CF-D74E-4E57-AAAF-E28F2AC2A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Drogen en korrelen</a:t>
            </a:r>
          </a:p>
        </p:txBody>
      </p:sp>
      <p:pic>
        <p:nvPicPr>
          <p:cNvPr id="1026" name="Picture 2" descr="Afbeeldingsresultaat voor drogen en korrelen van mest">
            <a:extLst>
              <a:ext uri="{FF2B5EF4-FFF2-40B4-BE49-F238E27FC236}">
                <a16:creationId xmlns:a16="http://schemas.microsoft.com/office/drawing/2014/main" id="{DA87F24B-032D-4066-A4E9-5EE28B1BF5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8880"/>
            <a:ext cx="5669068" cy="317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742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05E7F1-9CEF-473B-94A6-532495900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Strippen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AD95CC7-82BA-4132-9995-6F630D4D2D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1844824"/>
            <a:ext cx="5472607" cy="344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50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57992585-69CE-443E-B25B-9E06983FF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2178544"/>
            <a:ext cx="5213868" cy="338838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2F49999-169A-4B1A-8484-545CBCAE2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Vergassing en pyrolyse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A4A1262-ADFD-431F-9BF5-F22902FB6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552" y="359372"/>
            <a:ext cx="1967880" cy="262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7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60ADFA-88E3-473A-A28C-894322EB3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 de familie Hanenberg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4A4584B-95AE-4AED-AFC6-CE1E7C243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910" y="980728"/>
            <a:ext cx="7039450" cy="564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91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98E272-C87D-4079-AC0B-97A35B7E6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Vragen/opmerkingen?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D3615F-8883-4E4A-93CF-E44ACE5B1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</a:t>
            </a:r>
          </a:p>
        </p:txBody>
      </p:sp>
    </p:spTree>
    <p:extLst>
      <p:ext uri="{BB962C8B-B14F-4D97-AF65-F5344CB8AC3E}">
        <p14:creationId xmlns:p14="http://schemas.microsoft.com/office/powerpoint/2010/main" val="4208526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mest verwerken?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83668" y="2312876"/>
            <a:ext cx="5976664" cy="2232248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nl-NL" dirty="0"/>
              <a:t>Afzet kansen</a:t>
            </a:r>
          </a:p>
          <a:p>
            <a:pPr>
              <a:buFontTx/>
              <a:buChar char="-"/>
            </a:pPr>
            <a:r>
              <a:rPr lang="nl-NL" dirty="0"/>
              <a:t>Economisch gewin</a:t>
            </a:r>
          </a:p>
          <a:p>
            <a:pPr>
              <a:buFontTx/>
              <a:buChar char="-"/>
            </a:pPr>
            <a:r>
              <a:rPr lang="nl-NL" dirty="0"/>
              <a:t>Milieutechnische redenen</a:t>
            </a:r>
          </a:p>
          <a:p>
            <a:pPr>
              <a:buFontTx/>
              <a:buChar char="-"/>
            </a:pPr>
            <a:r>
              <a:rPr lang="nl-NL" dirty="0"/>
              <a:t>Energie opwekken</a:t>
            </a:r>
          </a:p>
          <a:p>
            <a:pPr>
              <a:buFontTx/>
              <a:buChar char="-"/>
            </a:pPr>
            <a:r>
              <a:rPr lang="nl-NL" dirty="0"/>
              <a:t>Van afval naar </a:t>
            </a:r>
            <a:r>
              <a:rPr lang="nl-NL" dirty="0" err="1"/>
              <a:t>waardeproduct</a:t>
            </a:r>
            <a:endParaRPr lang="nl-NL" dirty="0"/>
          </a:p>
          <a:p>
            <a:pPr>
              <a:buFontTx/>
              <a:buChar char="-"/>
            </a:pPr>
            <a:r>
              <a:rPr lang="nl-NL" dirty="0"/>
              <a:t>Omdat het kan!</a:t>
            </a:r>
          </a:p>
          <a:p>
            <a:pPr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459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welke manieren?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Scheiden</a:t>
            </a:r>
          </a:p>
          <a:p>
            <a:r>
              <a:rPr lang="nl-NL" dirty="0"/>
              <a:t>Mengen</a:t>
            </a:r>
          </a:p>
          <a:p>
            <a:r>
              <a:rPr lang="nl-NL" dirty="0"/>
              <a:t>Ultrafiltratie</a:t>
            </a:r>
          </a:p>
          <a:p>
            <a:r>
              <a:rPr lang="nl-NL" dirty="0" err="1"/>
              <a:t>Hygiëniseren</a:t>
            </a:r>
            <a:endParaRPr lang="nl-NL" dirty="0"/>
          </a:p>
          <a:p>
            <a:r>
              <a:rPr lang="nl-NL" dirty="0"/>
              <a:t>Composteren</a:t>
            </a:r>
          </a:p>
          <a:p>
            <a:r>
              <a:rPr lang="nl-NL" dirty="0"/>
              <a:t>Covergisting</a:t>
            </a:r>
          </a:p>
          <a:p>
            <a:r>
              <a:rPr lang="nl-NL" dirty="0"/>
              <a:t>Verbranding</a:t>
            </a:r>
          </a:p>
          <a:p>
            <a:r>
              <a:rPr lang="nl-NL" dirty="0"/>
              <a:t>Covergisten, scheiden, indampen en </a:t>
            </a:r>
            <a:r>
              <a:rPr lang="nl-NL" dirty="0" err="1"/>
              <a:t>pelleteren</a:t>
            </a:r>
            <a:endParaRPr lang="nl-NL" dirty="0"/>
          </a:p>
          <a:p>
            <a:r>
              <a:rPr lang="nl-NL" dirty="0"/>
              <a:t>Drogen en korrelen</a:t>
            </a:r>
          </a:p>
          <a:p>
            <a:r>
              <a:rPr lang="nl-NL" dirty="0"/>
              <a:t>Strippen</a:t>
            </a:r>
          </a:p>
          <a:p>
            <a:r>
              <a:rPr lang="nl-NL" dirty="0"/>
              <a:t>Vergassen en pyrolyse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0244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Scheiden van mest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7FB4274-239D-4E9A-BCD1-1E6E29E1B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2120" y="528965"/>
            <a:ext cx="2885311" cy="216119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3214D4D-6458-463A-AFBB-0A0D5BB89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780928"/>
            <a:ext cx="736282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27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D0661C-25DC-498E-BCE9-DC5046B14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Mengen van mest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635E762-9A9B-4692-A16E-DA37767CA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1425" y="1575594"/>
            <a:ext cx="57150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6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18693-37AE-4F45-A186-13F5EB3F5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Utrafiltratie</a:t>
            </a:r>
            <a:r>
              <a:rPr lang="nl-NL" dirty="0"/>
              <a:t>, omgekeerde osmose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8188446-25B5-4FF5-A218-0BBEF5573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4804" y="3212976"/>
            <a:ext cx="5478147" cy="309634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8282C4A-CA23-4810-B76A-42CFE7F5C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24" y="1176616"/>
            <a:ext cx="2843686" cy="189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08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64407-2EE5-4512-AA25-4E1FA71BC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Hygiëniseren</a:t>
            </a:r>
            <a:r>
              <a:rPr lang="nl-NL" dirty="0"/>
              <a:t>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81251E6-AFA7-48E9-BABC-6D82C47F9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9792" y="1204821"/>
            <a:ext cx="4688433" cy="515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97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8DA772-C39C-4585-BEA7-A924C4245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Composteren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922419D-2008-42C7-9553-AF1259516D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1381" y="2204864"/>
            <a:ext cx="630894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67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A28557-42CD-4BF9-8665-C4AD6B708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Covergisten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AFA4485-9E0B-4F07-A7B5-1AFF6AD20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6933"/>
          <a:stretch/>
        </p:blipFill>
        <p:spPr>
          <a:xfrm>
            <a:off x="2845461" y="3861049"/>
            <a:ext cx="5779675" cy="266429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3490BF4-06C1-4C6A-A943-D876A4E75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253876"/>
            <a:ext cx="3528392" cy="234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9917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92</Words>
  <Application>Microsoft Office PowerPoint</Application>
  <PresentationFormat>Diavoorstelling (4:3)</PresentationFormat>
  <Paragraphs>35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9" baseType="lpstr">
      <vt:lpstr>Arial</vt:lpstr>
      <vt:lpstr>Calibri</vt:lpstr>
      <vt:lpstr>Kantoorthema</vt:lpstr>
      <vt:lpstr>PowerPoint-presentatie</vt:lpstr>
      <vt:lpstr>Waarom mest verwerken?</vt:lpstr>
      <vt:lpstr>Op welke manieren?</vt:lpstr>
      <vt:lpstr>Scheiden van mest</vt:lpstr>
      <vt:lpstr>Mengen van mest</vt:lpstr>
      <vt:lpstr>Utrafiltratie, omgekeerde osmose</vt:lpstr>
      <vt:lpstr>Hygiëniseren </vt:lpstr>
      <vt:lpstr>Composteren</vt:lpstr>
      <vt:lpstr>Covergisten</vt:lpstr>
      <vt:lpstr>Verbranding </vt:lpstr>
      <vt:lpstr>Pelleteren</vt:lpstr>
      <vt:lpstr>Drogen en korrelen</vt:lpstr>
      <vt:lpstr>Strippen </vt:lpstr>
      <vt:lpstr>Vergassing en pyrolyse</vt:lpstr>
      <vt:lpstr>Bij de familie Hanenberg</vt:lpstr>
      <vt:lpstr>Vragen/opmerkingen?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Stephan de Wit</cp:lastModifiedBy>
  <cp:revision>22</cp:revision>
  <dcterms:created xsi:type="dcterms:W3CDTF">2013-11-15T15:05:42Z</dcterms:created>
  <dcterms:modified xsi:type="dcterms:W3CDTF">2019-11-28T13:11:56Z</dcterms:modified>
</cp:coreProperties>
</file>