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77" r:id="rId3"/>
    <p:sldId id="323" r:id="rId4"/>
    <p:sldId id="322" r:id="rId5"/>
    <p:sldId id="318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  <a:srgbClr val="1C1C1C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C4D98-0836-4AFA-B795-2B68E140022D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24F18-8BDB-46A8-A187-D7300A3131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34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rgbClr val="FFD44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26/11/2020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4258816" cy="5112568"/>
          </a:xfrm>
        </p:spPr>
        <p:txBody>
          <a:bodyPr>
            <a:normAutofit lnSpcReduction="10000"/>
          </a:bodyPr>
          <a:lstStyle/>
          <a:p>
            <a:r>
              <a:rPr lang="nl-NL" dirty="0" err="1">
                <a:latin typeface="Candara" panose="020E0502030303020204" pitchFamily="34" charset="0"/>
              </a:rPr>
              <a:t>Introduction</a:t>
            </a:r>
            <a:endParaRPr lang="nl-NL" dirty="0">
              <a:latin typeface="Candara" panose="020E0502030303020204" pitchFamily="34" charset="0"/>
            </a:endParaRPr>
          </a:p>
          <a:p>
            <a:endParaRPr lang="nl-NL" dirty="0">
              <a:latin typeface="Candara" panose="020E0502030303020204" pitchFamily="34" charset="0"/>
            </a:endParaRPr>
          </a:p>
          <a:p>
            <a:r>
              <a:rPr lang="nl-NL" dirty="0" err="1">
                <a:latin typeface="Candara" panose="020E0502030303020204" pitchFamily="34" charset="0"/>
              </a:rPr>
              <a:t>Admin</a:t>
            </a:r>
            <a:endParaRPr lang="nl-NL" dirty="0">
              <a:latin typeface="Candara" panose="020E0502030303020204" pitchFamily="34" charset="0"/>
            </a:endParaRPr>
          </a:p>
          <a:p>
            <a:pPr lvl="1"/>
            <a:r>
              <a:rPr lang="nl-NL" dirty="0">
                <a:latin typeface="Candara" panose="020E0502030303020204" pitchFamily="34" charset="0"/>
              </a:rPr>
              <a:t>Tests </a:t>
            </a:r>
            <a:r>
              <a:rPr lang="nl-NL" dirty="0" err="1">
                <a:latin typeface="Candara" panose="020E0502030303020204" pitchFamily="34" charset="0"/>
              </a:rPr>
              <a:t>period</a:t>
            </a:r>
            <a:r>
              <a:rPr lang="nl-NL" dirty="0">
                <a:latin typeface="Candara" panose="020E0502030303020204" pitchFamily="34" charset="0"/>
              </a:rPr>
              <a:t> 1: </a:t>
            </a:r>
            <a:r>
              <a:rPr lang="nl-NL" dirty="0" err="1">
                <a:latin typeface="Candara" panose="020E0502030303020204" pitchFamily="34" charset="0"/>
              </a:rPr>
              <a:t>Any</a:t>
            </a:r>
            <a:r>
              <a:rPr lang="nl-NL" dirty="0">
                <a:latin typeface="Candara" panose="020E0502030303020204" pitchFamily="34" charset="0"/>
              </a:rPr>
              <a:t> </a:t>
            </a:r>
            <a:r>
              <a:rPr lang="nl-NL" dirty="0" err="1">
                <a:latin typeface="Candara" panose="020E0502030303020204" pitchFamily="34" charset="0"/>
              </a:rPr>
              <a:t>resits</a:t>
            </a:r>
            <a:r>
              <a:rPr lang="nl-NL" dirty="0">
                <a:latin typeface="Candara" panose="020E0502030303020204" pitchFamily="34" charset="0"/>
              </a:rPr>
              <a:t> or first </a:t>
            </a:r>
            <a:r>
              <a:rPr lang="nl-NL" dirty="0" err="1">
                <a:latin typeface="Candara" panose="020E0502030303020204" pitchFamily="34" charset="0"/>
              </a:rPr>
              <a:t>tries</a:t>
            </a:r>
            <a:r>
              <a:rPr lang="nl-NL" dirty="0">
                <a:latin typeface="Candara" panose="020E0502030303020204" pitchFamily="34" charset="0"/>
              </a:rPr>
              <a:t>?</a:t>
            </a:r>
          </a:p>
          <a:p>
            <a:pPr lvl="1"/>
            <a:r>
              <a:rPr lang="nl-NL" dirty="0">
                <a:latin typeface="Candara" panose="020E0502030303020204" pitchFamily="34" charset="0"/>
              </a:rPr>
              <a:t>Planner</a:t>
            </a:r>
            <a:endParaRPr lang="nl-NL" dirty="0"/>
          </a:p>
          <a:p>
            <a:pPr lvl="1"/>
            <a:r>
              <a:rPr lang="nl-NL" dirty="0" err="1">
                <a:latin typeface="Candara" panose="020E0502030303020204" pitchFamily="34" charset="0"/>
              </a:rPr>
              <a:t>Vocab</a:t>
            </a:r>
            <a:r>
              <a:rPr lang="nl-NL" dirty="0">
                <a:latin typeface="Candara" panose="020E0502030303020204" pitchFamily="34" charset="0"/>
              </a:rPr>
              <a:t> Unit 6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Preparation Oral exam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Grammar: </a:t>
            </a:r>
            <a:r>
              <a:rPr lang="en-GB" dirty="0" err="1">
                <a:latin typeface="Candara" panose="020E0502030303020204" pitchFamily="34" charset="0"/>
              </a:rPr>
              <a:t>Comparisson</a:t>
            </a:r>
            <a:endParaRPr lang="en-GB" dirty="0">
              <a:latin typeface="Candara" panose="020E0502030303020204" pitchFamily="34" charset="0"/>
            </a:endParaRPr>
          </a:p>
          <a:p>
            <a:endParaRPr lang="en-GB" dirty="0"/>
          </a:p>
          <a:p>
            <a:r>
              <a:rPr lang="en-GB" dirty="0"/>
              <a:t>Work on your own</a:t>
            </a:r>
          </a:p>
          <a:p>
            <a:pPr lvl="1"/>
            <a:r>
              <a:rPr lang="en-GB" dirty="0"/>
              <a:t>Oral exam</a:t>
            </a:r>
          </a:p>
          <a:p>
            <a:pPr lvl="1"/>
            <a:r>
              <a:rPr lang="en-GB" dirty="0"/>
              <a:t>From your book</a:t>
            </a:r>
          </a:p>
          <a:p>
            <a:pPr lvl="1"/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Afbeelding 4" descr="Afbeelding met buiten, gebouw, groot, voorzijde&#10;&#10;Automatisch gegenereerde beschrijving">
            <a:extLst>
              <a:ext uri="{FF2B5EF4-FFF2-40B4-BE49-F238E27FC236}">
                <a16:creationId xmlns:a16="http://schemas.microsoft.com/office/drawing/2014/main" id="{AF94B71C-5D1B-4F35-BCB7-9E7FCC7B0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45432"/>
            <a:ext cx="3098025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Tests Period 1</a:t>
            </a:r>
          </a:p>
          <a:p>
            <a:pPr lvl="1"/>
            <a:r>
              <a:rPr lang="en-GB" dirty="0">
                <a:solidFill>
                  <a:srgbClr val="1C1C1C"/>
                </a:solidFill>
              </a:rPr>
              <a:t>Listening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SO Unit 5</a:t>
            </a:r>
          </a:p>
          <a:p>
            <a:pPr lvl="1"/>
            <a:r>
              <a:rPr lang="en-GB" dirty="0">
                <a:solidFill>
                  <a:srgbClr val="1C1C1C"/>
                </a:solidFill>
              </a:rPr>
              <a:t>Reading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</a:p>
          <a:p>
            <a:r>
              <a:rPr lang="en-GB" dirty="0">
                <a:solidFill>
                  <a:srgbClr val="1C1C1C"/>
                </a:solidFill>
              </a:rPr>
              <a:t>Any resits or first tries?</a:t>
            </a:r>
          </a:p>
          <a:p>
            <a:endParaRPr lang="en-GB" dirty="0">
              <a:solidFill>
                <a:srgbClr val="1C1C1C"/>
              </a:solidFill>
            </a:endParaRPr>
          </a:p>
          <a:p>
            <a:r>
              <a:rPr lang="en-GB" dirty="0">
                <a:solidFill>
                  <a:srgbClr val="1C1C1C"/>
                </a:solidFill>
              </a:rPr>
              <a:t>Planner Period 2</a:t>
            </a:r>
          </a:p>
          <a:p>
            <a:endParaRPr lang="en-GB" dirty="0">
              <a:solidFill>
                <a:srgbClr val="1C1C1C"/>
              </a:solidFill>
            </a:endParaRPr>
          </a:p>
          <a:p>
            <a:r>
              <a:rPr lang="en-GB" dirty="0">
                <a:solidFill>
                  <a:srgbClr val="1C1C1C"/>
                </a:solidFill>
              </a:rPr>
              <a:t>Vocab Unit 6</a:t>
            </a:r>
          </a:p>
          <a:p>
            <a:pPr lvl="1"/>
            <a:r>
              <a:rPr lang="en-GB" dirty="0">
                <a:solidFill>
                  <a:srgbClr val="1C1C1C"/>
                </a:solidFill>
              </a:rPr>
              <a:t>A2 (</a:t>
            </a:r>
            <a:r>
              <a:rPr lang="en-GB" dirty="0" err="1">
                <a:solidFill>
                  <a:srgbClr val="1C1C1C"/>
                </a:solidFill>
              </a:rPr>
              <a:t>Blz</a:t>
            </a:r>
            <a:r>
              <a:rPr lang="en-GB" dirty="0">
                <a:solidFill>
                  <a:srgbClr val="1C1C1C"/>
                </a:solidFill>
              </a:rPr>
              <a:t>. 275-276)</a:t>
            </a:r>
          </a:p>
          <a:p>
            <a:pPr lvl="1"/>
            <a:r>
              <a:rPr lang="en-GB" dirty="0">
                <a:solidFill>
                  <a:srgbClr val="1C1C1C"/>
                </a:solidFill>
              </a:rPr>
              <a:t>B1 (</a:t>
            </a:r>
            <a:r>
              <a:rPr lang="en-GB" dirty="0" err="1">
                <a:solidFill>
                  <a:srgbClr val="1C1C1C"/>
                </a:solidFill>
              </a:rPr>
              <a:t>Blz</a:t>
            </a:r>
            <a:r>
              <a:rPr lang="en-GB" dirty="0">
                <a:solidFill>
                  <a:srgbClr val="1C1C1C"/>
                </a:solidFill>
              </a:rPr>
              <a:t>. 276)</a:t>
            </a:r>
          </a:p>
          <a:p>
            <a:pPr lvl="1"/>
            <a:r>
              <a:rPr lang="en-GB" dirty="0">
                <a:solidFill>
                  <a:srgbClr val="1C1C1C"/>
                </a:solidFill>
              </a:rPr>
              <a:t>B2 (</a:t>
            </a:r>
            <a:r>
              <a:rPr lang="en-GB" dirty="0" err="1">
                <a:solidFill>
                  <a:srgbClr val="1C1C1C"/>
                </a:solidFill>
              </a:rPr>
              <a:t>Blz</a:t>
            </a:r>
            <a:r>
              <a:rPr lang="en-GB" dirty="0">
                <a:solidFill>
                  <a:srgbClr val="1C1C1C"/>
                </a:solidFill>
              </a:rPr>
              <a:t>. 276)</a:t>
            </a:r>
          </a:p>
          <a:p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CE5BCBE-7359-4DFA-ADC1-98A0AAF99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697347"/>
            <a:ext cx="44862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E6E320-95A6-4593-998A-DDADAA75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Preparation</a:t>
            </a:r>
            <a:r>
              <a:rPr lang="nl-NL" dirty="0"/>
              <a:t> Oral </a:t>
            </a:r>
            <a:r>
              <a:rPr lang="nl-NL" dirty="0" err="1"/>
              <a:t>Exam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A30F825-49EC-4B37-ABAC-963485A6F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b="1" dirty="0" err="1"/>
              <a:t>Main</a:t>
            </a:r>
            <a:r>
              <a:rPr lang="nl-NL" sz="1600" b="1" dirty="0"/>
              <a:t> information</a:t>
            </a:r>
          </a:p>
          <a:p>
            <a:r>
              <a:rPr lang="nl-NL" sz="1600" dirty="0"/>
              <a:t>Time</a:t>
            </a:r>
          </a:p>
          <a:p>
            <a:pPr lvl="1"/>
            <a:r>
              <a:rPr lang="nl-NL" sz="1600" dirty="0"/>
              <a:t>Level 2: 4 – 6 minutes</a:t>
            </a:r>
          </a:p>
          <a:p>
            <a:pPr lvl="1"/>
            <a:r>
              <a:rPr lang="nl-NL" sz="1600" dirty="0"/>
              <a:t>Level 3: 5 – 7 minutes</a:t>
            </a:r>
          </a:p>
          <a:p>
            <a:pPr lvl="1"/>
            <a:r>
              <a:rPr lang="nl-NL" sz="1600" dirty="0"/>
              <a:t>Level 4: 6 – 8 minutes</a:t>
            </a:r>
          </a:p>
          <a:p>
            <a:endParaRPr lang="nl-NL" sz="1600" dirty="0"/>
          </a:p>
          <a:p>
            <a:r>
              <a:rPr lang="nl-NL" sz="1600" dirty="0"/>
              <a:t>Topic: </a:t>
            </a:r>
            <a:r>
              <a:rPr lang="nl-NL" sz="1600" dirty="0" err="1"/>
              <a:t>Your</a:t>
            </a:r>
            <a:r>
              <a:rPr lang="nl-NL" sz="1600" dirty="0"/>
              <a:t> </a:t>
            </a:r>
            <a:r>
              <a:rPr lang="nl-NL" sz="1600" dirty="0" err="1"/>
              <a:t>internship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 err="1"/>
              <a:t>Materials</a:t>
            </a:r>
            <a:endParaRPr lang="nl-NL" sz="1600" dirty="0"/>
          </a:p>
          <a:p>
            <a:pPr lvl="1"/>
            <a:r>
              <a:rPr lang="nl-NL" sz="1600" dirty="0" err="1"/>
              <a:t>Powerpoint</a:t>
            </a:r>
            <a:endParaRPr lang="nl-NL" sz="1600" dirty="0"/>
          </a:p>
          <a:p>
            <a:pPr lvl="1"/>
            <a:r>
              <a:rPr lang="nl-NL" sz="1600" dirty="0"/>
              <a:t>Pictures</a:t>
            </a:r>
          </a:p>
          <a:p>
            <a:pPr lvl="1"/>
            <a:r>
              <a:rPr lang="nl-NL" sz="1600" dirty="0" err="1"/>
              <a:t>Other</a:t>
            </a:r>
            <a:r>
              <a:rPr lang="nl-NL" sz="1600" dirty="0"/>
              <a:t> </a:t>
            </a:r>
            <a:r>
              <a:rPr lang="nl-NL" sz="1600" dirty="0" err="1"/>
              <a:t>things</a:t>
            </a:r>
            <a:endParaRPr lang="nl-NL" sz="16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8AF166-8310-4F7A-A487-DE04D078D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When</a:t>
            </a:r>
          </a:p>
          <a:p>
            <a:r>
              <a:rPr lang="en-GB" sz="1600" dirty="0"/>
              <a:t>Choose a date</a:t>
            </a:r>
          </a:p>
          <a:p>
            <a:r>
              <a:rPr lang="en-GB" sz="1600" dirty="0"/>
              <a:t>Delayed = 1 demerit (1 </a:t>
            </a:r>
            <a:r>
              <a:rPr lang="en-GB" sz="1600" dirty="0" err="1"/>
              <a:t>minpunt</a:t>
            </a:r>
            <a:r>
              <a:rPr lang="en-GB" sz="1600" dirty="0"/>
              <a:t>)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What to do</a:t>
            </a:r>
            <a:endParaRPr lang="en-GB" sz="1600" dirty="0"/>
          </a:p>
          <a:p>
            <a:r>
              <a:rPr lang="en-GB" sz="1600" dirty="0"/>
              <a:t>Make mind map</a:t>
            </a:r>
          </a:p>
          <a:p>
            <a:r>
              <a:rPr lang="en-GB" sz="1600" dirty="0"/>
              <a:t>Make </a:t>
            </a:r>
            <a:r>
              <a:rPr lang="en-GB" sz="1600" dirty="0" err="1"/>
              <a:t>powerpoint</a:t>
            </a:r>
            <a:endParaRPr lang="en-GB" sz="1600" dirty="0"/>
          </a:p>
          <a:p>
            <a:r>
              <a:rPr lang="en-GB" sz="1600" dirty="0"/>
              <a:t>Create wordlist </a:t>
            </a:r>
          </a:p>
          <a:p>
            <a:r>
              <a:rPr lang="en-GB" sz="1600" dirty="0"/>
              <a:t>Ask each other for help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E49182-8788-4D6D-8C93-5C555C84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435856"/>
            <a:ext cx="3250704" cy="21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Comparisson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BIG		             BIGGER			BIGGEST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Comparisson</a:t>
            </a:r>
            <a:r>
              <a:rPr lang="en-GB" b="1" dirty="0"/>
              <a:t>: </a:t>
            </a:r>
            <a:r>
              <a:rPr lang="en-GB" b="1" dirty="0" err="1"/>
              <a:t>Vergelijken</a:t>
            </a:r>
            <a:endParaRPr lang="en-GB" b="1" dirty="0"/>
          </a:p>
          <a:p>
            <a:r>
              <a:rPr lang="en-GB" dirty="0"/>
              <a:t>Watch the clip on YouTube – you can find it in </a:t>
            </a:r>
            <a:r>
              <a:rPr lang="en-GB" dirty="0" err="1"/>
              <a:t>Eduarte</a:t>
            </a:r>
            <a:endParaRPr lang="en-GB" dirty="0"/>
          </a:p>
          <a:p>
            <a:r>
              <a:rPr lang="en-GB" dirty="0"/>
              <a:t>Make exercises in clip on separate sheet</a:t>
            </a:r>
          </a:p>
          <a:p>
            <a:r>
              <a:rPr lang="en-GB" dirty="0"/>
              <a:t>Exercises in the book belonging to this subject: 87, 88, 89 (259 -260)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7711" r="11338"/>
          <a:stretch/>
        </p:blipFill>
        <p:spPr>
          <a:xfrm>
            <a:off x="395536" y="1762293"/>
            <a:ext cx="2376265" cy="192028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762293"/>
            <a:ext cx="2880320" cy="192405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l="3587" r="4166"/>
          <a:stretch/>
        </p:blipFill>
        <p:spPr>
          <a:xfrm>
            <a:off x="5940151" y="1762293"/>
            <a:ext cx="2880321" cy="19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5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 your own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412875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661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192</Words>
  <Application>Microsoft Office PowerPoint</Application>
  <PresentationFormat>Diavoorstelling (4:3)</PresentationFormat>
  <Paragraphs>67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Candara</vt:lpstr>
      <vt:lpstr>Kantoorthema</vt:lpstr>
      <vt:lpstr>Timeline</vt:lpstr>
      <vt:lpstr>Admin</vt:lpstr>
      <vt:lpstr>Preparation Oral Exam</vt:lpstr>
      <vt:lpstr>Grammar: Comparisson</vt:lpstr>
      <vt:lpstr>Work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68</cp:revision>
  <dcterms:created xsi:type="dcterms:W3CDTF">2017-08-29T19:23:49Z</dcterms:created>
  <dcterms:modified xsi:type="dcterms:W3CDTF">2020-11-26T11:35:00Z</dcterms:modified>
</cp:coreProperties>
</file>