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438" r:id="rId2"/>
    <p:sldId id="473" r:id="rId3"/>
    <p:sldId id="474" r:id="rId4"/>
    <p:sldId id="476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7A8"/>
    <a:srgbClr val="E30613"/>
    <a:srgbClr val="009FE3"/>
    <a:srgbClr val="E5007D"/>
    <a:srgbClr val="95C11F"/>
    <a:srgbClr val="F18700"/>
    <a:srgbClr val="009E3D"/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3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4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7F2520-8A70-4112-B637-2A3696239686}" type="datetimeFigureOut">
              <a:rPr lang="nl-NL" smtClean="0"/>
              <a:t>13-3-2019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EB952-EACB-4F79-81B0-3BBA1D1279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3839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BC84-EE23-4CA9-BDB1-3C3CD5E7E8CF}" type="datetimeFigureOut">
              <a:rPr lang="nl-NL" smtClean="0"/>
              <a:t>13-3-2019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19E9-6D67-4A04-84D4-07641B90F3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1944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BC84-EE23-4CA9-BDB1-3C3CD5E7E8CF}" type="datetimeFigureOut">
              <a:rPr lang="nl-NL" smtClean="0"/>
              <a:t>13-3-2019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19E9-6D67-4A04-84D4-07641B90F3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4416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BC84-EE23-4CA9-BDB1-3C3CD5E7E8CF}" type="datetimeFigureOut">
              <a:rPr lang="nl-NL" smtClean="0"/>
              <a:t>13-3-2019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19E9-6D67-4A04-84D4-07641B90F3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6931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BC84-EE23-4CA9-BDB1-3C3CD5E7E8CF}" type="datetimeFigureOut">
              <a:rPr lang="nl-NL" smtClean="0"/>
              <a:t>13-3-2019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19E9-6D67-4A04-84D4-07641B90F3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8899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BC84-EE23-4CA9-BDB1-3C3CD5E7E8CF}" type="datetimeFigureOut">
              <a:rPr lang="nl-NL" smtClean="0"/>
              <a:t>13-3-2019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19E9-6D67-4A04-84D4-07641B90F3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4792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BC84-EE23-4CA9-BDB1-3C3CD5E7E8CF}" type="datetimeFigureOut">
              <a:rPr lang="nl-NL" smtClean="0"/>
              <a:t>13-3-2019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19E9-6D67-4A04-84D4-07641B90F3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5887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BC84-EE23-4CA9-BDB1-3C3CD5E7E8CF}" type="datetimeFigureOut">
              <a:rPr lang="nl-NL" smtClean="0"/>
              <a:t>13-3-2019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19E9-6D67-4A04-84D4-07641B90F3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5075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BC84-EE23-4CA9-BDB1-3C3CD5E7E8CF}" type="datetimeFigureOut">
              <a:rPr lang="nl-NL" smtClean="0"/>
              <a:t>13-3-2019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19E9-6D67-4A04-84D4-07641B90F3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4119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BC84-EE23-4CA9-BDB1-3C3CD5E7E8CF}" type="datetimeFigureOut">
              <a:rPr lang="nl-NL" smtClean="0"/>
              <a:t>13-3-2019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19E9-6D67-4A04-84D4-07641B90F3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390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BC84-EE23-4CA9-BDB1-3C3CD5E7E8CF}" type="datetimeFigureOut">
              <a:rPr lang="nl-NL" smtClean="0"/>
              <a:t>13-3-2019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19E9-6D67-4A04-84D4-07641B90F3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9636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BC84-EE23-4CA9-BDB1-3C3CD5E7E8CF}" type="datetimeFigureOut">
              <a:rPr lang="nl-NL" smtClean="0"/>
              <a:t>13-3-2019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19E9-6D67-4A04-84D4-07641B90F3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7864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9BC84-EE23-4CA9-BDB1-3C3CD5E7E8CF}" type="datetimeFigureOut">
              <a:rPr lang="nl-NL" smtClean="0"/>
              <a:t>13-3-2019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719E9-6D67-4A04-84D4-07641B90F3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09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61"/>
          <a:stretch/>
        </p:blipFill>
        <p:spPr>
          <a:xfrm>
            <a:off x="-10161" y="0"/>
            <a:ext cx="2933133" cy="6858000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609600" y="1768578"/>
            <a:ext cx="792175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TL43</a:t>
            </a:r>
          </a:p>
          <a:p>
            <a:pPr algn="ctr"/>
            <a:r>
              <a:rPr lang="nl-NL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Planning</a:t>
            </a:r>
            <a:endParaRPr lang="nl-NL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22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nl-NL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28650" y="1593376"/>
            <a:ext cx="5278374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Doel van het maken van een Planning:</a:t>
            </a:r>
          </a:p>
          <a:p>
            <a:pPr marL="0" indent="0">
              <a:buNone/>
            </a:pPr>
            <a:r>
              <a:rPr lang="nl-NL" dirty="0" smtClean="0"/>
              <a:t>Om de uitvoering en voortgang van een project zo optimaal mogelijk te laten verlopen is het opstellen van een realistische planning noodzakelijk.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61"/>
          <a:stretch/>
        </p:blipFill>
        <p:spPr>
          <a:xfrm>
            <a:off x="6210867" y="0"/>
            <a:ext cx="293313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93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61"/>
          <a:stretch/>
        </p:blipFill>
        <p:spPr>
          <a:xfrm>
            <a:off x="6210867" y="0"/>
            <a:ext cx="2933133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nl-NL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628650" y="1898469"/>
            <a:ext cx="5728607" cy="427849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b="1" dirty="0"/>
              <a:t>Uit welke </a:t>
            </a:r>
            <a:r>
              <a:rPr lang="nl-NL" b="1" dirty="0" smtClean="0"/>
              <a:t>onderdelen bestaat een Planning:</a:t>
            </a:r>
          </a:p>
          <a:p>
            <a:pPr>
              <a:buFontTx/>
              <a:buChar char="-"/>
            </a:pPr>
            <a:r>
              <a:rPr lang="nl-NL" dirty="0" smtClean="0"/>
              <a:t>Wat zijn de uit te voeren activiteiten ?</a:t>
            </a:r>
          </a:p>
          <a:p>
            <a:pPr>
              <a:buFontTx/>
              <a:buChar char="-"/>
            </a:pPr>
            <a:r>
              <a:rPr lang="nl-NL" dirty="0" smtClean="0"/>
              <a:t>Bepaal de capaciteit / dag (groepsgrootte)</a:t>
            </a:r>
          </a:p>
          <a:p>
            <a:pPr>
              <a:buFontTx/>
              <a:buChar char="-"/>
            </a:pPr>
            <a:r>
              <a:rPr lang="nl-NL" dirty="0" smtClean="0"/>
              <a:t>Zet de activiteiten in een chronologische volgorde.</a:t>
            </a:r>
          </a:p>
          <a:p>
            <a:pPr>
              <a:buFontTx/>
              <a:buChar char="-"/>
            </a:pPr>
            <a:r>
              <a:rPr lang="nl-NL" dirty="0" smtClean="0"/>
              <a:t>Wat is de benodigde tijd per activiteit ?</a:t>
            </a:r>
          </a:p>
          <a:p>
            <a:pPr>
              <a:buFontTx/>
              <a:buChar char="-"/>
            </a:pPr>
            <a:r>
              <a:rPr lang="nl-NL" dirty="0" smtClean="0"/>
              <a:t>Zorg dat je volle werkdagen in gaat plannen, maar ook dat bepaalde werkzaamheden worden afgerond (inzet kraan).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4094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nl-NL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28650" y="1593376"/>
            <a:ext cx="5278374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b="1" dirty="0" smtClean="0"/>
              <a:t>Welke hulpmiddelen/ programma’s zijn er ?</a:t>
            </a:r>
            <a:endParaRPr lang="nl-NL" sz="3200" b="1" dirty="0"/>
          </a:p>
          <a:p>
            <a:pPr>
              <a:buFontTx/>
              <a:buChar char="-"/>
            </a:pPr>
            <a:r>
              <a:rPr lang="nl-NL" sz="3200" b="1" dirty="0" smtClean="0"/>
              <a:t>Excel</a:t>
            </a:r>
          </a:p>
          <a:p>
            <a:pPr>
              <a:buFontTx/>
              <a:buChar char="-"/>
            </a:pPr>
            <a:r>
              <a:rPr lang="nl-NL" sz="3200" b="1" dirty="0" smtClean="0"/>
              <a:t>Of…………………..</a:t>
            </a:r>
          </a:p>
          <a:p>
            <a:pPr>
              <a:buFontTx/>
              <a:buChar char="-"/>
            </a:pPr>
            <a:endParaRPr lang="nl-NL" sz="3200" b="1" dirty="0" smtClean="0"/>
          </a:p>
          <a:p>
            <a:pPr>
              <a:buFontTx/>
              <a:buChar char="-"/>
            </a:pPr>
            <a:endParaRPr lang="nl-NL" sz="3200" b="1" dirty="0" smtClean="0"/>
          </a:p>
          <a:p>
            <a:pPr marL="0" indent="0">
              <a:buNone/>
            </a:pPr>
            <a:endParaRPr lang="nl-NL" sz="3200" b="1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61"/>
          <a:stretch/>
        </p:blipFill>
        <p:spPr>
          <a:xfrm>
            <a:off x="6210867" y="0"/>
            <a:ext cx="2933133" cy="68580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63" y="3744973"/>
            <a:ext cx="5525861" cy="2993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57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2683</TotalTime>
  <Words>102</Words>
  <Application>Microsoft Office PowerPoint</Application>
  <PresentationFormat>Diavoorstelling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Noortje Wijnstok</dc:creator>
  <cp:lastModifiedBy>Wilco van den Broek</cp:lastModifiedBy>
  <cp:revision>273</cp:revision>
  <dcterms:created xsi:type="dcterms:W3CDTF">2016-09-28T13:14:23Z</dcterms:created>
  <dcterms:modified xsi:type="dcterms:W3CDTF">2019-03-13T12:27:18Z</dcterms:modified>
</cp:coreProperties>
</file>