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8" r:id="rId2"/>
    <p:sldId id="473" r:id="rId3"/>
    <p:sldId id="474" r:id="rId4"/>
    <p:sldId id="47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8"/>
    <a:srgbClr val="E30613"/>
    <a:srgbClr val="009FE3"/>
    <a:srgbClr val="E5007D"/>
    <a:srgbClr val="95C11F"/>
    <a:srgbClr val="F18700"/>
    <a:srgbClr val="009E3D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2520-8A70-4112-B637-2A3696239686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B952-EACB-4F79-81B0-3BBA1D127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9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8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8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6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BC84-EE23-4CA9-BDB1-3C3CD5E7E8CF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-10161" y="0"/>
            <a:ext cx="2933133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609600" y="1768578"/>
            <a:ext cx="79217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TL43</a:t>
            </a:r>
          </a:p>
          <a:p>
            <a:pPr algn="ctr"/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nl-NL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Doel van het maken van een Planning:</a:t>
            </a:r>
          </a:p>
          <a:p>
            <a:pPr marL="0" indent="0">
              <a:buNone/>
            </a:pPr>
            <a:r>
              <a:rPr lang="nl-NL" dirty="0" smtClean="0"/>
              <a:t>Om de uitvoering en voortgang van een project zo optimaal mogelijk te laten verlopen is het opstellen van een realistische planning noodzakelijk.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28650" y="1898469"/>
            <a:ext cx="5728607" cy="42784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Uit welke </a:t>
            </a:r>
            <a:r>
              <a:rPr lang="nl-NL" b="1" dirty="0" smtClean="0"/>
              <a:t>onderdelen bestaat een Planning:</a:t>
            </a:r>
          </a:p>
          <a:p>
            <a:pPr>
              <a:buFontTx/>
              <a:buChar char="-"/>
            </a:pPr>
            <a:r>
              <a:rPr lang="nl-NL" dirty="0" smtClean="0"/>
              <a:t>Wat zijn de uit te voeren activiteiten ?</a:t>
            </a:r>
          </a:p>
          <a:p>
            <a:pPr>
              <a:buFontTx/>
              <a:buChar char="-"/>
            </a:pPr>
            <a:r>
              <a:rPr lang="nl-NL" dirty="0" smtClean="0"/>
              <a:t>Bepaal de capaciteit / dag (groepsgrootte)</a:t>
            </a:r>
          </a:p>
          <a:p>
            <a:pPr>
              <a:buFontTx/>
              <a:buChar char="-"/>
            </a:pPr>
            <a:r>
              <a:rPr lang="nl-NL" dirty="0" smtClean="0"/>
              <a:t>Zet de activiteiten in een chronologische volgorde.</a:t>
            </a:r>
          </a:p>
          <a:p>
            <a:pPr>
              <a:buFontTx/>
              <a:buChar char="-"/>
            </a:pPr>
            <a:r>
              <a:rPr lang="nl-NL" dirty="0" smtClean="0"/>
              <a:t>Wat is de benodigde tijd per activiteit ?</a:t>
            </a:r>
          </a:p>
          <a:p>
            <a:pPr>
              <a:buFontTx/>
              <a:buChar char="-"/>
            </a:pPr>
            <a:r>
              <a:rPr lang="nl-NL" dirty="0" smtClean="0"/>
              <a:t>Zorg dat je volle werkdagen in gaat plannen, maar ook dat bepaalde werkzaamheden worden afgerond (inzet kraan).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09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 smtClean="0"/>
              <a:t>Welke hulpmiddelen/ programma’s zijn er ?</a:t>
            </a:r>
            <a:endParaRPr lang="nl-NL" sz="3200" b="1" dirty="0"/>
          </a:p>
          <a:p>
            <a:pPr>
              <a:buFontTx/>
              <a:buChar char="-"/>
            </a:pPr>
            <a:r>
              <a:rPr lang="nl-NL" sz="3200" b="1" dirty="0" smtClean="0"/>
              <a:t>Excel</a:t>
            </a:r>
          </a:p>
          <a:p>
            <a:pPr>
              <a:buFontTx/>
              <a:buChar char="-"/>
            </a:pPr>
            <a:r>
              <a:rPr lang="nl-NL" sz="3200" b="1" dirty="0" smtClean="0"/>
              <a:t>Of…………………..</a:t>
            </a:r>
          </a:p>
          <a:p>
            <a:pPr>
              <a:buFontTx/>
              <a:buChar char="-"/>
            </a:pPr>
            <a:endParaRPr lang="nl-NL" sz="3200" b="1" dirty="0" smtClean="0"/>
          </a:p>
          <a:p>
            <a:pPr>
              <a:buFontTx/>
              <a:buChar char="-"/>
            </a:pPr>
            <a:endParaRPr lang="nl-NL" sz="3200" b="1" dirty="0" smtClean="0"/>
          </a:p>
          <a:p>
            <a:pPr marL="0" indent="0">
              <a:buNone/>
            </a:pPr>
            <a:endParaRPr lang="nl-NL" sz="3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63" y="3744973"/>
            <a:ext cx="5525861" cy="299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2683</TotalTime>
  <Words>102</Words>
  <Application>Microsoft Office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Wilco van den Broek</cp:lastModifiedBy>
  <cp:revision>273</cp:revision>
  <dcterms:created xsi:type="dcterms:W3CDTF">2016-09-28T13:14:23Z</dcterms:created>
  <dcterms:modified xsi:type="dcterms:W3CDTF">2019-03-13T12:27:18Z</dcterms:modified>
</cp:coreProperties>
</file>