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438" r:id="rId2"/>
    <p:sldId id="473" r:id="rId3"/>
    <p:sldId id="474" r:id="rId4"/>
    <p:sldId id="476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A8"/>
    <a:srgbClr val="E30613"/>
    <a:srgbClr val="009FE3"/>
    <a:srgbClr val="E5007D"/>
    <a:srgbClr val="95C11F"/>
    <a:srgbClr val="F18700"/>
    <a:srgbClr val="009E3D"/>
    <a:srgbClr val="FAFA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9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7F2520-8A70-4112-B637-2A3696239686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EB952-EACB-4F79-81B0-3BBA1D1279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3839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94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41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693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889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479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887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07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4119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3906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963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786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9BC84-EE23-4CA9-BDB1-3C3CD5E7E8CF}" type="datetimeFigureOut">
              <a:rPr lang="nl-NL" smtClean="0"/>
              <a:t>20-2-2020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719E9-6D67-4A04-84D4-07641B90F3F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99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-10161" y="0"/>
            <a:ext cx="2933133" cy="6858000"/>
          </a:xfrm>
          <a:prstGeom prst="rect">
            <a:avLst/>
          </a:prstGeom>
        </p:spPr>
      </p:pic>
      <p:sp>
        <p:nvSpPr>
          <p:cNvPr id="5" name="Rechthoek 4"/>
          <p:cNvSpPr/>
          <p:nvPr/>
        </p:nvSpPr>
        <p:spPr>
          <a:xfrm>
            <a:off x="609600" y="1768578"/>
            <a:ext cx="792175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6600" b="1" dirty="0">
                <a:latin typeface="Arial" panose="020B0604020202020204" pitchFamily="34" charset="0"/>
                <a:cs typeface="Arial" panose="020B0604020202020204" pitchFamily="34" charset="0"/>
              </a:rPr>
              <a:t>TL43</a:t>
            </a:r>
          </a:p>
          <a:p>
            <a:pPr algn="ctr"/>
            <a:r>
              <a:rPr lang="nl-NL" sz="6600" b="1" dirty="0">
                <a:latin typeface="Arial" panose="020B0604020202020204" pitchFamily="34" charset="0"/>
                <a:cs typeface="Arial" panose="020B0604020202020204" pitchFamily="34" charset="0"/>
              </a:rPr>
              <a:t>Offerte</a:t>
            </a:r>
          </a:p>
        </p:txBody>
      </p:sp>
    </p:spTree>
    <p:extLst>
      <p:ext uri="{BB962C8B-B14F-4D97-AF65-F5344CB8AC3E}">
        <p14:creationId xmlns:p14="http://schemas.microsoft.com/office/powerpoint/2010/main" val="279622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/>
              <a:t>Doel van het maken van een Offerte</a:t>
            </a:r>
            <a:r>
              <a:rPr lang="nl-NL" dirty="0"/>
              <a:t>:</a:t>
            </a:r>
          </a:p>
          <a:p>
            <a:pPr marL="0" indent="0">
              <a:buNone/>
            </a:pPr>
            <a:r>
              <a:rPr lang="nl-NL" dirty="0"/>
              <a:t>Met het aanbieden van een offerte, probeer je de klant er van te overtuigen (te verleiden) dat jij het beste werk, dienst of product leveren.</a:t>
            </a:r>
          </a:p>
          <a:p>
            <a:pPr marL="0" indent="0">
              <a:buNone/>
            </a:pPr>
            <a:r>
              <a:rPr lang="nl-NL" dirty="0"/>
              <a:t>Met andere woorden: Jij doet de meest gunstige aanbieding </a:t>
            </a:r>
          </a:p>
          <a:p>
            <a:pPr marL="0" indent="0">
              <a:buNone/>
            </a:pPr>
            <a:r>
              <a:rPr lang="nl-NL" dirty="0"/>
              <a:t>Dat hoeft niet altijd te betekenen dan jij de laagste prijs hebt berekend !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93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628650" y="1898469"/>
            <a:ext cx="5449933" cy="427849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dirty="0"/>
              <a:t>Uit welke onderdelen bestaat een offerte:</a:t>
            </a:r>
          </a:p>
          <a:p>
            <a:pPr marL="0" indent="0">
              <a:buNone/>
            </a:pPr>
            <a:r>
              <a:rPr lang="nl-NL" dirty="0"/>
              <a:t>- </a:t>
            </a:r>
            <a:r>
              <a:rPr lang="nl-NL" b="1" dirty="0"/>
              <a:t>Informatie klant</a:t>
            </a:r>
          </a:p>
          <a:p>
            <a:pPr>
              <a:buFontTx/>
              <a:buChar char="-"/>
            </a:pPr>
            <a:r>
              <a:rPr lang="nl-NL" b="1" dirty="0"/>
              <a:t>Beschrijving (per hoofdgroep) van de activiteiten, in te zetten materieel en te verwerken materialen.</a:t>
            </a:r>
          </a:p>
          <a:p>
            <a:pPr>
              <a:buFontTx/>
              <a:buChar char="-"/>
            </a:pPr>
            <a:r>
              <a:rPr lang="nl-NL" b="1" dirty="0"/>
              <a:t>Kosten per onderdeel</a:t>
            </a:r>
          </a:p>
          <a:p>
            <a:pPr>
              <a:buFontTx/>
              <a:buChar char="-"/>
            </a:pPr>
            <a:r>
              <a:rPr lang="nl-NL" b="1" dirty="0"/>
              <a:t>Voorwaarden (betalingen en dergelijke)</a:t>
            </a:r>
          </a:p>
          <a:p>
            <a:pPr>
              <a:buFontTx/>
              <a:buChar char="-"/>
            </a:pPr>
            <a:r>
              <a:rPr lang="nl-NL" b="1"/>
              <a:t>Verloopdatum</a:t>
            </a:r>
            <a:endParaRPr lang="nl-NL" b="1" dirty="0"/>
          </a:p>
          <a:p>
            <a:pPr>
              <a:buFontTx/>
              <a:buChar char="-"/>
            </a:pPr>
            <a:r>
              <a:rPr lang="nl-NL" b="1" dirty="0"/>
              <a:t>Garanties</a:t>
            </a:r>
          </a:p>
          <a:p>
            <a:pPr>
              <a:buFontTx/>
              <a:buChar char="-"/>
            </a:pPr>
            <a:r>
              <a:rPr lang="nl-NL" b="1" dirty="0"/>
              <a:t>Nazorg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0942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nl-NL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1593376"/>
            <a:ext cx="5278374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400" b="1" dirty="0"/>
              <a:t>Maak de offerte zo aantrekkelijk mogelijk :</a:t>
            </a:r>
          </a:p>
          <a:p>
            <a:pPr>
              <a:buFontTx/>
              <a:buChar char="-"/>
            </a:pPr>
            <a:r>
              <a:rPr lang="nl-NL" sz="2400" b="1" dirty="0"/>
              <a:t>Begrijpelijk voor de klant, geen spreektaal, maar ook geen vaktaal</a:t>
            </a:r>
          </a:p>
          <a:p>
            <a:pPr>
              <a:buFontTx/>
              <a:buChar char="-"/>
            </a:pPr>
            <a:r>
              <a:rPr lang="nl-NL" sz="2400" b="1" dirty="0"/>
              <a:t>Onderscheidend t.o.v. andere aanbieders (duurzaamheid, biodiversiteit, enz.)</a:t>
            </a:r>
          </a:p>
          <a:p>
            <a:pPr>
              <a:buFontTx/>
              <a:buChar char="-"/>
            </a:pPr>
            <a:r>
              <a:rPr lang="nl-NL" sz="2400" b="1" dirty="0"/>
              <a:t>Gebruik afbeeldingen, filmpjes e.d. om jouw verhaal visueel te ondersteunen.</a:t>
            </a:r>
          </a:p>
          <a:p>
            <a:pPr>
              <a:buFontTx/>
              <a:buChar char="-"/>
            </a:pPr>
            <a:r>
              <a:rPr lang="nl-NL" sz="2400" b="1" dirty="0"/>
              <a:t>Gebruik een opmaakprogramma zoals </a:t>
            </a:r>
            <a:r>
              <a:rPr lang="nl-NL" sz="2400" b="1" dirty="0" err="1"/>
              <a:t>Indesign</a:t>
            </a:r>
            <a:r>
              <a:rPr lang="nl-NL" sz="2400" b="1" dirty="0"/>
              <a:t>.</a:t>
            </a:r>
          </a:p>
          <a:p>
            <a:pPr>
              <a:buFontTx/>
              <a:buChar char="-"/>
            </a:pPr>
            <a:endParaRPr lang="nl-NL" sz="3200" b="1" dirty="0"/>
          </a:p>
          <a:p>
            <a:pPr>
              <a:buFontTx/>
              <a:buChar char="-"/>
            </a:pPr>
            <a:endParaRPr lang="nl-NL" sz="3200" b="1" dirty="0"/>
          </a:p>
          <a:p>
            <a:pPr marL="0" indent="0">
              <a:buNone/>
            </a:pPr>
            <a:endParaRPr lang="nl-NL" sz="3200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61"/>
          <a:stretch/>
        </p:blipFill>
        <p:spPr>
          <a:xfrm>
            <a:off x="6210867" y="0"/>
            <a:ext cx="293313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5796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2665</TotalTime>
  <Words>160</Words>
  <Application>Microsoft Office PowerPoint</Application>
  <PresentationFormat>Diavoorstelling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Noortje Wijnstok</dc:creator>
  <cp:lastModifiedBy>Wilco van den Broek</cp:lastModifiedBy>
  <cp:revision>270</cp:revision>
  <dcterms:created xsi:type="dcterms:W3CDTF">2016-09-28T13:14:23Z</dcterms:created>
  <dcterms:modified xsi:type="dcterms:W3CDTF">2020-02-20T09:45:56Z</dcterms:modified>
</cp:coreProperties>
</file>