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8261" autoAdjust="0"/>
  </p:normalViewPr>
  <p:slideViewPr>
    <p:cSldViewPr>
      <p:cViewPr varScale="1">
        <p:scale>
          <a:sx n="67" d="100"/>
          <a:sy n="67" d="100"/>
        </p:scale>
        <p:origin x="13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4C588239-DBDC-47BC-BCAB-FD20A96D377B}"/>
    <pc:docChg chg="custSel modSld">
      <pc:chgData name="Marieke Drabbe" userId="b9b1a049-6b87-453c-9d4e-1b3ea0ffd634" providerId="ADAL" clId="{4C588239-DBDC-47BC-BCAB-FD20A96D377B}" dt="2019-11-18T13:53:59.117" v="250" actId="20577"/>
      <pc:docMkLst>
        <pc:docMk/>
      </pc:docMkLst>
      <pc:sldChg chg="modSp">
        <pc:chgData name="Marieke Drabbe" userId="b9b1a049-6b87-453c-9d4e-1b3ea0ffd634" providerId="ADAL" clId="{4C588239-DBDC-47BC-BCAB-FD20A96D377B}" dt="2019-11-18T13:53:59.117" v="250" actId="20577"/>
        <pc:sldMkLst>
          <pc:docMk/>
          <pc:sldMk cId="0" sldId="256"/>
        </pc:sldMkLst>
        <pc:spChg chg="mod">
          <ac:chgData name="Marieke Drabbe" userId="b9b1a049-6b87-453c-9d4e-1b3ea0ffd634" providerId="ADAL" clId="{4C588239-DBDC-47BC-BCAB-FD20A96D377B}" dt="2019-11-04T13:00:22.954" v="12" actId="14100"/>
          <ac:spMkLst>
            <pc:docMk/>
            <pc:sldMk cId="0" sldId="256"/>
            <ac:spMk id="4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38:30.804" v="75" actId="1076"/>
          <ac:spMkLst>
            <pc:docMk/>
            <pc:sldMk cId="0" sldId="256"/>
            <ac:spMk id="17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43:40.201" v="155" actId="2057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43:50.592" v="157" actId="1076"/>
          <ac:spMkLst>
            <pc:docMk/>
            <pc:sldMk cId="0" sldId="256"/>
            <ac:spMk id="14339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43:53.633" v="158" actId="1076"/>
          <ac:spMkLst>
            <pc:docMk/>
            <pc:sldMk cId="0" sldId="256"/>
            <ac:spMk id="14340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52:18.348" v="183" actId="1076"/>
          <ac:spMkLst>
            <pc:docMk/>
            <pc:sldMk cId="0" sldId="256"/>
            <ac:spMk id="14342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53:59.117" v="250" actId="20577"/>
          <ac:spMkLst>
            <pc:docMk/>
            <pc:sldMk cId="0" sldId="256"/>
            <ac:spMk id="14344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53:18.275" v="198" actId="20577"/>
          <ac:spMkLst>
            <pc:docMk/>
            <pc:sldMk cId="0" sldId="256"/>
            <ac:spMk id="14346" creationId="{00000000-0000-0000-0000-000000000000}"/>
          </ac:spMkLst>
        </pc:spChg>
        <pc:spChg chg="mod">
          <ac:chgData name="Marieke Drabbe" userId="b9b1a049-6b87-453c-9d4e-1b3ea0ffd634" providerId="ADAL" clId="{4C588239-DBDC-47BC-BCAB-FD20A96D377B}" dt="2019-11-18T13:15:43.716" v="74" actId="20577"/>
          <ac:spMkLst>
            <pc:docMk/>
            <pc:sldMk cId="0" sldId="256"/>
            <ac:spMk id="14348" creationId="{00000000-0000-0000-0000-000000000000}"/>
          </ac:spMkLst>
        </pc:spChg>
        <pc:picChg chg="mod">
          <ac:chgData name="Marieke Drabbe" userId="b9b1a049-6b87-453c-9d4e-1b3ea0ffd634" providerId="ADAL" clId="{4C588239-DBDC-47BC-BCAB-FD20A96D377B}" dt="2019-11-18T13:52:59.631" v="190" actId="1076"/>
          <ac:picMkLst>
            <pc:docMk/>
            <pc:sldMk cId="0" sldId="256"/>
            <ac:picMk id="2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43:57.180" v="160" actId="1076"/>
          <ac:picMkLst>
            <pc:docMk/>
            <pc:sldMk cId="0" sldId="256"/>
            <ac:picMk id="19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43:55.401" v="159" actId="1076"/>
          <ac:picMkLst>
            <pc:docMk/>
            <pc:sldMk cId="0" sldId="256"/>
            <ac:picMk id="20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45:19.018" v="161" actId="1076"/>
          <ac:picMkLst>
            <pc:docMk/>
            <pc:sldMk cId="0" sldId="256"/>
            <ac:picMk id="22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52:20.090" v="184" actId="1076"/>
          <ac:picMkLst>
            <pc:docMk/>
            <pc:sldMk cId="0" sldId="256"/>
            <ac:picMk id="23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52:33.523" v="188" actId="1076"/>
          <ac:picMkLst>
            <pc:docMk/>
            <pc:sldMk cId="0" sldId="256"/>
            <ac:picMk id="24" creationId="{00000000-0000-0000-0000-000000000000}"/>
          </ac:picMkLst>
        </pc:picChg>
        <pc:picChg chg="mod">
          <ac:chgData name="Marieke Drabbe" userId="b9b1a049-6b87-453c-9d4e-1b3ea0ffd634" providerId="ADAL" clId="{4C588239-DBDC-47BC-BCAB-FD20A96D377B}" dt="2019-11-18T13:52:28.563" v="186" actId="1076"/>
          <ac:picMkLst>
            <pc:docMk/>
            <pc:sldMk cId="0" sldId="256"/>
            <ac:picMk id="25" creationId="{00000000-0000-0000-0000-000000000000}"/>
          </ac:picMkLst>
        </pc:picChg>
      </pc:sldChg>
    </pc:docChg>
  </pc:docChgLst>
  <pc:docChgLst>
    <pc:chgData name="Pascalle Cup" userId="acdf420d-3d1b-463e-9173-44ff0cd1b36a" providerId="ADAL" clId="{4AF20A4B-F5F6-407A-9545-305B7E48D219}"/>
    <pc:docChg chg="modNotesMaster">
      <pc:chgData name="Pascalle Cup" userId="acdf420d-3d1b-463e-9173-44ff0cd1b36a" providerId="ADAL" clId="{4AF20A4B-F5F6-407A-9545-305B7E48D219}" dt="2020-01-07T13:12:24.533" v="0"/>
      <pc:docMkLst>
        <pc:docMk/>
      </pc:docMkLst>
    </pc:docChg>
  </pc:docChgLst>
  <pc:docChgLst>
    <pc:chgData name="Valerie van den Berg" userId="b7f64057-db8e-423a-b2b5-100c21bc0b3b" providerId="ADAL" clId="{64F87183-F4C8-45B6-951F-6483747F77AB}"/>
    <pc:docChg chg="modSld">
      <pc:chgData name="Valerie van den Berg" userId="b7f64057-db8e-423a-b2b5-100c21bc0b3b" providerId="ADAL" clId="{64F87183-F4C8-45B6-951F-6483747F77AB}" dt="2020-11-04T09:22:09.032" v="23" actId="20577"/>
      <pc:docMkLst>
        <pc:docMk/>
      </pc:docMkLst>
      <pc:sldChg chg="modSp mod">
        <pc:chgData name="Valerie van den Berg" userId="b7f64057-db8e-423a-b2b5-100c21bc0b3b" providerId="ADAL" clId="{64F87183-F4C8-45B6-951F-6483747F77AB}" dt="2020-11-04T09:22:09.032" v="23" actId="20577"/>
        <pc:sldMkLst>
          <pc:docMk/>
          <pc:sldMk cId="0" sldId="256"/>
        </pc:sldMkLst>
        <pc:spChg chg="mod">
          <ac:chgData name="Valerie van den Berg" userId="b7f64057-db8e-423a-b2b5-100c21bc0b3b" providerId="ADAL" clId="{64F87183-F4C8-45B6-951F-6483747F77AB}" dt="2020-11-04T09:22:04.903" v="19" actId="20577"/>
          <ac:spMkLst>
            <pc:docMk/>
            <pc:sldMk cId="0" sldId="256"/>
            <ac:spMk id="14342" creationId="{00000000-0000-0000-0000-000000000000}"/>
          </ac:spMkLst>
        </pc:spChg>
        <pc:spChg chg="mod">
          <ac:chgData name="Valerie van den Berg" userId="b7f64057-db8e-423a-b2b5-100c21bc0b3b" providerId="ADAL" clId="{64F87183-F4C8-45B6-951F-6483747F77AB}" dt="2020-11-04T09:22:09.032" v="23" actId="20577"/>
          <ac:spMkLst>
            <pc:docMk/>
            <pc:sldMk cId="0" sldId="256"/>
            <ac:spMk id="1434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8E9ECD-6405-44DE-9E53-7B955851BC2F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DA1466-8AD2-43AF-AC58-1E27EE4C921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1429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/>
          </a:p>
        </p:txBody>
      </p:sp>
      <p:sp>
        <p:nvSpPr>
          <p:cNvPr id="1536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ACFFE4-AE8B-499D-916C-0C6C9F16697B}" type="slidenum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91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0CB79-0957-4442-91FC-2F3137F49DB6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25EDC-6C7A-4BB4-925F-4F3A77E712B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89DC1-8CD2-49D4-B559-EBDAC5DA6E75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D9DB4-A07C-412A-BDC9-1742DFB6B8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D79E0-8DBF-4DEB-970C-2DBC66EA06CC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7F21-5C84-4CBA-8009-7B1FCDDFE6D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C50C-F525-4971-94D3-88F90DA7164A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CDCCE-DF12-4EEB-9E84-7DCBDD2901F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2FC6F-3B7C-4F67-9678-CE1BF2F50575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05A9-6D46-4D7A-B6B2-D64D6A53EC0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0494-4530-4C4A-8AB5-FD341F136C01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2D4C8-0455-4A27-8EA1-9E318755D19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262D-55BC-4AC2-95F3-83A49ABA819C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5DB68-4EB5-4D55-BFB5-3B4A363F94D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5E995-2385-4803-99AB-106C5D64AB74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128C9-1CCC-459E-94F5-FC4F97B600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2A378-9ED8-4E77-AB48-0CBCEE8E6B34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65DB3-8282-4222-9933-9FC7E21E9AE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63ECB-8479-41F6-A826-62E5D4300F4C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59CA9-36B1-4A53-AB43-2D10780923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4C7C0-04D9-431C-87BE-C2B8B012A994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8056B-B8AF-4C06-8C9F-CC7D3C8B12F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C2D7A5-6971-4C1E-8DAF-E01E4A5FD6A8}" type="datetimeFigureOut">
              <a:rPr lang="nl-NL"/>
              <a:pPr>
                <a:defRPr/>
              </a:pPr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0DEF0D-D9F2-44A1-B5FD-C85DB236A05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hyperlink" Target="http://www.businessmodelgeneration.com/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hyperlink" Target="https://maken.wikiwijs.nl/?id=15&amp;arrangement=143305#!page-5646144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strategyzer.com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0"/>
            <a:ext cx="34322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825825" y="898514"/>
            <a:ext cx="405034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Leerdoelen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Na het maken van dit leerarrangement kun je: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De verschillende bouwstenen van het BMC benoemen.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</a:rPr>
              <a:t>Elke bouwsteen invullen in samenhang met jouw onderneming.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De ontwikkeling van je BMC monitoren en daarop reflecteren.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Aan de hand van je BMC je bedrijf opstarten. 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818160" y="2257898"/>
            <a:ext cx="4065672" cy="6001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Leerproduct</a:t>
            </a:r>
            <a:r>
              <a:rPr lang="nl-NL" sz="11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	</a:t>
            </a:r>
          </a:p>
          <a:p>
            <a:pPr eaLnBrk="0" hangingPunct="0"/>
            <a:r>
              <a:rPr lang="nl-NL" sz="1100" dirty="0">
                <a:latin typeface="+mn-lt"/>
              </a:rPr>
              <a:t>Een verslag met daarin een volledig ingevuld BMC zoals de bouwstenen in de reader beschreven zijn.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586680" y="891415"/>
            <a:ext cx="3313830" cy="144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Samenwerken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Plaats je product op het Leerplatform en vraag om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Verbeter je leerproduct en plaats versie 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</a:rPr>
              <a:t>Deze opdracht maak je in je groep.</a:t>
            </a:r>
            <a:endParaRPr lang="nl-NL" sz="1100" dirty="0">
              <a:latin typeface="+mn-lt"/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Versie 1 07-01-2021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Versie 2 14-01-2021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586680" y="2529800"/>
            <a:ext cx="3313830" cy="6001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Bijeenkomsten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IBS lessen over BMC en de Nieuwe economie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Projecturen </a:t>
            </a:r>
          </a:p>
        </p:txBody>
      </p:sp>
      <p:sp>
        <p:nvSpPr>
          <p:cNvPr id="14346" name="Rectangle 8"/>
          <p:cNvSpPr>
            <a:spLocks noChangeArrowheads="1"/>
          </p:cNvSpPr>
          <p:nvPr/>
        </p:nvSpPr>
        <p:spPr bwMode="auto">
          <a:xfrm>
            <a:off x="5586680" y="3353153"/>
            <a:ext cx="3328066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Bronnen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latin typeface="+mn-lt"/>
              </a:rPr>
              <a:t>Reader BMC (op Wikiwijs)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latin typeface="+mn-lt"/>
              </a:rPr>
              <a:t>E-Campus Qredits (login.e-campus.nl)</a:t>
            </a:r>
            <a:endParaRPr lang="nl-NL" sz="1100" dirty="0">
              <a:latin typeface="+mn-lt"/>
              <a:hlinkClick r:id="rId3"/>
            </a:endParaRP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hlinkClick r:id="rId4"/>
              </a:rPr>
              <a:t>https://www.strategyzer.com/</a:t>
            </a:r>
            <a:endParaRPr lang="nl-NL" sz="1100" dirty="0"/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hlinkClick r:id="rId5"/>
              </a:rPr>
              <a:t>Wikiwijs</a:t>
            </a:r>
            <a:endParaRPr lang="nl-NL" sz="1100" dirty="0"/>
          </a:p>
        </p:txBody>
      </p:sp>
      <p:sp>
        <p:nvSpPr>
          <p:cNvPr id="14348" name="Tekstvak 23"/>
          <p:cNvSpPr txBox="1">
            <a:spLocks noChangeArrowheads="1"/>
          </p:cNvSpPr>
          <p:nvPr/>
        </p:nvSpPr>
        <p:spPr bwMode="auto">
          <a:xfrm>
            <a:off x="1313088" y="123906"/>
            <a:ext cx="78521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800">
                <a:latin typeface="Calibri" pitchFamily="34" charset="0"/>
              </a:rPr>
              <a:t>2021_</a:t>
            </a:r>
            <a:r>
              <a:rPr lang="nl-NL" sz="2800" dirty="0">
                <a:latin typeface="Calibri" pitchFamily="34" charset="0"/>
              </a:rPr>
              <a:t>MON_4_Business Model Canvas</a:t>
            </a:r>
          </a:p>
        </p:txBody>
      </p:sp>
      <p:sp>
        <p:nvSpPr>
          <p:cNvPr id="17" name="Rechthoek 16"/>
          <p:cNvSpPr/>
          <p:nvPr/>
        </p:nvSpPr>
        <p:spPr>
          <a:xfrm>
            <a:off x="335901" y="6671163"/>
            <a:ext cx="8829324" cy="192427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6" cstate="print"/>
          <a:srcRect b="24341"/>
          <a:stretch/>
        </p:blipFill>
        <p:spPr>
          <a:xfrm>
            <a:off x="0" y="0"/>
            <a:ext cx="1275008" cy="692696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7" cstate="print"/>
          <a:srcRect l="21805" r="10840"/>
          <a:stretch/>
        </p:blipFill>
        <p:spPr>
          <a:xfrm>
            <a:off x="426808" y="880085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54706" y="2270621"/>
            <a:ext cx="263290" cy="321303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63488" y="3239882"/>
            <a:ext cx="266283" cy="416301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117287" y="880085"/>
            <a:ext cx="385812" cy="263054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40951" y="3347470"/>
            <a:ext cx="299225" cy="290796"/>
          </a:xfrm>
          <a:prstGeom prst="rect">
            <a:avLst/>
          </a:prstGeom>
        </p:spPr>
      </p:pic>
      <p:pic>
        <p:nvPicPr>
          <p:cNvPr id="25" name="Afbeelding 24"/>
          <p:cNvPicPr>
            <a:picLocks noChangeAspect="1"/>
          </p:cNvPicPr>
          <p:nvPr/>
        </p:nvPicPr>
        <p:blipFill rotWithShape="1">
          <a:blip r:embed="rId12" cstate="print"/>
          <a:srcRect l="17050" t="33024" r="61669" b="30375"/>
          <a:stretch/>
        </p:blipFill>
        <p:spPr>
          <a:xfrm>
            <a:off x="5205996" y="2529305"/>
            <a:ext cx="269390" cy="260485"/>
          </a:xfrm>
          <a:prstGeom prst="rect">
            <a:avLst/>
          </a:prstGeom>
        </p:spPr>
      </p:pic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829476" y="3239882"/>
            <a:ext cx="4074839" cy="2800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Stappen		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Vul voor je onderneming de 1ste versie in van het BMC, dit is je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prototype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. Dit doe je op basis van je eerste verwachtingen. Gebruik hiervoor het </a:t>
            </a:r>
            <a:r>
              <a:rPr lang="nl-NL" sz="1100" i="1" dirty="0">
                <a:latin typeface="+mn-lt"/>
                <a:ea typeface="Calibri" pitchFamily="34" charset="0"/>
                <a:cs typeface="Arial" charset="0"/>
              </a:rPr>
              <a:t>Business Model Canvas format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Zorg voor een duidelijke en realistische samenhang tussen de bouwstenen.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Aan de hand van de lessen ga je iedere bouwsteen uitlichten en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verbeteren/versterken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Wees </a:t>
            </a:r>
            <a:r>
              <a:rPr lang="nl-NL" sz="1100" b="1" dirty="0">
                <a:latin typeface="+mn-lt"/>
                <a:ea typeface="Calibri" pitchFamily="34" charset="0"/>
                <a:cs typeface="Arial" charset="0"/>
              </a:rPr>
              <a:t>kritisch</a:t>
            </a: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 op de veranderingen die je aanbrengt; wat heeft een verandering in een bouwsteen voor gevolg op de andere bouwstenen?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Aan de hand van je BMC ga je aan de slag met de uitvoering van jullie eerste “bedrijfshandeling”. Je onderneemt volgens de principes van “de nieuwe economie”.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100" dirty="0">
                <a:latin typeface="+mn-lt"/>
                <a:ea typeface="Calibri" pitchFamily="34" charset="0"/>
                <a:cs typeface="Arial" charset="0"/>
              </a:rPr>
              <a:t>De “bedrijfshandeling” dient voor de Dragons’ Den uitgevoerd te zijn.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20" y="4707636"/>
            <a:ext cx="3929696" cy="18847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578C89-22FE-4FFE-807D-513EC30539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AFFC49-2607-4393-979A-9268E05D7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0C178C-5012-4D8D-8F66-D2B5187A0B30}">
  <ds:schemaRefs>
    <ds:schemaRef ds:uri="http://www.w3.org/XML/1998/namespace"/>
    <ds:schemaRef ds:uri="47a28104-336f-447d-946e-e305ac2bcd47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4354c1b-6b8c-435b-ad50-990538c1955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288</Words>
  <Application>Microsoft Office PowerPoint</Application>
  <PresentationFormat>Diavoorstelling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vaka</dc:creator>
  <cp:lastModifiedBy>Valerie van den Berg</cp:lastModifiedBy>
  <cp:revision>195</cp:revision>
  <cp:lastPrinted>2020-01-07T13:12:29Z</cp:lastPrinted>
  <dcterms:created xsi:type="dcterms:W3CDTF">2010-03-30T09:26:20Z</dcterms:created>
  <dcterms:modified xsi:type="dcterms:W3CDTF">2020-11-04T09:22:10Z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