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60" r:id="rId6"/>
    <p:sldId id="261" r:id="rId7"/>
    <p:sldId id="262" r:id="rId8"/>
    <p:sldId id="265" r:id="rId9"/>
    <p:sldId id="266" r:id="rId10"/>
    <p:sldId id="257" r:id="rId11"/>
    <p:sldId id="258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4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62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51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1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3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28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1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49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01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42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2E21-BA20-4C23-9597-6C2235B09F99}" type="datetimeFigureOut">
              <a:rPr lang="nl-NL" smtClean="0"/>
              <a:t>08-11-2020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oomed.nl/wp-content/uploads/2014/10/roomed-scandinavisch-interieur-tips-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oomed.nl/wp-content/uploads/2014/10/roomed-scandinavisch-interieur-tips-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23285" y="441464"/>
            <a:ext cx="6106798" cy="4642339"/>
          </a:xfrm>
        </p:spPr>
        <p:txBody>
          <a:bodyPr>
            <a:normAutofit/>
          </a:bodyPr>
          <a:lstStyle/>
          <a:p>
            <a:r>
              <a:rPr lang="nl-NL" sz="9600" b="1" dirty="0">
                <a:solidFill>
                  <a:schemeClr val="accent6"/>
                </a:solidFill>
              </a:rPr>
              <a:t>Woonstijlen</a:t>
            </a:r>
            <a:br>
              <a:rPr lang="nl-NL" sz="9600" b="1" dirty="0">
                <a:solidFill>
                  <a:schemeClr val="accent6"/>
                </a:solidFill>
              </a:rPr>
            </a:br>
            <a:r>
              <a:rPr lang="nl-NL" sz="2400" dirty="0"/>
              <a:t>Landelijk. </a:t>
            </a:r>
            <a:br>
              <a:rPr lang="nl-NL" sz="2400" dirty="0"/>
            </a:br>
            <a:r>
              <a:rPr lang="nl-NL" sz="2400" dirty="0"/>
              <a:t>Klassiek. </a:t>
            </a:r>
            <a:br>
              <a:rPr lang="nl-NL" sz="2400" dirty="0"/>
            </a:br>
            <a:r>
              <a:rPr lang="nl-NL" sz="2400" dirty="0"/>
              <a:t>Zakelijk/ modern</a:t>
            </a:r>
            <a:br>
              <a:rPr lang="nl-NL" sz="2400" dirty="0"/>
            </a:br>
            <a:r>
              <a:rPr lang="nl-NL" sz="2400" dirty="0"/>
              <a:t>Romantisch. </a:t>
            </a:r>
            <a:br>
              <a:rPr lang="nl-NL" sz="2400" dirty="0"/>
            </a:br>
            <a:r>
              <a:rPr lang="nl-NL" sz="2400" dirty="0"/>
              <a:t>Scandinavisch. </a:t>
            </a:r>
            <a:br>
              <a:rPr lang="nl-NL" sz="2400" dirty="0"/>
            </a:br>
            <a:r>
              <a:rPr lang="nl-NL" sz="2400" dirty="0"/>
              <a:t>Industrieel. </a:t>
            </a:r>
            <a:br>
              <a:rPr lang="nl-NL" sz="2400" dirty="0"/>
            </a:br>
            <a:endParaRPr lang="nl-NL" sz="2400" b="1" dirty="0">
              <a:solidFill>
                <a:schemeClr val="accent6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228AEE-CB01-B740-B7A0-5DC36C626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2158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58344" y="1300766"/>
            <a:ext cx="7302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Scandinavische stijl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5 simpele tips voor een Scandinavische look - Room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57" y="2131763"/>
            <a:ext cx="2532091" cy="3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5 simpele tips voor een Scandinavische look - Roomed"/>
          <p:cNvSpPr>
            <a:spLocks noChangeAspect="1" noChangeArrowheads="1"/>
          </p:cNvSpPr>
          <p:nvPr/>
        </p:nvSpPr>
        <p:spPr bwMode="auto">
          <a:xfrm>
            <a:off x="155575" y="22447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550" y="2131762"/>
            <a:ext cx="2511770" cy="379813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25" y="2131762"/>
            <a:ext cx="2523963" cy="379813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081" y="2162244"/>
            <a:ext cx="2859272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13645" y="1390918"/>
            <a:ext cx="917533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KENMERKEN</a:t>
            </a:r>
            <a:r>
              <a:rPr lang="nl-NL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Veel neutrale tinten.  (wit, lichtblauw, grijs)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Witte houten vloeren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veel daglicht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Veel natuurlijke elementen  ( houten meubels, planten)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Kwaliteit. (goede kwaliteit en eenvoudig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5 simpele tips voor een Scandinavische look - Roomed">
            <a:hlinkClick r:id="rId2"/>
            <a:extLst>
              <a:ext uri="{FF2B5EF4-FFF2-40B4-BE49-F238E27FC236}">
                <a16:creationId xmlns:a16="http://schemas.microsoft.com/office/drawing/2014/main" id="{C57C3038-ACAC-9F4B-998C-E7EF99C68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606" y="4654245"/>
            <a:ext cx="1301004" cy="19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514B961-3D46-EF4E-8608-302E69E8C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416" y="4654245"/>
            <a:ext cx="1290563" cy="19515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9A6DB8-5B0F-9A42-B352-1841659173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692" y="4715353"/>
            <a:ext cx="1296828" cy="19515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7B2DB6F-9608-BF48-9A59-2F704074B3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092" y="4654245"/>
            <a:ext cx="1469111" cy="19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4E95723-314E-4742-B9E0-2176332C5BAB}"/>
              </a:ext>
            </a:extLst>
          </p:cNvPr>
          <p:cNvSpPr txBox="1"/>
          <p:nvPr/>
        </p:nvSpPr>
        <p:spPr>
          <a:xfrm>
            <a:off x="1406769" y="1664677"/>
            <a:ext cx="3516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Industrieel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0FFA31-26BB-6440-A79F-6285FA92C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30" y="2434118"/>
            <a:ext cx="4226730" cy="28178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82FD0B4-2715-9341-9527-6414FE7FCE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310" y="1149765"/>
            <a:ext cx="3652666" cy="53865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B4F5A1-BF54-6946-BBE3-0966EE5A73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642" y="1665580"/>
            <a:ext cx="3586358" cy="35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9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52DABD9-8C16-AD4C-BD04-EE142D5E8ABC}"/>
              </a:ext>
            </a:extLst>
          </p:cNvPr>
          <p:cNvSpPr/>
          <p:nvPr/>
        </p:nvSpPr>
        <p:spPr>
          <a:xfrm>
            <a:off x="1575410" y="1556211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KENMERKEN</a:t>
            </a:r>
            <a:r>
              <a:rPr lang="nl-NL" dirty="0"/>
              <a:t>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07D75A-4E7B-6C4C-A342-10F6022B59B3}"/>
              </a:ext>
            </a:extLst>
          </p:cNvPr>
          <p:cNvSpPr txBox="1"/>
          <p:nvPr/>
        </p:nvSpPr>
        <p:spPr>
          <a:xfrm>
            <a:off x="1781908" y="2696308"/>
            <a:ext cx="60473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zwart, wit grijs, bruin, groen blauw.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houten doorleefde vloeren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Ruwe materialen zoals ijzer, metaal of staal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Vaak in een oud fabriekspand of de nabootsing er van.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Kabels en leidingen zijn zichtbaar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stoer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7585C2-AA4D-7240-ABB5-C62224797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984" y="4077034"/>
            <a:ext cx="2752552" cy="18350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63A9DB-A060-DB4E-8309-9C9143B3CF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17" y="2994331"/>
            <a:ext cx="1978552" cy="29177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AE1E67-DC9C-9B49-BF82-68EF258C6E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17" y="142553"/>
            <a:ext cx="2291565" cy="22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36320" y="528320"/>
            <a:ext cx="371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Landelijke stijl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94" y="1601021"/>
            <a:ext cx="4422140" cy="33110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014" y="1601021"/>
            <a:ext cx="2221230" cy="33130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650" y="1601021"/>
            <a:ext cx="2483266" cy="33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9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53440" y="1564640"/>
            <a:ext cx="83718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Kenmerken landelijke stijl: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Veel natuurlijke materialen (rotan, hout)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Natuurlijke producten (geweien, groenmaterialen)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Natuurlijke kleuren.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803615-38AC-A944-B6E3-82769435BB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104" y="693145"/>
            <a:ext cx="2327905" cy="17429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FAABCF5-B24B-284C-9A5B-32E58DB459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530" y="2878260"/>
            <a:ext cx="1497984" cy="223428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F38EAF-E2CF-1944-B1B6-E546CAA6BB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310" y="4381086"/>
            <a:ext cx="1674699" cy="22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93949" y="901521"/>
            <a:ext cx="59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Klassieke stijl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70" y="2503636"/>
            <a:ext cx="3775924" cy="21576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123" y="2503636"/>
            <a:ext cx="3598913" cy="21576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866" y="2503636"/>
            <a:ext cx="3225930" cy="21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95593" y="1790163"/>
            <a:ext cx="68515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Zware meubels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Donkere kleuren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Drukke vormen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Veel krullen en bewerkingen van materiaal.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Luxe stoffen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Kenmerken: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F0C899-2278-7B41-884C-4771C49275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337" y="341590"/>
            <a:ext cx="2535003" cy="144857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FA3F013-A66B-5A46-9D33-4F4DECAF5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906" y="2034369"/>
            <a:ext cx="2582175" cy="15481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141519-FB52-8D4A-8684-6626648391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336" y="3713767"/>
            <a:ext cx="2504137" cy="16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01521" y="1339403"/>
            <a:ext cx="779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Zakelijk / modern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16" y="2441552"/>
            <a:ext cx="3533440" cy="23513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005" y="2441552"/>
            <a:ext cx="3533441" cy="23513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96" y="2441552"/>
            <a:ext cx="3562642" cy="23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1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9403" y="1622738"/>
            <a:ext cx="62204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</a:p>
          <a:p>
            <a:endParaRPr lang="nl-NL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Strak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Geen tierlantijnen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Eenvoudig kleurgebruik.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Design meubels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5314F6-70ED-F24D-9268-927168EA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114" y="4546615"/>
            <a:ext cx="2654295" cy="176631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ADF296F-6E65-EE45-87A6-D0198B5018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148" y="2511752"/>
            <a:ext cx="2503718" cy="1666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96D647-2523-F54D-AD28-A9479CFD91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114" y="541659"/>
            <a:ext cx="2403066" cy="15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39520" y="772160"/>
            <a:ext cx="776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Romantische stijl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40"/>
            <a:ext cx="3981450" cy="3505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01" y="1920240"/>
            <a:ext cx="2885949" cy="3505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940" y="1915160"/>
            <a:ext cx="46710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39520" y="1259840"/>
            <a:ext cx="5648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KENMERKEN: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Pastel kleuren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Bloemmotieven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Organische vormen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Zachte uitstraling.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F6AA5B-AB30-6C48-8ABF-DE4092C11C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181" y="4017053"/>
            <a:ext cx="2868793" cy="25256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9D895A3-64C4-FE45-B093-8B4854A4F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823" y="2465201"/>
            <a:ext cx="1988579" cy="24152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E8AB00-2C91-D24E-B04F-2950E1B164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875" y="401671"/>
            <a:ext cx="2953407" cy="22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424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170</Words>
  <Application>Microsoft Macintosh PowerPoint</Application>
  <PresentationFormat>Breedbeeld</PresentationFormat>
  <Paragraphs>47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Woonstijlen Landelijk.  Klassiek.  Zakelijk/ modern Romantisch.  Scandinavisch.  Industrieel.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Woon stijlen.</dc:title>
  <dc:creator>Marij Verheugen</dc:creator>
  <cp:lastModifiedBy>Inge van Steen</cp:lastModifiedBy>
  <cp:revision>20</cp:revision>
  <dcterms:created xsi:type="dcterms:W3CDTF">2016-11-21T08:50:24Z</dcterms:created>
  <dcterms:modified xsi:type="dcterms:W3CDTF">2020-11-08T08:18:26Z</dcterms:modified>
</cp:coreProperties>
</file>