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62" r:id="rId7"/>
    <p:sldId id="258" r:id="rId8"/>
    <p:sldId id="259" r:id="rId9"/>
    <p:sldId id="260" r:id="rId10"/>
    <p:sldId id="263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EB434-5CED-CE3E-1B8C-78B14A8478C9}" v="39" dt="2020-05-28T09:19:08.336"/>
    <p1510:client id="{D28AF632-3030-DFED-2F25-055B50C3EB16}" v="53" dt="2020-07-02T09:14:13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rina Res-Drost" userId="S::y.res@clusius.nl::a988d48d-895e-4146-953d-f6b6f65aae34" providerId="AD" clId="Web-{BAFEB434-5CED-CE3E-1B8C-78B14A8478C9}"/>
    <pc:docChg chg="addSld modSld">
      <pc:chgData name="Yrina Res-Drost" userId="S::y.res@clusius.nl::a988d48d-895e-4146-953d-f6b6f65aae34" providerId="AD" clId="Web-{BAFEB434-5CED-CE3E-1B8C-78B14A8478C9}" dt="2020-05-28T09:19:08.445" v="38"/>
      <pc:docMkLst>
        <pc:docMk/>
      </pc:docMkLst>
      <pc:sldChg chg="addSp delSp modSp new mod setBg">
        <pc:chgData name="Yrina Res-Drost" userId="S::y.res@clusius.nl::a988d48d-895e-4146-953d-f6b6f65aae34" providerId="AD" clId="Web-{BAFEB434-5CED-CE3E-1B8C-78B14A8478C9}" dt="2020-05-28T09:19:08.445" v="38"/>
        <pc:sldMkLst>
          <pc:docMk/>
          <pc:sldMk cId="2725670445" sldId="262"/>
        </pc:sldMkLst>
        <pc:spChg chg="mod">
          <ac:chgData name="Yrina Res-Drost" userId="S::y.res@clusius.nl::a988d48d-895e-4146-953d-f6b6f65aae34" providerId="AD" clId="Web-{BAFEB434-5CED-CE3E-1B8C-78B14A8478C9}" dt="2020-05-28T09:19:08.445" v="38"/>
          <ac:spMkLst>
            <pc:docMk/>
            <pc:sldMk cId="2725670445" sldId="262"/>
            <ac:spMk id="2" creationId="{63FBF582-AE5D-4019-B5A3-55E728AE5BE3}"/>
          </ac:spMkLst>
        </pc:spChg>
        <pc:spChg chg="del">
          <ac:chgData name="Yrina Res-Drost" userId="S::y.res@clusius.nl::a988d48d-895e-4146-953d-f6b6f65aae34" providerId="AD" clId="Web-{BAFEB434-5CED-CE3E-1B8C-78B14A8478C9}" dt="2020-05-28T09:17:56.976" v="1"/>
          <ac:spMkLst>
            <pc:docMk/>
            <pc:sldMk cId="2725670445" sldId="262"/>
            <ac:spMk id="3" creationId="{6C75594D-F6A6-43B0-8183-83508419F13E}"/>
          </ac:spMkLst>
        </pc:spChg>
        <pc:spChg chg="mod">
          <ac:chgData name="Yrina Res-Drost" userId="S::y.res@clusius.nl::a988d48d-895e-4146-953d-f6b6f65aae34" providerId="AD" clId="Web-{BAFEB434-5CED-CE3E-1B8C-78B14A8478C9}" dt="2020-05-28T09:19:08.445" v="38"/>
          <ac:spMkLst>
            <pc:docMk/>
            <pc:sldMk cId="2725670445" sldId="262"/>
            <ac:spMk id="4" creationId="{F039A10C-DBED-4B1E-922B-DBAE7871F88B}"/>
          </ac:spMkLst>
        </pc:spChg>
        <pc:spChg chg="add">
          <ac:chgData name="Yrina Res-Drost" userId="S::y.res@clusius.nl::a988d48d-895e-4146-953d-f6b6f65aae34" providerId="AD" clId="Web-{BAFEB434-5CED-CE3E-1B8C-78B14A8478C9}" dt="2020-05-28T09:19:08.445" v="38"/>
          <ac:spMkLst>
            <pc:docMk/>
            <pc:sldMk cId="2725670445" sldId="262"/>
            <ac:spMk id="38" creationId="{DE91395A-2D18-4AF6-A0AC-AAA7189FED11}"/>
          </ac:spMkLst>
        </pc:spChg>
        <pc:spChg chg="add">
          <ac:chgData name="Yrina Res-Drost" userId="S::y.res@clusius.nl::a988d48d-895e-4146-953d-f6b6f65aae34" providerId="AD" clId="Web-{BAFEB434-5CED-CE3E-1B8C-78B14A8478C9}" dt="2020-05-28T09:19:08.445" v="38"/>
          <ac:spMkLst>
            <pc:docMk/>
            <pc:sldMk cId="2725670445" sldId="262"/>
            <ac:spMk id="40" creationId="{7BD08880-457D-4C62-A3B5-6A9B0878C7E9}"/>
          </ac:spMkLst>
        </pc:spChg>
        <pc:spChg chg="add">
          <ac:chgData name="Yrina Res-Drost" userId="S::y.res@clusius.nl::a988d48d-895e-4146-953d-f6b6f65aae34" providerId="AD" clId="Web-{BAFEB434-5CED-CE3E-1B8C-78B14A8478C9}" dt="2020-05-28T09:19:08.445" v="38"/>
          <ac:spMkLst>
            <pc:docMk/>
            <pc:sldMk cId="2725670445" sldId="262"/>
            <ac:spMk id="42" creationId="{FA94DED7-0A28-4AD9-8747-E94113225016}"/>
          </ac:spMkLst>
        </pc:spChg>
        <pc:spChg chg="add">
          <ac:chgData name="Yrina Res-Drost" userId="S::y.res@clusius.nl::a988d48d-895e-4146-953d-f6b6f65aae34" providerId="AD" clId="Web-{BAFEB434-5CED-CE3E-1B8C-78B14A8478C9}" dt="2020-05-28T09:19:08.445" v="38"/>
          <ac:spMkLst>
            <pc:docMk/>
            <pc:sldMk cId="2725670445" sldId="262"/>
            <ac:spMk id="44" creationId="{6F175609-91A3-416E-BC3D-7548FDE02910}"/>
          </ac:spMkLst>
        </pc:spChg>
        <pc:spChg chg="add">
          <ac:chgData name="Yrina Res-Drost" userId="S::y.res@clusius.nl::a988d48d-895e-4146-953d-f6b6f65aae34" providerId="AD" clId="Web-{BAFEB434-5CED-CE3E-1B8C-78B14A8478C9}" dt="2020-05-28T09:19:08.445" v="38"/>
          <ac:spMkLst>
            <pc:docMk/>
            <pc:sldMk cId="2725670445" sldId="262"/>
            <ac:spMk id="46" creationId="{9A3B0D54-9DF0-4FF8-A0AA-B4234DF358EF}"/>
          </ac:spMkLst>
        </pc:spChg>
        <pc:spChg chg="add">
          <ac:chgData name="Yrina Res-Drost" userId="S::y.res@clusius.nl::a988d48d-895e-4146-953d-f6b6f65aae34" providerId="AD" clId="Web-{BAFEB434-5CED-CE3E-1B8C-78B14A8478C9}" dt="2020-05-28T09:19:08.445" v="38"/>
          <ac:spMkLst>
            <pc:docMk/>
            <pc:sldMk cId="2725670445" sldId="262"/>
            <ac:spMk id="48" creationId="{64D236DE-BD07-488F-B236-DDEEFFF720FF}"/>
          </ac:spMkLst>
        </pc:spChg>
        <pc:grpChg chg="add">
          <ac:chgData name="Yrina Res-Drost" userId="S::y.res@clusius.nl::a988d48d-895e-4146-953d-f6b6f65aae34" providerId="AD" clId="Web-{BAFEB434-5CED-CE3E-1B8C-78B14A8478C9}" dt="2020-05-28T09:19:08.445" v="38"/>
          <ac:grpSpMkLst>
            <pc:docMk/>
            <pc:sldMk cId="2725670445" sldId="262"/>
            <ac:grpSpMk id="10" creationId="{7398C59F-5A18-487B-91D6-B955AACF2E50}"/>
          </ac:grpSpMkLst>
        </pc:grpChg>
        <pc:grpChg chg="add">
          <ac:chgData name="Yrina Res-Drost" userId="S::y.res@clusius.nl::a988d48d-895e-4146-953d-f6b6f65aae34" providerId="AD" clId="Web-{BAFEB434-5CED-CE3E-1B8C-78B14A8478C9}" dt="2020-05-28T09:19:08.445" v="38"/>
          <ac:grpSpMkLst>
            <pc:docMk/>
            <pc:sldMk cId="2725670445" sldId="262"/>
            <ac:grpSpMk id="24" creationId="{520234FB-542E-4550-9C2F-1B56FD41A1CA}"/>
          </ac:grpSpMkLst>
        </pc:grpChg>
        <pc:picChg chg="add mod ord modCrop">
          <ac:chgData name="Yrina Res-Drost" userId="S::y.res@clusius.nl::a988d48d-895e-4146-953d-f6b6f65aae34" providerId="AD" clId="Web-{BAFEB434-5CED-CE3E-1B8C-78B14A8478C9}" dt="2020-05-28T09:19:08.445" v="38"/>
          <ac:picMkLst>
            <pc:docMk/>
            <pc:sldMk cId="2725670445" sldId="262"/>
            <ac:picMk id="5" creationId="{60EF99EF-F913-4D81-A6A8-EE3D1899E344}"/>
          </ac:picMkLst>
        </pc:picChg>
      </pc:sldChg>
    </pc:docChg>
  </pc:docChgLst>
  <pc:docChgLst>
    <pc:chgData name="Yrina Res-Drost" userId="a988d48d-895e-4146-953d-f6b6f65aae34" providerId="ADAL" clId="{6C41B2F4-6BF5-49FF-9859-1178225CD181}"/>
    <pc:docChg chg="modSld">
      <pc:chgData name="Yrina Res-Drost" userId="a988d48d-895e-4146-953d-f6b6f65aae34" providerId="ADAL" clId="{6C41B2F4-6BF5-49FF-9859-1178225CD181}" dt="2020-05-27T21:00:43.864" v="1" actId="113"/>
      <pc:docMkLst>
        <pc:docMk/>
      </pc:docMkLst>
      <pc:sldChg chg="modSp">
        <pc:chgData name="Yrina Res-Drost" userId="a988d48d-895e-4146-953d-f6b6f65aae34" providerId="ADAL" clId="{6C41B2F4-6BF5-49FF-9859-1178225CD181}" dt="2020-05-27T21:00:43.864" v="1" actId="113"/>
        <pc:sldMkLst>
          <pc:docMk/>
          <pc:sldMk cId="3885868919" sldId="261"/>
        </pc:sldMkLst>
        <pc:spChg chg="mod">
          <ac:chgData name="Yrina Res-Drost" userId="a988d48d-895e-4146-953d-f6b6f65aae34" providerId="ADAL" clId="{6C41B2F4-6BF5-49FF-9859-1178225CD181}" dt="2020-05-27T21:00:43.864" v="1" actId="113"/>
          <ac:spMkLst>
            <pc:docMk/>
            <pc:sldMk cId="3885868919" sldId="261"/>
            <ac:spMk id="3" creationId="{C973BE0F-7890-4244-B13D-2C3407781BA0}"/>
          </ac:spMkLst>
        </pc:spChg>
      </pc:sldChg>
    </pc:docChg>
  </pc:docChgLst>
  <pc:docChgLst>
    <pc:chgData name="Yrina Res-Drost" userId="S::y.res@clusius.nl::a988d48d-895e-4146-953d-f6b6f65aae34" providerId="AD" clId="Web-{D28AF632-3030-DFED-2F25-055B50C3EB16}"/>
    <pc:docChg chg="modSld">
      <pc:chgData name="Yrina Res-Drost" userId="S::y.res@clusius.nl::a988d48d-895e-4146-953d-f6b6f65aae34" providerId="AD" clId="Web-{D28AF632-3030-DFED-2F25-055B50C3EB16}" dt="2020-07-02T09:14:11.254" v="50" actId="20577"/>
      <pc:docMkLst>
        <pc:docMk/>
      </pc:docMkLst>
      <pc:sldChg chg="modSp">
        <pc:chgData name="Yrina Res-Drost" userId="S::y.res@clusius.nl::a988d48d-895e-4146-953d-f6b6f65aae34" providerId="AD" clId="Web-{D28AF632-3030-DFED-2F25-055B50C3EB16}" dt="2020-07-02T09:14:08.192" v="48" actId="20577"/>
        <pc:sldMkLst>
          <pc:docMk/>
          <pc:sldMk cId="720856397" sldId="256"/>
        </pc:sldMkLst>
        <pc:spChg chg="mod">
          <ac:chgData name="Yrina Res-Drost" userId="S::y.res@clusius.nl::a988d48d-895e-4146-953d-f6b6f65aae34" providerId="AD" clId="Web-{D28AF632-3030-DFED-2F25-055B50C3EB16}" dt="2020-07-02T09:13:57.145" v="17" actId="20577"/>
          <ac:spMkLst>
            <pc:docMk/>
            <pc:sldMk cId="720856397" sldId="256"/>
            <ac:spMk id="2" creationId="{7D79C4B2-3708-4554-8190-0D6A4389BE78}"/>
          </ac:spMkLst>
        </pc:spChg>
        <pc:spChg chg="mod">
          <ac:chgData name="Yrina Res-Drost" userId="S::y.res@clusius.nl::a988d48d-895e-4146-953d-f6b6f65aae34" providerId="AD" clId="Web-{D28AF632-3030-DFED-2F25-055B50C3EB16}" dt="2020-07-02T09:14:08.192" v="48" actId="20577"/>
          <ac:spMkLst>
            <pc:docMk/>
            <pc:sldMk cId="720856397" sldId="256"/>
            <ac:spMk id="3" creationId="{88DC0748-D2BA-4260-B84D-B52A0DAFFAC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6Ojz9ef5u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lp-s__Y-d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9C4B2-3708-4554-8190-0D6A4389B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Bloembollen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DC0748-D2BA-4260-B84D-B52A0DAFFA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Klas 2 Plantenteelt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085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Tijdelijke aanduiding voor afbeelding 5" descr="Afbeelding met buiten, gras, bloem, veld&#10;&#10;Automatisch gegenereerde beschrijving">
            <a:extLst>
              <a:ext uri="{FF2B5EF4-FFF2-40B4-BE49-F238E27FC236}">
                <a16:creationId xmlns:a16="http://schemas.microsoft.com/office/drawing/2014/main" id="{91B3638E-6F53-4379-A425-33579F32D8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446E3E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4C051D-3C74-44C7-8988-B4242859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889218"/>
            <a:ext cx="5478432" cy="103209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EFFFF"/>
                </a:solidFill>
              </a:rPr>
              <a:t>Bloembollen als visitekaartje van Nederland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30D28A-AFB7-4FD2-9564-367C87A64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3733" y="4944531"/>
            <a:ext cx="5454227" cy="5249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err="1">
                <a:solidFill>
                  <a:srgbClr val="FEFFFF"/>
                </a:solidFill>
              </a:rPr>
              <a:t>Welke</a:t>
            </a:r>
            <a:r>
              <a:rPr lang="en-US" sz="1800" dirty="0">
                <a:solidFill>
                  <a:srgbClr val="FEFFFF"/>
                </a:solidFill>
              </a:rPr>
              <a:t> </a:t>
            </a:r>
            <a:r>
              <a:rPr lang="en-US" sz="1800" dirty="0" err="1">
                <a:solidFill>
                  <a:srgbClr val="FEFFFF"/>
                </a:solidFill>
              </a:rPr>
              <a:t>bollen</a:t>
            </a:r>
            <a:r>
              <a:rPr lang="en-US" sz="1800" dirty="0">
                <a:solidFill>
                  <a:srgbClr val="FEFFFF"/>
                </a:solidFill>
              </a:rPr>
              <a:t> </a:t>
            </a:r>
            <a:r>
              <a:rPr lang="en-US" sz="1800" dirty="0" err="1">
                <a:solidFill>
                  <a:srgbClr val="FEFFFF"/>
                </a:solidFill>
              </a:rPr>
              <a:t>staan</a:t>
            </a:r>
            <a:r>
              <a:rPr lang="en-US" sz="1800" dirty="0">
                <a:solidFill>
                  <a:srgbClr val="FEFFFF"/>
                </a:solidFill>
              </a:rPr>
              <a:t> </a:t>
            </a:r>
            <a:r>
              <a:rPr lang="en-US" sz="1800" dirty="0" err="1">
                <a:solidFill>
                  <a:srgbClr val="FEFFFF"/>
                </a:solidFill>
              </a:rPr>
              <a:t>hier</a:t>
            </a:r>
            <a:r>
              <a:rPr lang="en-US" sz="1800" dirty="0">
                <a:solidFill>
                  <a:srgbClr val="FE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141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FBF582-AE5D-4019-B5A3-55E728AE5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1795849"/>
            <a:ext cx="3778870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Carolus Clusius</a:t>
            </a:r>
          </a:p>
        </p:txBody>
      </p:sp>
      <p:pic>
        <p:nvPicPr>
          <p:cNvPr id="5" name="Afbeelding 5" descr="Afbeelding met persoon, man, kijken, zwart&#10;&#10;Beschrijving is gegenereerd met zeer hoge betrouwbaarheid">
            <a:extLst>
              <a:ext uri="{FF2B5EF4-FFF2-40B4-BE49-F238E27FC236}">
                <a16:creationId xmlns:a16="http://schemas.microsoft.com/office/drawing/2014/main" id="{60EF99EF-F913-4D81-A6A8-EE3D1899E3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6225" r="-1" b="13853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48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039A10C-DBED-4B1E-922B-DBAE7871F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279" y="5189400"/>
            <a:ext cx="3778870" cy="544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>
                <a:solidFill>
                  <a:srgbClr val="FEFFFF"/>
                </a:solidFill>
              </a:rPr>
              <a:t>Arts en botanicus 1626 - 1609</a:t>
            </a:r>
          </a:p>
        </p:txBody>
      </p:sp>
    </p:spTree>
    <p:extLst>
      <p:ext uri="{BB962C8B-B14F-4D97-AF65-F5344CB8AC3E}">
        <p14:creationId xmlns:p14="http://schemas.microsoft.com/office/powerpoint/2010/main" val="272567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Tijdelijke aanduiding voor afbeelding 5" descr="Afbeelding met gras, buiten, bloem, oranje&#10;&#10;Automatisch gegenereerde beschrijving">
            <a:extLst>
              <a:ext uri="{FF2B5EF4-FFF2-40B4-BE49-F238E27FC236}">
                <a16:creationId xmlns:a16="http://schemas.microsoft.com/office/drawing/2014/main" id="{23A020E1-04F1-4F4F-B0B1-CDF0C5BFC4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9803" b="23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3B5036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E7AA1C-195C-4E99-9523-DC2D2B8D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889218"/>
            <a:ext cx="5478432" cy="10320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Bloembollenmengsel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DDE8CD-F928-44EE-A314-42ACC0519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3733" y="4944531"/>
            <a:ext cx="5454227" cy="5249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err="1">
                <a:solidFill>
                  <a:srgbClr val="FEFFFF"/>
                </a:solidFill>
              </a:rPr>
              <a:t>Herken</a:t>
            </a:r>
            <a:r>
              <a:rPr lang="en-US" sz="1800" dirty="0">
                <a:solidFill>
                  <a:srgbClr val="FEFFFF"/>
                </a:solidFill>
              </a:rPr>
              <a:t> je de </a:t>
            </a:r>
            <a:r>
              <a:rPr lang="en-US" sz="1800" dirty="0" err="1">
                <a:solidFill>
                  <a:srgbClr val="FEFFFF"/>
                </a:solidFill>
              </a:rPr>
              <a:t>bollen</a:t>
            </a:r>
            <a:r>
              <a:rPr lang="en-US" sz="1800" dirty="0">
                <a:solidFill>
                  <a:srgbClr val="FE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1680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plant, groen, roze, bloem&#10;&#10;Automatisch gegenereerde beschrijving">
            <a:extLst>
              <a:ext uri="{FF2B5EF4-FFF2-40B4-BE49-F238E27FC236}">
                <a16:creationId xmlns:a16="http://schemas.microsoft.com/office/drawing/2014/main" id="{0E257A1C-5117-4D21-B674-44FA56FB4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" r="-1" b="16310"/>
          <a:stretch/>
        </p:blipFill>
        <p:spPr>
          <a:xfrm>
            <a:off x="975139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4" name="Afbeelding 3" descr="Afbeelding met gras, buiten, plant, bloem&#10;&#10;Automatisch gegenereerde beschrijving">
            <a:extLst>
              <a:ext uri="{FF2B5EF4-FFF2-40B4-BE49-F238E27FC236}">
                <a16:creationId xmlns:a16="http://schemas.microsoft.com/office/drawing/2014/main" id="{4588F7C8-B7EB-447A-AF15-C03256C86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8" b="-8"/>
          <a:stretch/>
        </p:blipFill>
        <p:spPr>
          <a:xfrm>
            <a:off x="3585647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0" name="Afbeelding 9" descr="Afbeelding met bloem, tafel, bord, gerangschikt&#10;&#10;Automatisch gegenereerde beschrijving">
            <a:extLst>
              <a:ext uri="{FF2B5EF4-FFF2-40B4-BE49-F238E27FC236}">
                <a16:creationId xmlns:a16="http://schemas.microsoft.com/office/drawing/2014/main" id="{28580123-58DD-4C68-87D6-C1B8A54B5C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38" r="6162"/>
          <a:stretch/>
        </p:blipFill>
        <p:spPr>
          <a:xfrm>
            <a:off x="6196155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8" name="Afbeelding 7" descr="Afbeelding met plant, bloem, buiten, rood&#10;&#10;Automatisch gegenereerde beschrijving">
            <a:extLst>
              <a:ext uri="{FF2B5EF4-FFF2-40B4-BE49-F238E27FC236}">
                <a16:creationId xmlns:a16="http://schemas.microsoft.com/office/drawing/2014/main" id="{6FE8D3C2-2CAF-442E-8D3F-3AB140D05A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25386"/>
          <a:stretch/>
        </p:blipFill>
        <p:spPr>
          <a:xfrm>
            <a:off x="8806663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263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gras, buiten, bloem, plant&#10;&#10;Automatisch gegenereerde beschrijving">
            <a:extLst>
              <a:ext uri="{FF2B5EF4-FFF2-40B4-BE49-F238E27FC236}">
                <a16:creationId xmlns:a16="http://schemas.microsoft.com/office/drawing/2014/main" id="{7B79D933-B7AC-4361-AA66-F42B418A8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2145767"/>
            <a:ext cx="2560320" cy="256032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 descr="Afbeelding met plant, bloem, buiten, gras&#10;&#10;Automatisch gegenereerde beschrijving">
            <a:extLst>
              <a:ext uri="{FF2B5EF4-FFF2-40B4-BE49-F238E27FC236}">
                <a16:creationId xmlns:a16="http://schemas.microsoft.com/office/drawing/2014/main" id="{A4ED9539-D128-4C04-9D8F-8FAF94BDC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631" y="2145767"/>
            <a:ext cx="2560320" cy="256032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 descr="Afbeelding met bloem, plant, buiten, geel&#10;&#10;Automatisch gegenereerde beschrijving">
            <a:extLst>
              <a:ext uri="{FF2B5EF4-FFF2-40B4-BE49-F238E27FC236}">
                <a16:creationId xmlns:a16="http://schemas.microsoft.com/office/drawing/2014/main" id="{BF8FE356-E469-462E-AE1E-0A4C9602F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26" y="2145767"/>
            <a:ext cx="2560320" cy="256032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 descr="Afbeelding met plant, buiten, bloem, zitten&#10;&#10;Automatisch gegenereerde beschrijving">
            <a:extLst>
              <a:ext uri="{FF2B5EF4-FFF2-40B4-BE49-F238E27FC236}">
                <a16:creationId xmlns:a16="http://schemas.microsoft.com/office/drawing/2014/main" id="{527F7381-2795-431B-8F23-F5B69BDAF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662" y="2217811"/>
            <a:ext cx="2560320" cy="241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16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153" y="1001709"/>
            <a:ext cx="9068586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6Ojz9ef5u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24324" y="1148862"/>
            <a:ext cx="8868722" cy="498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8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_lp-s__Y-d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14769" y="1070708"/>
            <a:ext cx="9267309" cy="521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er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B3AEB3EE0FA48B04EECBF8832841D" ma:contentTypeVersion="13" ma:contentTypeDescription="Create a new document." ma:contentTypeScope="" ma:versionID="55fdfe7d07681e2eee6ffb649ca3cab4">
  <xsd:schema xmlns:xsd="http://www.w3.org/2001/XMLSchema" xmlns:xs="http://www.w3.org/2001/XMLSchema" xmlns:p="http://schemas.microsoft.com/office/2006/metadata/properties" xmlns:ns3="bf9c0505-a1f6-4bef-9fef-2158d512bf79" xmlns:ns4="8ab30030-6625-4d8d-b230-0e4cc816e121" targetNamespace="http://schemas.microsoft.com/office/2006/metadata/properties" ma:root="true" ma:fieldsID="e6b8bb25377d9f1095e3754230bacc1a" ns3:_="" ns4:_="">
    <xsd:import namespace="bf9c0505-a1f6-4bef-9fef-2158d512bf79"/>
    <xsd:import namespace="8ab30030-6625-4d8d-b230-0e4cc816e12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9c0505-a1f6-4bef-9fef-2158d512bf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30030-6625-4d8d-b230-0e4cc816e1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6BB2A7-5392-4DB8-B8F6-F3D23DC1F1FD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bf9c0505-a1f6-4bef-9fef-2158d512bf79"/>
    <ds:schemaRef ds:uri="8ab30030-6625-4d8d-b230-0e4cc816e121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7FA27F2-6067-4EB4-B2AE-F57F2DF6C6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F9DD6E-0AFE-4035-9227-2481B228F6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9c0505-a1f6-4bef-9fef-2158d512bf79"/>
    <ds:schemaRef ds:uri="8ab30030-6625-4d8d-b230-0e4cc816e1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28</Words>
  <Application>Microsoft Office PowerPoint</Application>
  <PresentationFormat>Breedbeeld</PresentationFormat>
  <Paragraphs>8</Paragraphs>
  <Slides>9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Sliert</vt:lpstr>
      <vt:lpstr>Bloembollen</vt:lpstr>
      <vt:lpstr>Bloembollen als visitekaartje van Nederland</vt:lpstr>
      <vt:lpstr>Carolus Clusius</vt:lpstr>
      <vt:lpstr>Bloembollenmengsel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28 mei 2020</dc:title>
  <dc:creator>Yrina Res-Drost</dc:creator>
  <cp:lastModifiedBy>Yrina Res-Drost</cp:lastModifiedBy>
  <cp:revision>20</cp:revision>
  <dcterms:created xsi:type="dcterms:W3CDTF">2020-05-27T16:43:24Z</dcterms:created>
  <dcterms:modified xsi:type="dcterms:W3CDTF">2020-11-09T16:22:16Z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0x010100B1CB3AEB3EE0FA48B04EECBF8832841D</vt:lpwstr>
  </property>
</Properties>
</file>