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83" r:id="rId3"/>
    <p:sldId id="257" r:id="rId4"/>
    <p:sldId id="268" r:id="rId5"/>
    <p:sldId id="284" r:id="rId6"/>
    <p:sldId id="270" r:id="rId7"/>
    <p:sldId id="272" r:id="rId8"/>
    <p:sldId id="273" r:id="rId9"/>
    <p:sldId id="259" r:id="rId10"/>
    <p:sldId id="260" r:id="rId11"/>
    <p:sldId id="277" r:id="rId12"/>
    <p:sldId id="279" r:id="rId13"/>
    <p:sldId id="267" r:id="rId14"/>
    <p:sldId id="261" r:id="rId15"/>
    <p:sldId id="258" r:id="rId16"/>
    <p:sldId id="280" r:id="rId17"/>
    <p:sldId id="281" r:id="rId18"/>
    <p:sldId id="271" r:id="rId19"/>
    <p:sldId id="262" r:id="rId20"/>
    <p:sldId id="282" r:id="rId21"/>
    <p:sldId id="276" r:id="rId22"/>
    <p:sldId id="285" r:id="rId23"/>
    <p:sldId id="274" r:id="rId24"/>
    <p:sldId id="275" r:id="rId25"/>
    <p:sldId id="263" r:id="rId26"/>
    <p:sldId id="264" r:id="rId27"/>
    <p:sldId id="265" r:id="rId28"/>
    <p:sldId id="286" r:id="rId29"/>
    <p:sldId id="287" r:id="rId30"/>
    <p:sldId id="288" r:id="rId31"/>
    <p:sldId id="289" r:id="rId32"/>
    <p:sldId id="290" r:id="rId33"/>
    <p:sldId id="278" r:id="rId34"/>
    <p:sldId id="291" r:id="rId35"/>
    <p:sldId id="26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58B3B-DF1C-485B-B55C-9A591D02077C}" v="715" dt="2020-10-29T08:39:40.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8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ta sikkema" userId="e1526528bcdc2d40" providerId="LiveId" clId="{E0958B3B-DF1C-485B-B55C-9A591D02077C}"/>
    <pc:docChg chg="undo custSel addSld delSld modSld sldOrd">
      <pc:chgData name="janita sikkema" userId="e1526528bcdc2d40" providerId="LiveId" clId="{E0958B3B-DF1C-485B-B55C-9A591D02077C}" dt="2020-10-29T08:39:40.399" v="3780"/>
      <pc:docMkLst>
        <pc:docMk/>
      </pc:docMkLst>
      <pc:sldChg chg="modSp">
        <pc:chgData name="janita sikkema" userId="e1526528bcdc2d40" providerId="LiveId" clId="{E0958B3B-DF1C-485B-B55C-9A591D02077C}" dt="2020-10-19T07:27:39.007" v="3511" actId="255"/>
        <pc:sldMkLst>
          <pc:docMk/>
          <pc:sldMk cId="2493048847" sldId="257"/>
        </pc:sldMkLst>
        <pc:spChg chg="mod">
          <ac:chgData name="janita sikkema" userId="e1526528bcdc2d40" providerId="LiveId" clId="{E0958B3B-DF1C-485B-B55C-9A591D02077C}" dt="2020-10-19T07:27:39.007" v="3511" actId="255"/>
          <ac:spMkLst>
            <pc:docMk/>
            <pc:sldMk cId="2493048847" sldId="257"/>
            <ac:spMk id="3" creationId="{0AF7565A-3B86-4D58-9835-993A621FECB4}"/>
          </ac:spMkLst>
        </pc:spChg>
      </pc:sldChg>
      <pc:sldChg chg="ord">
        <pc:chgData name="janita sikkema" userId="e1526528bcdc2d40" providerId="LiveId" clId="{E0958B3B-DF1C-485B-B55C-9A591D02077C}" dt="2020-10-16T11:15:52.002" v="756"/>
        <pc:sldMkLst>
          <pc:docMk/>
          <pc:sldMk cId="475098943" sldId="258"/>
        </pc:sldMkLst>
      </pc:sldChg>
      <pc:sldChg chg="ord modAnim">
        <pc:chgData name="janita sikkema" userId="e1526528bcdc2d40" providerId="LiveId" clId="{E0958B3B-DF1C-485B-B55C-9A591D02077C}" dt="2020-10-16T11:12:20.301" v="727"/>
        <pc:sldMkLst>
          <pc:docMk/>
          <pc:sldMk cId="3473882118" sldId="259"/>
        </pc:sldMkLst>
      </pc:sldChg>
      <pc:sldChg chg="delSp modSp">
        <pc:chgData name="janita sikkema" userId="e1526528bcdc2d40" providerId="LiveId" clId="{E0958B3B-DF1C-485B-B55C-9A591D02077C}" dt="2020-10-16T11:20:49.290" v="809" actId="20577"/>
        <pc:sldMkLst>
          <pc:docMk/>
          <pc:sldMk cId="192982026" sldId="262"/>
        </pc:sldMkLst>
        <pc:spChg chg="mod">
          <ac:chgData name="janita sikkema" userId="e1526528bcdc2d40" providerId="LiveId" clId="{E0958B3B-DF1C-485B-B55C-9A591D02077C}" dt="2020-10-16T11:18:35.617" v="788" actId="20577"/>
          <ac:spMkLst>
            <pc:docMk/>
            <pc:sldMk cId="192982026" sldId="262"/>
            <ac:spMk id="2" creationId="{2B882BA7-FA7D-4C76-B5D4-315F44A08876}"/>
          </ac:spMkLst>
        </pc:spChg>
        <pc:spChg chg="mod">
          <ac:chgData name="janita sikkema" userId="e1526528bcdc2d40" providerId="LiveId" clId="{E0958B3B-DF1C-485B-B55C-9A591D02077C}" dt="2020-10-16T11:20:49.290" v="809" actId="20577"/>
          <ac:spMkLst>
            <pc:docMk/>
            <pc:sldMk cId="192982026" sldId="262"/>
            <ac:spMk id="3" creationId="{6F46223A-D17C-4B04-A99C-E19192BC6E34}"/>
          </ac:spMkLst>
        </pc:spChg>
        <pc:spChg chg="del">
          <ac:chgData name="janita sikkema" userId="e1526528bcdc2d40" providerId="LiveId" clId="{E0958B3B-DF1C-485B-B55C-9A591D02077C}" dt="2020-10-16T11:20:36.831" v="790" actId="478"/>
          <ac:spMkLst>
            <pc:docMk/>
            <pc:sldMk cId="192982026" sldId="262"/>
            <ac:spMk id="4" creationId="{DBF508DA-5AC1-4D24-80FE-6D2B254F78D6}"/>
          </ac:spMkLst>
        </pc:spChg>
      </pc:sldChg>
      <pc:sldChg chg="modSp">
        <pc:chgData name="janita sikkema" userId="e1526528bcdc2d40" providerId="LiveId" clId="{E0958B3B-DF1C-485B-B55C-9A591D02077C}" dt="2020-10-16T11:36:54.034" v="1258" actId="5793"/>
        <pc:sldMkLst>
          <pc:docMk/>
          <pc:sldMk cId="2879913254" sldId="263"/>
        </pc:sldMkLst>
        <pc:spChg chg="mod">
          <ac:chgData name="janita sikkema" userId="e1526528bcdc2d40" providerId="LiveId" clId="{E0958B3B-DF1C-485B-B55C-9A591D02077C}" dt="2020-10-16T11:36:54.034" v="1258" actId="5793"/>
          <ac:spMkLst>
            <pc:docMk/>
            <pc:sldMk cId="2879913254" sldId="263"/>
            <ac:spMk id="3" creationId="{B89E8B85-D7A8-4C39-A6EA-EC590CA508A6}"/>
          </ac:spMkLst>
        </pc:spChg>
      </pc:sldChg>
      <pc:sldChg chg="addSp modSp modAnim">
        <pc:chgData name="janita sikkema" userId="e1526528bcdc2d40" providerId="LiveId" clId="{E0958B3B-DF1C-485B-B55C-9A591D02077C}" dt="2020-10-16T11:39:20.702" v="1269"/>
        <pc:sldMkLst>
          <pc:docMk/>
          <pc:sldMk cId="949806538" sldId="264"/>
        </pc:sldMkLst>
        <pc:spChg chg="mod">
          <ac:chgData name="janita sikkema" userId="e1526528bcdc2d40" providerId="LiveId" clId="{E0958B3B-DF1C-485B-B55C-9A591D02077C}" dt="2020-10-16T11:38:39.872" v="1265" actId="1076"/>
          <ac:spMkLst>
            <pc:docMk/>
            <pc:sldMk cId="949806538" sldId="264"/>
            <ac:spMk id="3" creationId="{6EC5C471-E190-4C20-A33F-3620E9756598}"/>
          </ac:spMkLst>
        </pc:spChg>
        <pc:spChg chg="add mod">
          <ac:chgData name="janita sikkema" userId="e1526528bcdc2d40" providerId="LiveId" clId="{E0958B3B-DF1C-485B-B55C-9A591D02077C}" dt="2020-10-16T11:38:51.075" v="1267" actId="571"/>
          <ac:spMkLst>
            <pc:docMk/>
            <pc:sldMk cId="949806538" sldId="264"/>
            <ac:spMk id="5" creationId="{AA892055-BF17-4B61-824F-11765C525065}"/>
          </ac:spMkLst>
        </pc:spChg>
        <pc:picChg chg="add mod">
          <ac:chgData name="janita sikkema" userId="e1526528bcdc2d40" providerId="LiveId" clId="{E0958B3B-DF1C-485B-B55C-9A591D02077C}" dt="2020-10-16T11:38:39.872" v="1265" actId="1076"/>
          <ac:picMkLst>
            <pc:docMk/>
            <pc:sldMk cId="949806538" sldId="264"/>
            <ac:picMk id="4" creationId="{BCF33CB6-2868-4530-9A97-880949E97C02}"/>
          </ac:picMkLst>
        </pc:picChg>
        <pc:picChg chg="add mod">
          <ac:chgData name="janita sikkema" userId="e1526528bcdc2d40" providerId="LiveId" clId="{E0958B3B-DF1C-485B-B55C-9A591D02077C}" dt="2020-10-16T11:38:51.075" v="1267" actId="571"/>
          <ac:picMkLst>
            <pc:docMk/>
            <pc:sldMk cId="949806538" sldId="264"/>
            <ac:picMk id="6" creationId="{F4A2BB07-36E2-4C18-A5F2-992CE751F139}"/>
          </ac:picMkLst>
        </pc:picChg>
      </pc:sldChg>
      <pc:sldChg chg="modSp add">
        <pc:chgData name="janita sikkema" userId="e1526528bcdc2d40" providerId="LiveId" clId="{E0958B3B-DF1C-485B-B55C-9A591D02077C}" dt="2020-10-16T10:16:11.697" v="85" actId="20577"/>
        <pc:sldMkLst>
          <pc:docMk/>
          <pc:sldMk cId="1170294322" sldId="267"/>
        </pc:sldMkLst>
        <pc:spChg chg="mod">
          <ac:chgData name="janita sikkema" userId="e1526528bcdc2d40" providerId="LiveId" clId="{E0958B3B-DF1C-485B-B55C-9A591D02077C}" dt="2020-10-16T10:16:11.697" v="85" actId="20577"/>
          <ac:spMkLst>
            <pc:docMk/>
            <pc:sldMk cId="1170294322" sldId="267"/>
            <ac:spMk id="2" creationId="{878BD628-3CD7-4199-92B0-E7847AA916FE}"/>
          </ac:spMkLst>
        </pc:spChg>
      </pc:sldChg>
      <pc:sldChg chg="modSp add del">
        <pc:chgData name="janita sikkema" userId="e1526528bcdc2d40" providerId="LiveId" clId="{E0958B3B-DF1C-485B-B55C-9A591D02077C}" dt="2020-10-16T10:15:45.587" v="54" actId="2696"/>
        <pc:sldMkLst>
          <pc:docMk/>
          <pc:sldMk cId="3265358305" sldId="267"/>
        </pc:sldMkLst>
        <pc:spChg chg="mod">
          <ac:chgData name="janita sikkema" userId="e1526528bcdc2d40" providerId="LiveId" clId="{E0958B3B-DF1C-485B-B55C-9A591D02077C}" dt="2020-10-16T10:08:07.971" v="16" actId="20577"/>
          <ac:spMkLst>
            <pc:docMk/>
            <pc:sldMk cId="3265358305" sldId="267"/>
            <ac:spMk id="2" creationId="{2D494A99-A3D3-40D9-A150-1BE5890ACC87}"/>
          </ac:spMkLst>
        </pc:spChg>
        <pc:spChg chg="mod">
          <ac:chgData name="janita sikkema" userId="e1526528bcdc2d40" providerId="LiveId" clId="{E0958B3B-DF1C-485B-B55C-9A591D02077C}" dt="2020-10-16T10:15:44.086" v="53" actId="20577"/>
          <ac:spMkLst>
            <pc:docMk/>
            <pc:sldMk cId="3265358305" sldId="267"/>
            <ac:spMk id="3" creationId="{2EAF1C37-B46D-49E0-88A5-9F8C1A8C193D}"/>
          </ac:spMkLst>
        </pc:spChg>
      </pc:sldChg>
      <pc:sldChg chg="modSp add">
        <pc:chgData name="janita sikkema" userId="e1526528bcdc2d40" providerId="LiveId" clId="{E0958B3B-DF1C-485B-B55C-9A591D02077C}" dt="2020-10-16T10:29:26.898" v="108" actId="20577"/>
        <pc:sldMkLst>
          <pc:docMk/>
          <pc:sldMk cId="3651574386" sldId="268"/>
        </pc:sldMkLst>
        <pc:spChg chg="mod">
          <ac:chgData name="janita sikkema" userId="e1526528bcdc2d40" providerId="LiveId" clId="{E0958B3B-DF1C-485B-B55C-9A591D02077C}" dt="2020-10-16T10:29:26.898" v="108" actId="20577"/>
          <ac:spMkLst>
            <pc:docMk/>
            <pc:sldMk cId="3651574386" sldId="268"/>
            <ac:spMk id="2" creationId="{CD0E2F9D-4CD2-401C-9D92-508B7CA74A83}"/>
          </ac:spMkLst>
        </pc:spChg>
      </pc:sldChg>
      <pc:sldChg chg="add del">
        <pc:chgData name="janita sikkema" userId="e1526528bcdc2d40" providerId="LiveId" clId="{E0958B3B-DF1C-485B-B55C-9A591D02077C}" dt="2020-10-16T10:29:15.172" v="88" actId="2696"/>
        <pc:sldMkLst>
          <pc:docMk/>
          <pc:sldMk cId="4036629126" sldId="268"/>
        </pc:sldMkLst>
      </pc:sldChg>
      <pc:sldChg chg="modSp add del ord">
        <pc:chgData name="janita sikkema" userId="e1526528bcdc2d40" providerId="LiveId" clId="{E0958B3B-DF1C-485B-B55C-9A591D02077C}" dt="2020-10-16T10:30:48.887" v="182" actId="2696"/>
        <pc:sldMkLst>
          <pc:docMk/>
          <pc:sldMk cId="2316770524" sldId="269"/>
        </pc:sldMkLst>
        <pc:spChg chg="mod">
          <ac:chgData name="janita sikkema" userId="e1526528bcdc2d40" providerId="LiveId" clId="{E0958B3B-DF1C-485B-B55C-9A591D02077C}" dt="2020-10-16T10:29:52.531" v="129" actId="20577"/>
          <ac:spMkLst>
            <pc:docMk/>
            <pc:sldMk cId="2316770524" sldId="269"/>
            <ac:spMk id="2" creationId="{5F1C1851-E366-45E3-91C2-9AEE8F7A9550}"/>
          </ac:spMkLst>
        </pc:spChg>
        <pc:spChg chg="mod">
          <ac:chgData name="janita sikkema" userId="e1526528bcdc2d40" providerId="LiveId" clId="{E0958B3B-DF1C-485B-B55C-9A591D02077C}" dt="2020-10-16T10:30:21.249" v="181" actId="20577"/>
          <ac:spMkLst>
            <pc:docMk/>
            <pc:sldMk cId="2316770524" sldId="269"/>
            <ac:spMk id="3" creationId="{B28ED8CF-3852-4D88-8CB9-5C31D6D69D49}"/>
          </ac:spMkLst>
        </pc:spChg>
      </pc:sldChg>
      <pc:sldChg chg="add del">
        <pc:chgData name="janita sikkema" userId="e1526528bcdc2d40" providerId="LiveId" clId="{E0958B3B-DF1C-485B-B55C-9A591D02077C}" dt="2020-10-16T10:29:38.953" v="110" actId="2696"/>
        <pc:sldMkLst>
          <pc:docMk/>
          <pc:sldMk cId="3260623723" sldId="269"/>
        </pc:sldMkLst>
      </pc:sldChg>
      <pc:sldChg chg="delSp modSp del">
        <pc:chgData name="janita sikkema" userId="e1526528bcdc2d40" providerId="LiveId" clId="{E0958B3B-DF1C-485B-B55C-9A591D02077C}" dt="2020-10-16T10:31:57.057" v="191" actId="2696"/>
        <pc:sldMkLst>
          <pc:docMk/>
          <pc:sldMk cId="4209698175" sldId="269"/>
        </pc:sldMkLst>
        <pc:spChg chg="del mod">
          <ac:chgData name="janita sikkema" userId="e1526528bcdc2d40" providerId="LiveId" clId="{E0958B3B-DF1C-485B-B55C-9A591D02077C}" dt="2020-10-16T10:31:43.662" v="188" actId="478"/>
          <ac:spMkLst>
            <pc:docMk/>
            <pc:sldMk cId="4209698175" sldId="269"/>
            <ac:spMk id="3" creationId="{AF89738E-C93D-457D-BCD0-188CB2F01BDB}"/>
          </ac:spMkLst>
        </pc:spChg>
        <pc:spChg chg="del">
          <ac:chgData name="janita sikkema" userId="e1526528bcdc2d40" providerId="LiveId" clId="{E0958B3B-DF1C-485B-B55C-9A591D02077C}" dt="2020-10-16T10:31:47.165" v="189" actId="478"/>
          <ac:spMkLst>
            <pc:docMk/>
            <pc:sldMk cId="4209698175" sldId="269"/>
            <ac:spMk id="5" creationId="{9578EF69-A4ED-4802-BDA7-74FF99B37C95}"/>
          </ac:spMkLst>
        </pc:spChg>
        <pc:spChg chg="del">
          <ac:chgData name="janita sikkema" userId="e1526528bcdc2d40" providerId="LiveId" clId="{E0958B3B-DF1C-485B-B55C-9A591D02077C}" dt="2020-10-16T10:31:49.054" v="190" actId="478"/>
          <ac:spMkLst>
            <pc:docMk/>
            <pc:sldMk cId="4209698175" sldId="269"/>
            <ac:spMk id="6" creationId="{60F89A0B-FDB5-4D7E-9CC6-D2BF2889BA16}"/>
          </ac:spMkLst>
        </pc:spChg>
        <pc:picChg chg="del">
          <ac:chgData name="janita sikkema" userId="e1526528bcdc2d40" providerId="LiveId" clId="{E0958B3B-DF1C-485B-B55C-9A591D02077C}" dt="2020-10-16T10:31:32.620" v="185" actId="478"/>
          <ac:picMkLst>
            <pc:docMk/>
            <pc:sldMk cId="4209698175" sldId="269"/>
            <ac:picMk id="4" creationId="{4429BCD2-14C6-4964-8335-AF8B4F20A5B2}"/>
          </ac:picMkLst>
        </pc:picChg>
      </pc:sldChg>
      <pc:sldChg chg="modSp add del">
        <pc:chgData name="janita sikkema" userId="e1526528bcdc2d40" providerId="LiveId" clId="{E0958B3B-DF1C-485B-B55C-9A591D02077C}" dt="2020-10-16T11:13:08.794" v="728" actId="2696"/>
        <pc:sldMkLst>
          <pc:docMk/>
          <pc:sldMk cId="4276351352" sldId="269"/>
        </pc:sldMkLst>
        <pc:spChg chg="mod">
          <ac:chgData name="janita sikkema" userId="e1526528bcdc2d40" providerId="LiveId" clId="{E0958B3B-DF1C-485B-B55C-9A591D02077C}" dt="2020-10-16T10:32:06.119" v="209" actId="20577"/>
          <ac:spMkLst>
            <pc:docMk/>
            <pc:sldMk cId="4276351352" sldId="269"/>
            <ac:spMk id="2" creationId="{4D9DABF7-B53A-48B6-A156-6B4A159AC27B}"/>
          </ac:spMkLst>
        </pc:spChg>
      </pc:sldChg>
      <pc:sldChg chg="addSp modSp add ord">
        <pc:chgData name="janita sikkema" userId="e1526528bcdc2d40" providerId="LiveId" clId="{E0958B3B-DF1C-485B-B55C-9A591D02077C}" dt="2020-10-16T11:07:59.815" v="707" actId="1440"/>
        <pc:sldMkLst>
          <pc:docMk/>
          <pc:sldMk cId="4101625500" sldId="270"/>
        </pc:sldMkLst>
        <pc:spChg chg="mod">
          <ac:chgData name="janita sikkema" userId="e1526528bcdc2d40" providerId="LiveId" clId="{E0958B3B-DF1C-485B-B55C-9A591D02077C}" dt="2020-10-16T10:55:36.537" v="223" actId="20577"/>
          <ac:spMkLst>
            <pc:docMk/>
            <pc:sldMk cId="4101625500" sldId="270"/>
            <ac:spMk id="2" creationId="{24C7981A-30C2-416B-B828-F22A259BC9E4}"/>
          </ac:spMkLst>
        </pc:spChg>
        <pc:spChg chg="mod">
          <ac:chgData name="janita sikkema" userId="e1526528bcdc2d40" providerId="LiveId" clId="{E0958B3B-DF1C-485B-B55C-9A591D02077C}" dt="2020-10-16T11:01:36.971" v="583" actId="20577"/>
          <ac:spMkLst>
            <pc:docMk/>
            <pc:sldMk cId="4101625500" sldId="270"/>
            <ac:spMk id="3" creationId="{95D0D4F8-AE91-453D-8783-4A33B3AB5B1E}"/>
          </ac:spMkLst>
        </pc:spChg>
        <pc:picChg chg="add mod">
          <ac:chgData name="janita sikkema" userId="e1526528bcdc2d40" providerId="LiveId" clId="{E0958B3B-DF1C-485B-B55C-9A591D02077C}" dt="2020-10-16T11:07:59.815" v="707" actId="1440"/>
          <ac:picMkLst>
            <pc:docMk/>
            <pc:sldMk cId="4101625500" sldId="270"/>
            <ac:picMk id="2050" creationId="{BCF004D7-6CF0-4FD6-8C87-4AE76744AD39}"/>
          </ac:picMkLst>
        </pc:picChg>
      </pc:sldChg>
      <pc:sldChg chg="addSp modSp ord">
        <pc:chgData name="janita sikkema" userId="e1526528bcdc2d40" providerId="LiveId" clId="{E0958B3B-DF1C-485B-B55C-9A591D02077C}" dt="2020-10-18T11:31:27.480" v="3343" actId="20577"/>
        <pc:sldMkLst>
          <pc:docMk/>
          <pc:sldMk cId="1426845993" sldId="271"/>
        </pc:sldMkLst>
        <pc:spChg chg="mod">
          <ac:chgData name="janita sikkema" userId="e1526528bcdc2d40" providerId="LiveId" clId="{E0958B3B-DF1C-485B-B55C-9A591D02077C}" dt="2020-10-18T11:31:27.480" v="3343" actId="20577"/>
          <ac:spMkLst>
            <pc:docMk/>
            <pc:sldMk cId="1426845993" sldId="271"/>
            <ac:spMk id="3" creationId="{95D0D4F8-AE91-453D-8783-4A33B3AB5B1E}"/>
          </ac:spMkLst>
        </pc:spChg>
        <pc:picChg chg="add mod">
          <ac:chgData name="janita sikkema" userId="e1526528bcdc2d40" providerId="LiveId" clId="{E0958B3B-DF1C-485B-B55C-9A591D02077C}" dt="2020-10-16T10:57:52.233" v="442" actId="1440"/>
          <ac:picMkLst>
            <pc:docMk/>
            <pc:sldMk cId="1426845993" sldId="271"/>
            <ac:picMk id="1026" creationId="{94CFB177-9C5B-4D89-910A-E7F211FA39ED}"/>
          </ac:picMkLst>
        </pc:picChg>
      </pc:sldChg>
      <pc:sldChg chg="addSp delSp modSp">
        <pc:chgData name="janita sikkema" userId="e1526528bcdc2d40" providerId="LiveId" clId="{E0958B3B-DF1C-485B-B55C-9A591D02077C}" dt="2020-10-16T11:09:27.691" v="718" actId="1076"/>
        <pc:sldMkLst>
          <pc:docMk/>
          <pc:sldMk cId="2797581210" sldId="272"/>
        </pc:sldMkLst>
        <pc:spChg chg="mod">
          <ac:chgData name="janita sikkema" userId="e1526528bcdc2d40" providerId="LiveId" clId="{E0958B3B-DF1C-485B-B55C-9A591D02077C}" dt="2020-10-16T11:09:00.805" v="710" actId="1076"/>
          <ac:spMkLst>
            <pc:docMk/>
            <pc:sldMk cId="2797581210" sldId="272"/>
            <ac:spMk id="3" creationId="{95D0D4F8-AE91-453D-8783-4A33B3AB5B1E}"/>
          </ac:spMkLst>
        </pc:spChg>
        <pc:picChg chg="add del mod">
          <ac:chgData name="janita sikkema" userId="e1526528bcdc2d40" providerId="LiveId" clId="{E0958B3B-DF1C-485B-B55C-9A591D02077C}" dt="2020-10-16T11:09:02.465" v="711"/>
          <ac:picMkLst>
            <pc:docMk/>
            <pc:sldMk cId="2797581210" sldId="272"/>
            <ac:picMk id="3074" creationId="{0D34BC58-D55B-408D-9E48-2450C5684ED9}"/>
          </ac:picMkLst>
        </pc:picChg>
        <pc:picChg chg="add mod">
          <ac:chgData name="janita sikkema" userId="e1526528bcdc2d40" providerId="LiveId" clId="{E0958B3B-DF1C-485B-B55C-9A591D02077C}" dt="2020-10-16T11:09:27.691" v="718" actId="1076"/>
          <ac:picMkLst>
            <pc:docMk/>
            <pc:sldMk cId="2797581210" sldId="272"/>
            <ac:picMk id="3076" creationId="{E0557166-C637-4D28-BA37-D08F897A5B13}"/>
          </ac:picMkLst>
        </pc:picChg>
      </pc:sldChg>
      <pc:sldChg chg="delSp modSp del">
        <pc:chgData name="janita sikkema" userId="e1526528bcdc2d40" providerId="LiveId" clId="{E0958B3B-DF1C-485B-B55C-9A591D02077C}" dt="2020-10-16T11:11:22.441" v="721" actId="2696"/>
        <pc:sldMkLst>
          <pc:docMk/>
          <pc:sldMk cId="130175362" sldId="273"/>
        </pc:sldMkLst>
        <pc:spChg chg="mod">
          <ac:chgData name="janita sikkema" userId="e1526528bcdc2d40" providerId="LiveId" clId="{E0958B3B-DF1C-485B-B55C-9A591D02077C}" dt="2020-10-16T11:09:42.825" v="720" actId="20577"/>
          <ac:spMkLst>
            <pc:docMk/>
            <pc:sldMk cId="130175362" sldId="273"/>
            <ac:spMk id="3" creationId="{95D0D4F8-AE91-453D-8783-4A33B3AB5B1E}"/>
          </ac:spMkLst>
        </pc:spChg>
        <pc:picChg chg="del">
          <ac:chgData name="janita sikkema" userId="e1526528bcdc2d40" providerId="LiveId" clId="{E0958B3B-DF1C-485B-B55C-9A591D02077C}" dt="2020-10-16T11:09:39.190" v="719" actId="478"/>
          <ac:picMkLst>
            <pc:docMk/>
            <pc:sldMk cId="130175362" sldId="273"/>
            <ac:picMk id="2050" creationId="{BCF004D7-6CF0-4FD6-8C87-4AE76744AD39}"/>
          </ac:picMkLst>
        </pc:picChg>
      </pc:sldChg>
      <pc:sldChg chg="add">
        <pc:chgData name="janita sikkema" userId="e1526528bcdc2d40" providerId="LiveId" clId="{E0958B3B-DF1C-485B-B55C-9A591D02077C}" dt="2020-10-16T11:11:37.020" v="722"/>
        <pc:sldMkLst>
          <pc:docMk/>
          <pc:sldMk cId="3272066714" sldId="273"/>
        </pc:sldMkLst>
      </pc:sldChg>
      <pc:sldChg chg="modSp add">
        <pc:chgData name="janita sikkema" userId="e1526528bcdc2d40" providerId="LiveId" clId="{E0958B3B-DF1C-485B-B55C-9A591D02077C}" dt="2020-10-16T11:27:54.572" v="815" actId="20577"/>
        <pc:sldMkLst>
          <pc:docMk/>
          <pc:sldMk cId="1352189987" sldId="274"/>
        </pc:sldMkLst>
        <pc:spChg chg="mod">
          <ac:chgData name="janita sikkema" userId="e1526528bcdc2d40" providerId="LiveId" clId="{E0958B3B-DF1C-485B-B55C-9A591D02077C}" dt="2020-10-16T11:27:54.572" v="815" actId="20577"/>
          <ac:spMkLst>
            <pc:docMk/>
            <pc:sldMk cId="1352189987" sldId="274"/>
            <ac:spMk id="2" creationId="{12E5BB5B-80B0-4CA5-B3A6-1579BFCC3D66}"/>
          </ac:spMkLst>
        </pc:spChg>
      </pc:sldChg>
      <pc:sldChg chg="add del">
        <pc:chgData name="janita sikkema" userId="e1526528bcdc2d40" providerId="LiveId" clId="{E0958B3B-DF1C-485B-B55C-9A591D02077C}" dt="2020-10-16T11:29:09.383" v="848" actId="2696"/>
        <pc:sldMkLst>
          <pc:docMk/>
          <pc:sldMk cId="2303131051" sldId="275"/>
        </pc:sldMkLst>
      </pc:sldChg>
      <pc:sldChg chg="modSp add ord modAnim">
        <pc:chgData name="janita sikkema" userId="e1526528bcdc2d40" providerId="LiveId" clId="{E0958B3B-DF1C-485B-B55C-9A591D02077C}" dt="2020-10-16T11:31:26.179" v="959" actId="113"/>
        <pc:sldMkLst>
          <pc:docMk/>
          <pc:sldMk cId="3524152760" sldId="275"/>
        </pc:sldMkLst>
        <pc:spChg chg="mod">
          <ac:chgData name="janita sikkema" userId="e1526528bcdc2d40" providerId="LiveId" clId="{E0958B3B-DF1C-485B-B55C-9A591D02077C}" dt="2020-10-16T11:31:26.179" v="959" actId="113"/>
          <ac:spMkLst>
            <pc:docMk/>
            <pc:sldMk cId="3524152760" sldId="275"/>
            <ac:spMk id="2" creationId="{DE38D8F2-9C78-4DDF-94B5-6FE5B2F55B93}"/>
          </ac:spMkLst>
        </pc:spChg>
        <pc:spChg chg="mod">
          <ac:chgData name="janita sikkema" userId="e1526528bcdc2d40" providerId="LiveId" clId="{E0958B3B-DF1C-485B-B55C-9A591D02077C}" dt="2020-10-16T11:30:52.712" v="956" actId="20577"/>
          <ac:spMkLst>
            <pc:docMk/>
            <pc:sldMk cId="3524152760" sldId="275"/>
            <ac:spMk id="3" creationId="{06A247B8-AFB8-49B1-B3A0-B35CF4F8ED57}"/>
          </ac:spMkLst>
        </pc:spChg>
      </pc:sldChg>
      <pc:sldChg chg="del">
        <pc:chgData name="janita sikkema" userId="e1526528bcdc2d40" providerId="LiveId" clId="{E0958B3B-DF1C-485B-B55C-9A591D02077C}" dt="2020-10-17T20:14:24.266" v="1399" actId="2696"/>
        <pc:sldMkLst>
          <pc:docMk/>
          <pc:sldMk cId="179414537" sldId="276"/>
        </pc:sldMkLst>
      </pc:sldChg>
      <pc:sldChg chg="modSp add">
        <pc:chgData name="janita sikkema" userId="e1526528bcdc2d40" providerId="LiveId" clId="{E0958B3B-DF1C-485B-B55C-9A591D02077C}" dt="2020-10-18T11:08:45.061" v="2215" actId="20577"/>
        <pc:sldMkLst>
          <pc:docMk/>
          <pc:sldMk cId="2483687717" sldId="277"/>
        </pc:sldMkLst>
        <pc:spChg chg="mod">
          <ac:chgData name="janita sikkema" userId="e1526528bcdc2d40" providerId="LiveId" clId="{E0958B3B-DF1C-485B-B55C-9A591D02077C}" dt="2020-10-18T10:53:37.269" v="1448" actId="27636"/>
          <ac:spMkLst>
            <pc:docMk/>
            <pc:sldMk cId="2483687717" sldId="277"/>
            <ac:spMk id="2" creationId="{AC78FCBE-5E8B-408E-AADE-529672F04055}"/>
          </ac:spMkLst>
        </pc:spChg>
        <pc:spChg chg="mod">
          <ac:chgData name="janita sikkema" userId="e1526528bcdc2d40" providerId="LiveId" clId="{E0958B3B-DF1C-485B-B55C-9A591D02077C}" dt="2020-10-18T11:08:45.061" v="2215" actId="20577"/>
          <ac:spMkLst>
            <pc:docMk/>
            <pc:sldMk cId="2483687717" sldId="277"/>
            <ac:spMk id="3" creationId="{1919D209-5D16-477B-A814-3E7918712897}"/>
          </ac:spMkLst>
        </pc:spChg>
      </pc:sldChg>
      <pc:sldChg chg="add">
        <pc:chgData name="janita sikkema" userId="e1526528bcdc2d40" providerId="LiveId" clId="{E0958B3B-DF1C-485B-B55C-9A591D02077C}" dt="2020-10-29T08:39:40.399" v="3780"/>
        <pc:sldMkLst>
          <pc:docMk/>
          <pc:sldMk cId="2420325897" sldId="278"/>
        </pc:sldMkLst>
      </pc:sldChg>
      <pc:sldChg chg="add del">
        <pc:chgData name="janita sikkema" userId="e1526528bcdc2d40" providerId="LiveId" clId="{E0958B3B-DF1C-485B-B55C-9A591D02077C}" dt="2020-10-18T11:16:09.571" v="2646" actId="2696"/>
        <pc:sldMkLst>
          <pc:docMk/>
          <pc:sldMk cId="3518721601" sldId="278"/>
        </pc:sldMkLst>
      </pc:sldChg>
      <pc:sldChg chg="modSp modAnim">
        <pc:chgData name="janita sikkema" userId="e1526528bcdc2d40" providerId="LiveId" clId="{E0958B3B-DF1C-485B-B55C-9A591D02077C}" dt="2020-10-18T11:15:52.614" v="2645"/>
        <pc:sldMkLst>
          <pc:docMk/>
          <pc:sldMk cId="2488795432" sldId="279"/>
        </pc:sldMkLst>
        <pc:spChg chg="mod">
          <ac:chgData name="janita sikkema" userId="e1526528bcdc2d40" providerId="LiveId" clId="{E0958B3B-DF1C-485B-B55C-9A591D02077C}" dt="2020-10-18T11:15:05.151" v="2637" actId="20577"/>
          <ac:spMkLst>
            <pc:docMk/>
            <pc:sldMk cId="2488795432" sldId="279"/>
            <ac:spMk id="3" creationId="{1919D209-5D16-477B-A814-3E7918712897}"/>
          </ac:spMkLst>
        </pc:spChg>
      </pc:sldChg>
      <pc:sldChg chg="modSp modAnim delDesignElem">
        <pc:chgData name="janita sikkema" userId="e1526528bcdc2d40" providerId="LiveId" clId="{E0958B3B-DF1C-485B-B55C-9A591D02077C}" dt="2020-10-18T11:24:24.083" v="3054" actId="20577"/>
        <pc:sldMkLst>
          <pc:docMk/>
          <pc:sldMk cId="3080633800" sldId="280"/>
        </pc:sldMkLst>
        <pc:spChg chg="mod">
          <ac:chgData name="janita sikkema" userId="e1526528bcdc2d40" providerId="LiveId" clId="{E0958B3B-DF1C-485B-B55C-9A591D02077C}" dt="2020-10-18T11:24:24.083" v="3054" actId="20577"/>
          <ac:spMkLst>
            <pc:docMk/>
            <pc:sldMk cId="3080633800" sldId="280"/>
            <ac:spMk id="1030" creationId="{5657CF96-D16F-4213-A09E-66B3B35429FB}"/>
          </ac:spMkLst>
        </pc:spChg>
      </pc:sldChg>
      <pc:sldChg chg="delSp modSp add setBg modAnim delDesignElem">
        <pc:chgData name="janita sikkema" userId="e1526528bcdc2d40" providerId="LiveId" clId="{E0958B3B-DF1C-485B-B55C-9A591D02077C}" dt="2020-10-18T11:32:28.391" v="3365" actId="20577"/>
        <pc:sldMkLst>
          <pc:docMk/>
          <pc:sldMk cId="2484154708" sldId="281"/>
        </pc:sldMkLst>
        <pc:spChg chg="del">
          <ac:chgData name="janita sikkema" userId="e1526528bcdc2d40" providerId="LiveId" clId="{E0958B3B-DF1C-485B-B55C-9A591D02077C}" dt="2020-10-18T11:24:42.454" v="3056"/>
          <ac:spMkLst>
            <pc:docMk/>
            <pc:sldMk cId="2484154708" sldId="281"/>
            <ac:spMk id="73" creationId="{B6EE7E08-B389-43E5-B019-1B0A8ACBBD93}"/>
          </ac:spMkLst>
        </pc:spChg>
        <pc:spChg chg="del">
          <ac:chgData name="janita sikkema" userId="e1526528bcdc2d40" providerId="LiveId" clId="{E0958B3B-DF1C-485B-B55C-9A591D02077C}" dt="2020-10-18T11:24:42.454" v="3056"/>
          <ac:spMkLst>
            <pc:docMk/>
            <pc:sldMk cId="2484154708" sldId="281"/>
            <ac:spMk id="75" creationId="{E60D94A5-8A09-4BAB-8F7C-69BC34C54DDE}"/>
          </ac:spMkLst>
        </pc:spChg>
        <pc:spChg chg="del">
          <ac:chgData name="janita sikkema" userId="e1526528bcdc2d40" providerId="LiveId" clId="{E0958B3B-DF1C-485B-B55C-9A591D02077C}" dt="2020-10-18T11:24:42.454" v="3056"/>
          <ac:spMkLst>
            <pc:docMk/>
            <pc:sldMk cId="2484154708" sldId="281"/>
            <ac:spMk id="77" creationId="{7A1AE32B-3A6E-4C5E-8FEB-73861B9A26B5}"/>
          </ac:spMkLst>
        </pc:spChg>
        <pc:spChg chg="mod">
          <ac:chgData name="janita sikkema" userId="e1526528bcdc2d40" providerId="LiveId" clId="{E0958B3B-DF1C-485B-B55C-9A591D02077C}" dt="2020-10-18T11:32:28.391" v="3365" actId="20577"/>
          <ac:spMkLst>
            <pc:docMk/>
            <pc:sldMk cId="2484154708" sldId="281"/>
            <ac:spMk id="1030" creationId="{5657CF96-D16F-4213-A09E-66B3B35429FB}"/>
          </ac:spMkLst>
        </pc:spChg>
      </pc:sldChg>
      <pc:sldChg chg="modSp add">
        <pc:chgData name="janita sikkema" userId="e1526528bcdc2d40" providerId="LiveId" clId="{E0958B3B-DF1C-485B-B55C-9A591D02077C}" dt="2020-10-18T11:33:07.809" v="3375" actId="20577"/>
        <pc:sldMkLst>
          <pc:docMk/>
          <pc:sldMk cId="4049709208" sldId="282"/>
        </pc:sldMkLst>
        <pc:spChg chg="mod">
          <ac:chgData name="janita sikkema" userId="e1526528bcdc2d40" providerId="LiveId" clId="{E0958B3B-DF1C-485B-B55C-9A591D02077C}" dt="2020-10-18T11:33:07.809" v="3375" actId="20577"/>
          <ac:spMkLst>
            <pc:docMk/>
            <pc:sldMk cId="4049709208" sldId="282"/>
            <ac:spMk id="2" creationId="{E3D78B5E-17A4-42DF-8938-4E888D9EA114}"/>
          </ac:spMkLst>
        </pc:spChg>
      </pc:sldChg>
      <pc:sldChg chg="modSp add">
        <pc:chgData name="janita sikkema" userId="e1526528bcdc2d40" providerId="LiveId" clId="{E0958B3B-DF1C-485B-B55C-9A591D02077C}" dt="2020-10-19T07:26:57.595" v="3507" actId="20577"/>
        <pc:sldMkLst>
          <pc:docMk/>
          <pc:sldMk cId="1810742814" sldId="283"/>
        </pc:sldMkLst>
        <pc:spChg chg="mod">
          <ac:chgData name="janita sikkema" userId="e1526528bcdc2d40" providerId="LiveId" clId="{E0958B3B-DF1C-485B-B55C-9A591D02077C}" dt="2020-10-18T11:33:40.246" v="3390" actId="20577"/>
          <ac:spMkLst>
            <pc:docMk/>
            <pc:sldMk cId="1810742814" sldId="283"/>
            <ac:spMk id="2" creationId="{0DE8A520-6203-4346-AA88-453561F97122}"/>
          </ac:spMkLst>
        </pc:spChg>
        <pc:spChg chg="mod">
          <ac:chgData name="janita sikkema" userId="e1526528bcdc2d40" providerId="LiveId" clId="{E0958B3B-DF1C-485B-B55C-9A591D02077C}" dt="2020-10-19T07:26:57.595" v="3507" actId="20577"/>
          <ac:spMkLst>
            <pc:docMk/>
            <pc:sldMk cId="1810742814" sldId="283"/>
            <ac:spMk id="3" creationId="{619FA07F-EE7B-4660-A4DF-9225FCADF2E6}"/>
          </ac:spMkLst>
        </pc:spChg>
      </pc:sldChg>
      <pc:sldChg chg="modSp add del">
        <pc:chgData name="janita sikkema" userId="e1526528bcdc2d40" providerId="LiveId" clId="{E0958B3B-DF1C-485B-B55C-9A591D02077C}" dt="2020-10-19T07:29:12.958" v="3515" actId="2696"/>
        <pc:sldMkLst>
          <pc:docMk/>
          <pc:sldMk cId="309905107" sldId="284"/>
        </pc:sldMkLst>
        <pc:spChg chg="mod">
          <ac:chgData name="janita sikkema" userId="e1526528bcdc2d40" providerId="LiveId" clId="{E0958B3B-DF1C-485B-B55C-9A591D02077C}" dt="2020-10-19T07:29:09.896" v="3514" actId="6549"/>
          <ac:spMkLst>
            <pc:docMk/>
            <pc:sldMk cId="309905107" sldId="284"/>
            <ac:spMk id="2" creationId="{D817688A-F04E-4CC8-89FD-F2D3C851BFF3}"/>
          </ac:spMkLst>
        </pc:spChg>
      </pc:sldChg>
      <pc:sldChg chg="addSp delSp modSp add delAnim modAnim">
        <pc:chgData name="janita sikkema" userId="e1526528bcdc2d40" providerId="LiveId" clId="{E0958B3B-DF1C-485B-B55C-9A591D02077C}" dt="2020-10-19T07:51:14.006" v="3539"/>
        <pc:sldMkLst>
          <pc:docMk/>
          <pc:sldMk cId="4129273029" sldId="284"/>
        </pc:sldMkLst>
        <pc:spChg chg="del">
          <ac:chgData name="janita sikkema" userId="e1526528bcdc2d40" providerId="LiveId" clId="{E0958B3B-DF1C-485B-B55C-9A591D02077C}" dt="2020-10-19T07:48:12.213" v="3535" actId="478"/>
          <ac:spMkLst>
            <pc:docMk/>
            <pc:sldMk cId="4129273029" sldId="284"/>
            <ac:spMk id="2" creationId="{7571919C-8593-4C8B-A27D-A1307356A605}"/>
          </ac:spMkLst>
        </pc:spChg>
        <pc:spChg chg="del mod">
          <ac:chgData name="janita sikkema" userId="e1526528bcdc2d40" providerId="LiveId" clId="{E0958B3B-DF1C-485B-B55C-9A591D02077C}" dt="2020-10-19T07:48:14.587" v="3536" actId="478"/>
          <ac:spMkLst>
            <pc:docMk/>
            <pc:sldMk cId="4129273029" sldId="284"/>
            <ac:spMk id="3" creationId="{928D12F7-3AF4-40FF-BC55-D37F70A579FF}"/>
          </ac:spMkLst>
        </pc:spChg>
        <pc:picChg chg="add del mod">
          <ac:chgData name="janita sikkema" userId="e1526528bcdc2d40" providerId="LiveId" clId="{E0958B3B-DF1C-485B-B55C-9A591D02077C}" dt="2020-10-19T07:36:50.530" v="3521" actId="478"/>
          <ac:picMkLst>
            <pc:docMk/>
            <pc:sldMk cId="4129273029" sldId="284"/>
            <ac:picMk id="4" creationId="{0D44D49C-573B-4414-AB54-D915B71BF3C7}"/>
          </ac:picMkLst>
        </pc:picChg>
        <pc:picChg chg="add del mod">
          <ac:chgData name="janita sikkema" userId="e1526528bcdc2d40" providerId="LiveId" clId="{E0958B3B-DF1C-485B-B55C-9A591D02077C}" dt="2020-10-19T07:38:44.344" v="3524" actId="478"/>
          <ac:picMkLst>
            <pc:docMk/>
            <pc:sldMk cId="4129273029" sldId="284"/>
            <ac:picMk id="5" creationId="{A51BA391-EC52-4FCD-A3B2-3F38A980D9F6}"/>
          </ac:picMkLst>
        </pc:picChg>
        <pc:picChg chg="add del mod">
          <ac:chgData name="janita sikkema" userId="e1526528bcdc2d40" providerId="LiveId" clId="{E0958B3B-DF1C-485B-B55C-9A591D02077C}" dt="2020-10-19T07:40:36.763" v="3526" actId="478"/>
          <ac:picMkLst>
            <pc:docMk/>
            <pc:sldMk cId="4129273029" sldId="284"/>
            <ac:picMk id="6" creationId="{D39AB78E-0B62-4239-9F9C-785C540F0420}"/>
          </ac:picMkLst>
        </pc:picChg>
        <pc:picChg chg="add del mod">
          <ac:chgData name="janita sikkema" userId="e1526528bcdc2d40" providerId="LiveId" clId="{E0958B3B-DF1C-485B-B55C-9A591D02077C}" dt="2020-10-19T07:46:29.491" v="3529" actId="478"/>
          <ac:picMkLst>
            <pc:docMk/>
            <pc:sldMk cId="4129273029" sldId="284"/>
            <ac:picMk id="7" creationId="{EABB9F81-D5AB-4F00-89CB-966981247F7F}"/>
          </ac:picMkLst>
        </pc:picChg>
        <pc:picChg chg="add del mod">
          <ac:chgData name="janita sikkema" userId="e1526528bcdc2d40" providerId="LiveId" clId="{E0958B3B-DF1C-485B-B55C-9A591D02077C}" dt="2020-10-19T07:50:57.890" v="3538" actId="478"/>
          <ac:picMkLst>
            <pc:docMk/>
            <pc:sldMk cId="4129273029" sldId="284"/>
            <ac:picMk id="8" creationId="{1B43E2C9-C561-4FAD-BF36-113A927438F0}"/>
          </ac:picMkLst>
        </pc:picChg>
        <pc:picChg chg="add mod">
          <ac:chgData name="janita sikkema" userId="e1526528bcdc2d40" providerId="LiveId" clId="{E0958B3B-DF1C-485B-B55C-9A591D02077C}" dt="2020-10-19T07:51:14.006" v="3539"/>
          <ac:picMkLst>
            <pc:docMk/>
            <pc:sldMk cId="4129273029" sldId="284"/>
            <ac:picMk id="9" creationId="{45403570-313A-4823-8F02-74F7AEE9D62C}"/>
          </ac:picMkLst>
        </pc:picChg>
      </pc:sldChg>
      <pc:sldChg chg="modSp add">
        <pc:chgData name="janita sikkema" userId="e1526528bcdc2d40" providerId="LiveId" clId="{E0958B3B-DF1C-485B-B55C-9A591D02077C}" dt="2020-10-19T08:04:23.605" v="3779" actId="20577"/>
        <pc:sldMkLst>
          <pc:docMk/>
          <pc:sldMk cId="4196339244" sldId="285"/>
        </pc:sldMkLst>
        <pc:spChg chg="mod">
          <ac:chgData name="janita sikkema" userId="e1526528bcdc2d40" providerId="LiveId" clId="{E0958B3B-DF1C-485B-B55C-9A591D02077C}" dt="2020-10-19T08:02:22.751" v="3552" actId="20577"/>
          <ac:spMkLst>
            <pc:docMk/>
            <pc:sldMk cId="4196339244" sldId="285"/>
            <ac:spMk id="2" creationId="{67E5177B-F243-4379-97C3-B7DB8F555AEE}"/>
          </ac:spMkLst>
        </pc:spChg>
        <pc:spChg chg="mod">
          <ac:chgData name="janita sikkema" userId="e1526528bcdc2d40" providerId="LiveId" clId="{E0958B3B-DF1C-485B-B55C-9A591D02077C}" dt="2020-10-19T08:04:23.605" v="3779" actId="20577"/>
          <ac:spMkLst>
            <pc:docMk/>
            <pc:sldMk cId="4196339244" sldId="285"/>
            <ac:spMk id="3" creationId="{0EBAD843-C945-45AC-8A56-92E9B9870F5B}"/>
          </ac:spMkLst>
        </pc:spChg>
      </pc:sldChg>
      <pc:sldChg chg="add">
        <pc:chgData name="janita sikkema" userId="e1526528bcdc2d40" providerId="LiveId" clId="{E0958B3B-DF1C-485B-B55C-9A591D02077C}" dt="2020-10-29T08:39:40.399" v="3780"/>
        <pc:sldMkLst>
          <pc:docMk/>
          <pc:sldMk cId="3163547910" sldId="286"/>
        </pc:sldMkLst>
      </pc:sldChg>
      <pc:sldChg chg="add">
        <pc:chgData name="janita sikkema" userId="e1526528bcdc2d40" providerId="LiveId" clId="{E0958B3B-DF1C-485B-B55C-9A591D02077C}" dt="2020-10-29T08:39:40.399" v="3780"/>
        <pc:sldMkLst>
          <pc:docMk/>
          <pc:sldMk cId="2853087420" sldId="287"/>
        </pc:sldMkLst>
      </pc:sldChg>
      <pc:sldChg chg="add">
        <pc:chgData name="janita sikkema" userId="e1526528bcdc2d40" providerId="LiveId" clId="{E0958B3B-DF1C-485B-B55C-9A591D02077C}" dt="2020-10-29T08:39:40.399" v="3780"/>
        <pc:sldMkLst>
          <pc:docMk/>
          <pc:sldMk cId="2568364266" sldId="288"/>
        </pc:sldMkLst>
      </pc:sldChg>
      <pc:sldChg chg="add">
        <pc:chgData name="janita sikkema" userId="e1526528bcdc2d40" providerId="LiveId" clId="{E0958B3B-DF1C-485B-B55C-9A591D02077C}" dt="2020-10-29T08:39:40.399" v="3780"/>
        <pc:sldMkLst>
          <pc:docMk/>
          <pc:sldMk cId="2161403577" sldId="289"/>
        </pc:sldMkLst>
      </pc:sldChg>
      <pc:sldChg chg="add">
        <pc:chgData name="janita sikkema" userId="e1526528bcdc2d40" providerId="LiveId" clId="{E0958B3B-DF1C-485B-B55C-9A591D02077C}" dt="2020-10-29T08:39:40.399" v="3780"/>
        <pc:sldMkLst>
          <pc:docMk/>
          <pc:sldMk cId="1669454440" sldId="290"/>
        </pc:sldMkLst>
      </pc:sldChg>
      <pc:sldChg chg="add">
        <pc:chgData name="janita sikkema" userId="e1526528bcdc2d40" providerId="LiveId" clId="{E0958B3B-DF1C-485B-B55C-9A591D02077C}" dt="2020-10-29T08:39:40.399" v="3780"/>
        <pc:sldMkLst>
          <pc:docMk/>
          <pc:sldMk cId="4107016142" sldId="29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nl-NL"/>
              <a:t>Klik om stijl te bewerken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10/29/2020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nl-NL"/>
              <a:t>Klik om stijl te bewerken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10/29/2020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nl-NL"/>
              <a:t>Klik om stijl te bewerken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FD0B8D63-E026-4E54-B301-C824E1BD14F3}" type="datetimeFigureOut">
              <a:rPr lang="en-US" dirty="0"/>
              <a:t>10/29/2020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‹nr.›</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nl-NL"/>
              <a:t>Klik om stijl te bewerken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10/29/2020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‹nr.›</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10/29/2020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‹nr.›</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xSdpG735uVI?start=212&amp;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BA9FF-1DA1-4350-A5B2-B7F40E94A62F}"/>
              </a:ext>
            </a:extLst>
          </p:cNvPr>
          <p:cNvSpPr>
            <a:spLocks noGrp="1"/>
          </p:cNvSpPr>
          <p:nvPr>
            <p:ph type="ctrTitle"/>
          </p:nvPr>
        </p:nvSpPr>
        <p:spPr/>
        <p:txBody>
          <a:bodyPr/>
          <a:lstStyle/>
          <a:p>
            <a:r>
              <a:rPr lang="nl-NL" dirty="0"/>
              <a:t>Ethiek</a:t>
            </a:r>
          </a:p>
        </p:txBody>
      </p:sp>
      <p:sp>
        <p:nvSpPr>
          <p:cNvPr id="3" name="Ondertitel 2">
            <a:extLst>
              <a:ext uri="{FF2B5EF4-FFF2-40B4-BE49-F238E27FC236}">
                <a16:creationId xmlns:a16="http://schemas.microsoft.com/office/drawing/2014/main" id="{B8EF6676-D776-478E-ADC0-37EDCEDE85E0}"/>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45970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E74655C-ED8D-49E3-AF49-55FE336C3A6A}"/>
              </a:ext>
            </a:extLst>
          </p:cNvPr>
          <p:cNvSpPr>
            <a:spLocks noGrp="1"/>
          </p:cNvSpPr>
          <p:nvPr>
            <p:ph idx="1"/>
          </p:nvPr>
        </p:nvSpPr>
        <p:spPr>
          <a:xfrm>
            <a:off x="1066800" y="843280"/>
            <a:ext cx="10058400" cy="5191760"/>
          </a:xfrm>
        </p:spPr>
        <p:txBody>
          <a:bodyPr>
            <a:normAutofit/>
          </a:bodyPr>
          <a:lstStyle/>
          <a:p>
            <a:endParaRPr lang="nl-NL" sz="3200" dirty="0"/>
          </a:p>
          <a:p>
            <a:endParaRPr lang="nl-NL" sz="3200" dirty="0"/>
          </a:p>
          <a:p>
            <a:endParaRPr lang="nl-NL" sz="3200" dirty="0"/>
          </a:p>
          <a:p>
            <a:pPr marL="0" indent="0" algn="ctr">
              <a:buNone/>
            </a:pPr>
            <a:r>
              <a:rPr lang="nl-NL" sz="4000" dirty="0"/>
              <a:t>Waarden worden gevormd door de cultuur waarin je opgroeit en de groepen waar je bij hoort</a:t>
            </a:r>
          </a:p>
          <a:p>
            <a:pPr marL="0" indent="0" algn="ctr">
              <a:buNone/>
            </a:pPr>
            <a:endParaRPr lang="nl-NL" sz="4000" dirty="0"/>
          </a:p>
        </p:txBody>
      </p:sp>
      <p:pic>
        <p:nvPicPr>
          <p:cNvPr id="2054" name="Picture 6" descr="Nederland telt naar schatting 17 miljoen drugsgebruikers - Changing  Perspective">
            <a:extLst>
              <a:ext uri="{FF2B5EF4-FFF2-40B4-BE49-F238E27FC236}">
                <a16:creationId xmlns:a16="http://schemas.microsoft.com/office/drawing/2014/main" id="{00A48349-362C-4EB2-BD0C-A672B18DB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33" t="5693" r="29033" b="4270"/>
          <a:stretch/>
        </p:blipFill>
        <p:spPr bwMode="auto">
          <a:xfrm>
            <a:off x="2116735" y="794160"/>
            <a:ext cx="1448399" cy="16644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60" name="Picture 12" descr="Is Abraham the Father of Three Faiths? Inspecting Ibrahim in Islam • ABWE">
            <a:extLst>
              <a:ext uri="{FF2B5EF4-FFF2-40B4-BE49-F238E27FC236}">
                <a16:creationId xmlns:a16="http://schemas.microsoft.com/office/drawing/2014/main" id="{0918259F-3195-495B-BD11-5C560A18B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825" y="4271645"/>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62" name="Picture 14" descr="Longread: De bron van antisemitisme binnen de christelijke kerk | Isreality">
            <a:extLst>
              <a:ext uri="{FF2B5EF4-FFF2-40B4-BE49-F238E27FC236}">
                <a16:creationId xmlns:a16="http://schemas.microsoft.com/office/drawing/2014/main" id="{EAA16488-AE1F-449D-93E5-3867404D5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4224020"/>
            <a:ext cx="2552700" cy="179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64" name="Picture 16" descr="Gezin - Wikipedia">
            <a:extLst>
              <a:ext uri="{FF2B5EF4-FFF2-40B4-BE49-F238E27FC236}">
                <a16:creationId xmlns:a16="http://schemas.microsoft.com/office/drawing/2014/main" id="{A20ABAA5-6678-48FD-ABFD-4E1D59EA7F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5567" y="709067"/>
            <a:ext cx="2476500" cy="1647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8FCBE-5E8B-408E-AADE-529672F04055}"/>
              </a:ext>
            </a:extLst>
          </p:cNvPr>
          <p:cNvSpPr>
            <a:spLocks noGrp="1"/>
          </p:cNvSpPr>
          <p:nvPr>
            <p:ph type="title"/>
          </p:nvPr>
        </p:nvSpPr>
        <p:spPr/>
        <p:txBody>
          <a:bodyPr>
            <a:normAutofit fontScale="90000"/>
          </a:bodyPr>
          <a:lstStyle/>
          <a:p>
            <a:r>
              <a:rPr lang="nl-NL" dirty="0"/>
              <a:t>Typische Nederlandse waarden en normen</a:t>
            </a:r>
          </a:p>
        </p:txBody>
      </p:sp>
      <p:sp>
        <p:nvSpPr>
          <p:cNvPr id="3" name="Tijdelijke aanduiding voor inhoud 2">
            <a:extLst>
              <a:ext uri="{FF2B5EF4-FFF2-40B4-BE49-F238E27FC236}">
                <a16:creationId xmlns:a16="http://schemas.microsoft.com/office/drawing/2014/main" id="{1919D209-5D16-477B-A814-3E7918712897}"/>
              </a:ext>
            </a:extLst>
          </p:cNvPr>
          <p:cNvSpPr>
            <a:spLocks noGrp="1"/>
          </p:cNvSpPr>
          <p:nvPr>
            <p:ph idx="1"/>
          </p:nvPr>
        </p:nvSpPr>
        <p:spPr>
          <a:xfrm>
            <a:off x="1066800" y="2103120"/>
            <a:ext cx="10058400" cy="4328160"/>
          </a:xfrm>
        </p:spPr>
        <p:txBody>
          <a:bodyPr>
            <a:normAutofit/>
          </a:bodyPr>
          <a:lstStyle/>
          <a:p>
            <a:r>
              <a:rPr lang="nl-NL" sz="2800" dirty="0"/>
              <a:t>Kernwaarden in Nederland:</a:t>
            </a:r>
          </a:p>
          <a:p>
            <a:pPr lvl="1"/>
            <a:r>
              <a:rPr lang="nl-NL" sz="2800" dirty="0"/>
              <a:t>Vrijheid</a:t>
            </a:r>
          </a:p>
          <a:p>
            <a:pPr lvl="2"/>
            <a:r>
              <a:rPr lang="nl-NL" sz="2600" dirty="0"/>
              <a:t>Je bent vrij om te zeggen wat je denkt. En je bent vrij om daar tegenin te gaan.</a:t>
            </a:r>
          </a:p>
          <a:p>
            <a:pPr lvl="1"/>
            <a:r>
              <a:rPr lang="nl-NL" sz="2800" dirty="0"/>
              <a:t>Gelijkwaardigheid</a:t>
            </a:r>
          </a:p>
          <a:p>
            <a:pPr lvl="2"/>
            <a:r>
              <a:rPr lang="nl-NL" sz="2600" dirty="0"/>
              <a:t>Werkgevers mogen iemand niet weigeren op basis van geslacht of leeftijd</a:t>
            </a:r>
          </a:p>
          <a:p>
            <a:pPr lvl="1"/>
            <a:r>
              <a:rPr lang="nl-NL" sz="2800" dirty="0"/>
              <a:t>Solidariteit </a:t>
            </a:r>
          </a:p>
          <a:p>
            <a:pPr lvl="2"/>
            <a:r>
              <a:rPr lang="nl-NL" sz="2600" dirty="0"/>
              <a:t>Rekening houden met elkaar</a:t>
            </a:r>
          </a:p>
        </p:txBody>
      </p:sp>
    </p:spTree>
    <p:extLst>
      <p:ext uri="{BB962C8B-B14F-4D97-AF65-F5344CB8AC3E}">
        <p14:creationId xmlns:p14="http://schemas.microsoft.com/office/powerpoint/2010/main" val="248368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8FCBE-5E8B-408E-AADE-529672F04055}"/>
              </a:ext>
            </a:extLst>
          </p:cNvPr>
          <p:cNvSpPr>
            <a:spLocks noGrp="1"/>
          </p:cNvSpPr>
          <p:nvPr>
            <p:ph type="title"/>
          </p:nvPr>
        </p:nvSpPr>
        <p:spPr/>
        <p:txBody>
          <a:bodyPr>
            <a:normAutofit fontScale="90000"/>
          </a:bodyPr>
          <a:lstStyle/>
          <a:p>
            <a:r>
              <a:rPr lang="nl-NL" dirty="0"/>
              <a:t>Typische Nederlandse waarden en normen</a:t>
            </a:r>
          </a:p>
        </p:txBody>
      </p:sp>
      <p:sp>
        <p:nvSpPr>
          <p:cNvPr id="3" name="Tijdelijke aanduiding voor inhoud 2">
            <a:extLst>
              <a:ext uri="{FF2B5EF4-FFF2-40B4-BE49-F238E27FC236}">
                <a16:creationId xmlns:a16="http://schemas.microsoft.com/office/drawing/2014/main" id="{1919D209-5D16-477B-A814-3E7918712897}"/>
              </a:ext>
            </a:extLst>
          </p:cNvPr>
          <p:cNvSpPr>
            <a:spLocks noGrp="1"/>
          </p:cNvSpPr>
          <p:nvPr>
            <p:ph idx="1"/>
          </p:nvPr>
        </p:nvSpPr>
        <p:spPr>
          <a:xfrm>
            <a:off x="1066800" y="2103120"/>
            <a:ext cx="10058400" cy="4328160"/>
          </a:xfrm>
        </p:spPr>
        <p:txBody>
          <a:bodyPr>
            <a:normAutofit lnSpcReduction="10000"/>
          </a:bodyPr>
          <a:lstStyle/>
          <a:p>
            <a:pPr marL="0" indent="0">
              <a:buNone/>
            </a:pPr>
            <a:r>
              <a:rPr lang="nl-NL" sz="2600" dirty="0"/>
              <a:t>Waarde: Respect</a:t>
            </a:r>
          </a:p>
          <a:p>
            <a:pPr marL="0" indent="0">
              <a:buNone/>
            </a:pPr>
            <a:r>
              <a:rPr lang="nl-NL" sz="2600" dirty="0"/>
              <a:t>	Norm: Iemand aankijken als hij/zij tegen je praat</a:t>
            </a:r>
          </a:p>
          <a:p>
            <a:pPr marL="0" indent="0">
              <a:buNone/>
            </a:pPr>
            <a:r>
              <a:rPr lang="nl-NL" sz="2600" dirty="0"/>
              <a:t>Waarde: Geduld</a:t>
            </a:r>
          </a:p>
          <a:p>
            <a:pPr marL="0" indent="0">
              <a:buNone/>
            </a:pPr>
            <a:r>
              <a:rPr lang="nl-NL" sz="2600" dirty="0"/>
              <a:t>	Norm: Netjes in de rij wachten tot je aan de beurt bent</a:t>
            </a:r>
          </a:p>
          <a:p>
            <a:pPr marL="0" indent="0">
              <a:buNone/>
            </a:pPr>
            <a:r>
              <a:rPr lang="nl-NL" sz="2600" dirty="0"/>
              <a:t>Waarde: Behulpzaamheid</a:t>
            </a:r>
          </a:p>
          <a:p>
            <a:pPr marL="0" indent="0">
              <a:buNone/>
            </a:pPr>
            <a:r>
              <a:rPr lang="nl-NL" sz="2600" dirty="0"/>
              <a:t>	Norm: Als iemand aan jou de weg vraagt, leg je die uit.</a:t>
            </a:r>
          </a:p>
          <a:p>
            <a:pPr marL="0" indent="0">
              <a:buNone/>
            </a:pPr>
            <a:r>
              <a:rPr lang="nl-NL" sz="2600" dirty="0"/>
              <a:t>Waarde: Vriendelijkheid</a:t>
            </a:r>
          </a:p>
          <a:p>
            <a:pPr marL="0" indent="0">
              <a:buNone/>
            </a:pPr>
            <a:r>
              <a:rPr lang="nl-NL" sz="2600" dirty="0"/>
              <a:t>	Norm: Als je de wachtkamer bij de huisarts binnenkomt, groet je de 	mensen die er al zitten</a:t>
            </a:r>
          </a:p>
          <a:p>
            <a:pPr marL="0" indent="0">
              <a:buNone/>
            </a:pPr>
            <a:endParaRPr lang="nl-NL" sz="2600" dirty="0"/>
          </a:p>
        </p:txBody>
      </p:sp>
    </p:spTree>
    <p:extLst>
      <p:ext uri="{BB962C8B-B14F-4D97-AF65-F5344CB8AC3E}">
        <p14:creationId xmlns:p14="http://schemas.microsoft.com/office/powerpoint/2010/main" val="24887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BD628-3CD7-4199-92B0-E7847AA916FE}"/>
              </a:ext>
            </a:extLst>
          </p:cNvPr>
          <p:cNvSpPr>
            <a:spLocks noGrp="1"/>
          </p:cNvSpPr>
          <p:nvPr>
            <p:ph type="title"/>
          </p:nvPr>
        </p:nvSpPr>
        <p:spPr/>
        <p:txBody>
          <a:bodyPr/>
          <a:lstStyle/>
          <a:p>
            <a:r>
              <a:rPr lang="nl-NL" sz="6000" dirty="0"/>
              <a:t>Opdracht </a:t>
            </a:r>
            <a:br>
              <a:rPr lang="nl-NL" sz="6000" dirty="0"/>
            </a:br>
            <a:r>
              <a:rPr lang="nl-NL" sz="6000" dirty="0"/>
              <a:t>Normen en waarden</a:t>
            </a:r>
          </a:p>
        </p:txBody>
      </p:sp>
      <p:sp>
        <p:nvSpPr>
          <p:cNvPr id="3" name="Tijdelijke aanduiding voor tekst 2">
            <a:extLst>
              <a:ext uri="{FF2B5EF4-FFF2-40B4-BE49-F238E27FC236}">
                <a16:creationId xmlns:a16="http://schemas.microsoft.com/office/drawing/2014/main" id="{C1F30D2B-8D41-43EF-8E68-062EB53A47F9}"/>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17029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53276-0502-4B7F-962F-10D2999ED0B1}"/>
              </a:ext>
            </a:extLst>
          </p:cNvPr>
          <p:cNvSpPr>
            <a:spLocks noGrp="1"/>
          </p:cNvSpPr>
          <p:nvPr>
            <p:ph type="title"/>
          </p:nvPr>
        </p:nvSpPr>
        <p:spPr/>
        <p:txBody>
          <a:bodyPr/>
          <a:lstStyle/>
          <a:p>
            <a:r>
              <a:rPr lang="nl-NL" dirty="0"/>
              <a:t>Dilemma</a:t>
            </a:r>
          </a:p>
        </p:txBody>
      </p:sp>
      <p:sp>
        <p:nvSpPr>
          <p:cNvPr id="3" name="Tijdelijke aanduiding voor tekst 2">
            <a:extLst>
              <a:ext uri="{FF2B5EF4-FFF2-40B4-BE49-F238E27FC236}">
                <a16:creationId xmlns:a16="http://schemas.microsoft.com/office/drawing/2014/main" id="{504A4BD8-3226-483B-AC05-FF34BBE22332}"/>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98255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Zware mishandeling bij stier van boer uit Ninove: Dier werd achter de  tractor gebonden. Toen het niet meer verder kon, deed de zoon van de boer  ook nog eens dit: “Het dier">
            <a:extLst>
              <a:ext uri="{FF2B5EF4-FFF2-40B4-BE49-F238E27FC236}">
                <a16:creationId xmlns:a16="http://schemas.microsoft.com/office/drawing/2014/main" id="{204455C4-F284-4A89-8B92-26118CA5D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5" r="16094" b="-2"/>
          <a:stretch/>
        </p:blipFill>
        <p:spPr bwMode="auto">
          <a:xfrm>
            <a:off x="727654" y="727628"/>
            <a:ext cx="5367165" cy="5415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99C79E-13D4-4C32-875C-02BC2807663D}"/>
              </a:ext>
            </a:extLst>
          </p:cNvPr>
          <p:cNvSpPr>
            <a:spLocks noGrp="1"/>
          </p:cNvSpPr>
          <p:nvPr>
            <p:ph type="title"/>
          </p:nvPr>
        </p:nvSpPr>
        <p:spPr>
          <a:xfrm>
            <a:off x="7064082" y="642594"/>
            <a:ext cx="4472921" cy="1371600"/>
          </a:xfrm>
        </p:spPr>
        <p:txBody>
          <a:bodyPr>
            <a:normAutofit/>
          </a:bodyPr>
          <a:lstStyle/>
          <a:p>
            <a:r>
              <a:rPr lang="nl-NL"/>
              <a:t>Dilemma</a:t>
            </a:r>
            <a:endParaRPr lang="nl-NL" dirty="0"/>
          </a:p>
        </p:txBody>
      </p:sp>
      <p:sp>
        <p:nvSpPr>
          <p:cNvPr id="1030" name="Content Placeholder 1029">
            <a:extLst>
              <a:ext uri="{FF2B5EF4-FFF2-40B4-BE49-F238E27FC236}">
                <a16:creationId xmlns:a16="http://schemas.microsoft.com/office/drawing/2014/main" id="{5657CF96-D16F-4213-A09E-66B3B35429FB}"/>
              </a:ext>
            </a:extLst>
          </p:cNvPr>
          <p:cNvSpPr>
            <a:spLocks noGrp="1"/>
          </p:cNvSpPr>
          <p:nvPr>
            <p:ph idx="1"/>
          </p:nvPr>
        </p:nvSpPr>
        <p:spPr>
          <a:xfrm>
            <a:off x="7064082" y="2103120"/>
            <a:ext cx="4472922" cy="3931920"/>
          </a:xfrm>
        </p:spPr>
        <p:txBody>
          <a:bodyPr>
            <a:normAutofit/>
          </a:bodyPr>
          <a:lstStyle/>
          <a:p>
            <a:r>
              <a:rPr lang="en-US" sz="2800" dirty="0" err="1"/>
              <a:t>Een</a:t>
            </a:r>
            <a:r>
              <a:rPr lang="en-US" sz="2800" dirty="0"/>
              <a:t> </a:t>
            </a:r>
            <a:r>
              <a:rPr lang="en-US" sz="2800" dirty="0" err="1"/>
              <a:t>situatie</a:t>
            </a:r>
            <a:r>
              <a:rPr lang="en-US" sz="2800" dirty="0"/>
              <a:t> </a:t>
            </a:r>
            <a:r>
              <a:rPr lang="en-US" sz="2800" dirty="0" err="1"/>
              <a:t>waarbij</a:t>
            </a:r>
            <a:r>
              <a:rPr lang="en-US" sz="2800" dirty="0"/>
              <a:t> je </a:t>
            </a:r>
            <a:r>
              <a:rPr lang="en-US" sz="2800" dirty="0" err="1"/>
              <a:t>moet</a:t>
            </a:r>
            <a:r>
              <a:rPr lang="en-US" sz="2800" dirty="0"/>
              <a:t> </a:t>
            </a:r>
            <a:r>
              <a:rPr lang="en-US" sz="2800" dirty="0" err="1"/>
              <a:t>kiezen</a:t>
            </a:r>
            <a:r>
              <a:rPr lang="en-US" sz="2800" dirty="0"/>
              <a:t> </a:t>
            </a:r>
            <a:r>
              <a:rPr lang="en-US" sz="2800" dirty="0" err="1"/>
              <a:t>tussen</a:t>
            </a:r>
            <a:r>
              <a:rPr lang="en-US" sz="2800" dirty="0"/>
              <a:t> twee even </a:t>
            </a:r>
            <a:r>
              <a:rPr lang="en-US" sz="2800" dirty="0" err="1"/>
              <a:t>onaantrekkelijke</a:t>
            </a:r>
            <a:r>
              <a:rPr lang="en-US" sz="2800" dirty="0"/>
              <a:t> </a:t>
            </a:r>
            <a:r>
              <a:rPr lang="en-US" sz="2800" dirty="0" err="1"/>
              <a:t>alternatieven</a:t>
            </a:r>
            <a:endParaRPr lang="en-US" sz="2800" dirty="0"/>
          </a:p>
          <a:p>
            <a:endParaRPr lang="en-US" sz="2800" dirty="0"/>
          </a:p>
          <a:p>
            <a:r>
              <a:rPr lang="en-US" sz="2800" dirty="0" err="1"/>
              <a:t>Óf</a:t>
            </a:r>
            <a:r>
              <a:rPr lang="en-US" sz="2800" dirty="0"/>
              <a:t> 2 even </a:t>
            </a:r>
            <a:r>
              <a:rPr lang="en-US" sz="2800" dirty="0" err="1"/>
              <a:t>aantrekkelijke</a:t>
            </a:r>
            <a:r>
              <a:rPr lang="en-US" sz="2800" dirty="0"/>
              <a:t> </a:t>
            </a:r>
            <a:r>
              <a:rPr lang="en-US" sz="2800" dirty="0" err="1"/>
              <a:t>alternatieven</a:t>
            </a:r>
            <a:endParaRPr lang="en-US" sz="2800" dirty="0"/>
          </a:p>
        </p:txBody>
      </p:sp>
      <p:sp>
        <p:nvSpPr>
          <p:cNvPr id="77" name="Rectangle 7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09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xEl>
                                              <p:pRg st="2" end="2"/>
                                            </p:txEl>
                                          </p:spTgt>
                                        </p:tgtEl>
                                        <p:attrNameLst>
                                          <p:attrName>style.visibility</p:attrName>
                                        </p:attrNameLst>
                                      </p:cBhvr>
                                      <p:to>
                                        <p:strVal val="visible"/>
                                      </p:to>
                                    </p:set>
                                    <p:animEffect transition="in" filter="barn(inVertical)">
                                      <p:cBhvr>
                                        <p:cTn id="12" dur="500"/>
                                        <p:tgtEl>
                                          <p:spTgt spid="10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ware mishandeling bij stier van boer uit Ninove: Dier werd achter de  tractor gebonden. Toen het niet meer verder kon, deed de zoon van de boer  ook nog eens dit: “Het dier">
            <a:extLst>
              <a:ext uri="{FF2B5EF4-FFF2-40B4-BE49-F238E27FC236}">
                <a16:creationId xmlns:a16="http://schemas.microsoft.com/office/drawing/2014/main" id="{204455C4-F284-4A89-8B92-26118CA5D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5" r="16094" b="-2"/>
          <a:stretch/>
        </p:blipFill>
        <p:spPr bwMode="auto">
          <a:xfrm>
            <a:off x="727654" y="727628"/>
            <a:ext cx="5367165" cy="5415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999C79E-13D4-4C32-875C-02BC2807663D}"/>
              </a:ext>
            </a:extLst>
          </p:cNvPr>
          <p:cNvSpPr>
            <a:spLocks noGrp="1"/>
          </p:cNvSpPr>
          <p:nvPr>
            <p:ph type="title"/>
          </p:nvPr>
        </p:nvSpPr>
        <p:spPr>
          <a:xfrm>
            <a:off x="7064082" y="642594"/>
            <a:ext cx="4472921" cy="1371600"/>
          </a:xfrm>
        </p:spPr>
        <p:txBody>
          <a:bodyPr>
            <a:normAutofit/>
          </a:bodyPr>
          <a:lstStyle/>
          <a:p>
            <a:r>
              <a:rPr lang="nl-NL"/>
              <a:t>Dilemma</a:t>
            </a:r>
            <a:endParaRPr lang="nl-NL" dirty="0"/>
          </a:p>
        </p:txBody>
      </p:sp>
      <p:sp>
        <p:nvSpPr>
          <p:cNvPr id="1030" name="Content Placeholder 1029">
            <a:extLst>
              <a:ext uri="{FF2B5EF4-FFF2-40B4-BE49-F238E27FC236}">
                <a16:creationId xmlns:a16="http://schemas.microsoft.com/office/drawing/2014/main" id="{5657CF96-D16F-4213-A09E-66B3B35429FB}"/>
              </a:ext>
            </a:extLst>
          </p:cNvPr>
          <p:cNvSpPr>
            <a:spLocks noGrp="1"/>
          </p:cNvSpPr>
          <p:nvPr>
            <p:ph idx="1"/>
          </p:nvPr>
        </p:nvSpPr>
        <p:spPr>
          <a:xfrm>
            <a:off x="7064082" y="2103120"/>
            <a:ext cx="4472922" cy="3931920"/>
          </a:xfrm>
        </p:spPr>
        <p:txBody>
          <a:bodyPr>
            <a:normAutofit/>
          </a:bodyPr>
          <a:lstStyle/>
          <a:p>
            <a:r>
              <a:rPr lang="en-US" sz="2800" dirty="0" err="1"/>
              <a:t>Moreel</a:t>
            </a:r>
            <a:r>
              <a:rPr lang="en-US" sz="2800" dirty="0"/>
              <a:t> dilemma is </a:t>
            </a:r>
            <a:r>
              <a:rPr lang="en-US" sz="2800" dirty="0" err="1"/>
              <a:t>als</a:t>
            </a:r>
            <a:r>
              <a:rPr lang="en-US" sz="2800" dirty="0"/>
              <a:t> je </a:t>
            </a:r>
            <a:r>
              <a:rPr lang="en-US" sz="2800" dirty="0" err="1"/>
              <a:t>moet</a:t>
            </a:r>
            <a:r>
              <a:rPr lang="en-US" sz="2800" dirty="0"/>
              <a:t> </a:t>
            </a:r>
            <a:r>
              <a:rPr lang="en-US" sz="2800" dirty="0" err="1"/>
              <a:t>kiezen</a:t>
            </a:r>
            <a:r>
              <a:rPr lang="en-US" sz="2800" dirty="0"/>
              <a:t> </a:t>
            </a:r>
            <a:r>
              <a:rPr lang="en-US" sz="2800" dirty="0" err="1"/>
              <a:t>tussen</a:t>
            </a:r>
            <a:r>
              <a:rPr lang="en-US" sz="2800" dirty="0"/>
              <a:t> 2 </a:t>
            </a:r>
            <a:r>
              <a:rPr lang="en-US" sz="2800" dirty="0" err="1"/>
              <a:t>morele</a:t>
            </a:r>
            <a:r>
              <a:rPr lang="en-US" sz="2800" dirty="0"/>
              <a:t> </a:t>
            </a:r>
            <a:r>
              <a:rPr lang="en-US" sz="2800" dirty="0" err="1"/>
              <a:t>waarden</a:t>
            </a:r>
            <a:r>
              <a:rPr lang="en-US" sz="2800" dirty="0"/>
              <a:t>. </a:t>
            </a:r>
            <a:r>
              <a:rPr lang="en-US" sz="2800" dirty="0" err="1"/>
              <a:t>Wanneer</a:t>
            </a:r>
            <a:r>
              <a:rPr lang="en-US" sz="2800" dirty="0"/>
              <a:t> je </a:t>
            </a:r>
            <a:r>
              <a:rPr lang="en-US" sz="2800" dirty="0" err="1"/>
              <a:t>voor</a:t>
            </a:r>
            <a:r>
              <a:rPr lang="en-US" sz="2800" dirty="0"/>
              <a:t> de </a:t>
            </a:r>
            <a:r>
              <a:rPr lang="en-US" sz="2800" dirty="0" err="1"/>
              <a:t>ene</a:t>
            </a:r>
            <a:r>
              <a:rPr lang="en-US" sz="2800" dirty="0"/>
              <a:t> </a:t>
            </a:r>
            <a:r>
              <a:rPr lang="en-US" sz="2800" dirty="0" err="1"/>
              <a:t>waarde</a:t>
            </a:r>
            <a:r>
              <a:rPr lang="en-US" sz="2800" dirty="0"/>
              <a:t> </a:t>
            </a:r>
            <a:r>
              <a:rPr lang="en-US" sz="2800" dirty="0" err="1"/>
              <a:t>kiest</a:t>
            </a:r>
            <a:r>
              <a:rPr lang="en-US" sz="2800" dirty="0"/>
              <a:t>, </a:t>
            </a:r>
            <a:r>
              <a:rPr lang="en-US" sz="2800" dirty="0" err="1"/>
              <a:t>botst</a:t>
            </a:r>
            <a:r>
              <a:rPr lang="en-US" sz="2800" dirty="0"/>
              <a:t> </a:t>
            </a:r>
            <a:r>
              <a:rPr lang="en-US" sz="2800" dirty="0" err="1"/>
              <a:t>dat</a:t>
            </a:r>
            <a:r>
              <a:rPr lang="en-US" sz="2800" dirty="0"/>
              <a:t> met de </a:t>
            </a:r>
            <a:r>
              <a:rPr lang="en-US" sz="2800" dirty="0" err="1"/>
              <a:t>andere</a:t>
            </a:r>
            <a:r>
              <a:rPr lang="en-US" sz="2800" dirty="0"/>
              <a:t> </a:t>
            </a:r>
            <a:r>
              <a:rPr lang="en-US" sz="2800" dirty="0" err="1"/>
              <a:t>waarde</a:t>
            </a:r>
            <a:r>
              <a:rPr lang="en-US" sz="2800" dirty="0"/>
              <a:t>. </a:t>
            </a:r>
          </a:p>
          <a:p>
            <a:endParaRPr lang="en-US" sz="2800" dirty="0"/>
          </a:p>
          <a:p>
            <a:r>
              <a:rPr lang="en-US" sz="2800" dirty="0" err="1"/>
              <a:t>Moraal</a:t>
            </a:r>
            <a:r>
              <a:rPr lang="en-US" sz="2800" dirty="0"/>
              <a:t> = </a:t>
            </a:r>
            <a:r>
              <a:rPr lang="en-US" sz="2800" dirty="0" err="1"/>
              <a:t>Normen</a:t>
            </a:r>
            <a:r>
              <a:rPr lang="en-US" sz="2800" dirty="0"/>
              <a:t> </a:t>
            </a:r>
            <a:r>
              <a:rPr lang="en-US" sz="2800" dirty="0" err="1"/>
              <a:t>en</a:t>
            </a:r>
            <a:r>
              <a:rPr lang="en-US" sz="2800" dirty="0"/>
              <a:t> </a:t>
            </a:r>
            <a:r>
              <a:rPr lang="en-US" sz="2800" dirty="0" err="1"/>
              <a:t>waarden</a:t>
            </a:r>
            <a:r>
              <a:rPr lang="en-US" sz="2800" dirty="0"/>
              <a:t> </a:t>
            </a:r>
            <a:r>
              <a:rPr lang="en-US" sz="2800" dirty="0" err="1"/>
              <a:t>samen</a:t>
            </a:r>
            <a:r>
              <a:rPr lang="en-US" sz="2800" dirty="0"/>
              <a:t> </a:t>
            </a:r>
          </a:p>
          <a:p>
            <a:endParaRPr lang="en-US" sz="2800" dirty="0"/>
          </a:p>
          <a:p>
            <a:endParaRPr lang="en-US" sz="2800" dirty="0"/>
          </a:p>
        </p:txBody>
      </p:sp>
    </p:spTree>
    <p:extLst>
      <p:ext uri="{BB962C8B-B14F-4D97-AF65-F5344CB8AC3E}">
        <p14:creationId xmlns:p14="http://schemas.microsoft.com/office/powerpoint/2010/main" val="308063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ware mishandeling bij stier van boer uit Ninove: Dier werd achter de  tractor gebonden. Toen het niet meer verder kon, deed de zoon van de boer  ook nog eens dit: “Het dier">
            <a:extLst>
              <a:ext uri="{FF2B5EF4-FFF2-40B4-BE49-F238E27FC236}">
                <a16:creationId xmlns:a16="http://schemas.microsoft.com/office/drawing/2014/main" id="{204455C4-F284-4A89-8B92-26118CA5D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5" r="16094" b="-2"/>
          <a:stretch/>
        </p:blipFill>
        <p:spPr bwMode="auto">
          <a:xfrm>
            <a:off x="727654" y="727628"/>
            <a:ext cx="5367165" cy="5415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999C79E-13D4-4C32-875C-02BC2807663D}"/>
              </a:ext>
            </a:extLst>
          </p:cNvPr>
          <p:cNvSpPr>
            <a:spLocks noGrp="1"/>
          </p:cNvSpPr>
          <p:nvPr>
            <p:ph type="title"/>
          </p:nvPr>
        </p:nvSpPr>
        <p:spPr>
          <a:xfrm>
            <a:off x="7064082" y="642594"/>
            <a:ext cx="4472921" cy="1371600"/>
          </a:xfrm>
        </p:spPr>
        <p:txBody>
          <a:bodyPr>
            <a:normAutofit/>
          </a:bodyPr>
          <a:lstStyle/>
          <a:p>
            <a:r>
              <a:rPr lang="nl-NL" dirty="0"/>
              <a:t>Dilemma</a:t>
            </a:r>
          </a:p>
        </p:txBody>
      </p:sp>
      <p:sp>
        <p:nvSpPr>
          <p:cNvPr id="1030" name="Content Placeholder 1029">
            <a:extLst>
              <a:ext uri="{FF2B5EF4-FFF2-40B4-BE49-F238E27FC236}">
                <a16:creationId xmlns:a16="http://schemas.microsoft.com/office/drawing/2014/main" id="{5657CF96-D16F-4213-A09E-66B3B35429FB}"/>
              </a:ext>
            </a:extLst>
          </p:cNvPr>
          <p:cNvSpPr>
            <a:spLocks noGrp="1"/>
          </p:cNvSpPr>
          <p:nvPr>
            <p:ph idx="1"/>
          </p:nvPr>
        </p:nvSpPr>
        <p:spPr>
          <a:xfrm>
            <a:off x="7064082" y="2103120"/>
            <a:ext cx="4472922" cy="3931920"/>
          </a:xfrm>
        </p:spPr>
        <p:txBody>
          <a:bodyPr>
            <a:normAutofit lnSpcReduction="10000"/>
          </a:bodyPr>
          <a:lstStyle/>
          <a:p>
            <a:pPr marL="0" indent="0">
              <a:buNone/>
            </a:pPr>
            <a:r>
              <a:rPr lang="en-US" sz="2800" b="1" dirty="0" err="1"/>
              <a:t>Voorbeeld</a:t>
            </a:r>
            <a:r>
              <a:rPr lang="en-US" sz="2800" b="1" dirty="0"/>
              <a:t>:</a:t>
            </a:r>
          </a:p>
          <a:p>
            <a:pPr marL="0" indent="0">
              <a:buNone/>
            </a:pPr>
            <a:r>
              <a:rPr lang="en-US" sz="2800" dirty="0"/>
              <a:t>Je </a:t>
            </a:r>
            <a:r>
              <a:rPr lang="en-US" sz="2800" dirty="0" err="1"/>
              <a:t>weet</a:t>
            </a:r>
            <a:r>
              <a:rPr lang="en-US" sz="2800" dirty="0"/>
              <a:t> </a:t>
            </a:r>
            <a:r>
              <a:rPr lang="en-US" sz="2800" dirty="0" err="1"/>
              <a:t>dat</a:t>
            </a:r>
            <a:r>
              <a:rPr lang="en-US" sz="2800" dirty="0"/>
              <a:t> </a:t>
            </a:r>
            <a:r>
              <a:rPr lang="en-US" sz="2800" dirty="0" err="1"/>
              <a:t>een</a:t>
            </a:r>
            <a:r>
              <a:rPr lang="en-US" sz="2800" dirty="0"/>
              <a:t> patient van </a:t>
            </a:r>
            <a:r>
              <a:rPr lang="en-US" sz="2800" dirty="0" err="1"/>
              <a:t>jou</a:t>
            </a:r>
            <a:r>
              <a:rPr lang="en-US" sz="2800" dirty="0"/>
              <a:t> </a:t>
            </a:r>
            <a:r>
              <a:rPr lang="en-US" sz="2800" dirty="0" err="1"/>
              <a:t>dronken</a:t>
            </a:r>
            <a:r>
              <a:rPr lang="en-US" sz="2800" dirty="0"/>
              <a:t> in de auto </a:t>
            </a:r>
            <a:r>
              <a:rPr lang="en-US" sz="2800" dirty="0" err="1"/>
              <a:t>gaat</a:t>
            </a:r>
            <a:r>
              <a:rPr lang="en-US" sz="2800" dirty="0"/>
              <a:t> </a:t>
            </a:r>
            <a:r>
              <a:rPr lang="en-US" sz="2800" dirty="0" err="1"/>
              <a:t>zitten</a:t>
            </a:r>
            <a:r>
              <a:rPr lang="en-US" sz="2800" dirty="0"/>
              <a:t>. Bel je de </a:t>
            </a:r>
            <a:r>
              <a:rPr lang="en-US" sz="2800" dirty="0" err="1"/>
              <a:t>politie</a:t>
            </a:r>
            <a:r>
              <a:rPr lang="en-US" sz="2800" dirty="0"/>
              <a:t>? </a:t>
            </a:r>
          </a:p>
          <a:p>
            <a:pPr marL="0" indent="0">
              <a:buNone/>
            </a:pPr>
            <a:r>
              <a:rPr lang="en-US" sz="2800" dirty="0"/>
              <a:t>De </a:t>
            </a:r>
            <a:r>
              <a:rPr lang="en-US" sz="2800" dirty="0" err="1"/>
              <a:t>ene</a:t>
            </a:r>
            <a:r>
              <a:rPr lang="en-US" sz="2800" dirty="0"/>
              <a:t> </a:t>
            </a:r>
            <a:r>
              <a:rPr lang="en-US" sz="2800" dirty="0" err="1"/>
              <a:t>waarde</a:t>
            </a:r>
            <a:r>
              <a:rPr lang="en-US" sz="2800" dirty="0"/>
              <a:t>:  </a:t>
            </a:r>
          </a:p>
          <a:p>
            <a:pPr marL="0" indent="0">
              <a:buNone/>
            </a:pPr>
            <a:r>
              <a:rPr lang="en-US" sz="2800" dirty="0"/>
              <a:t>-  </a:t>
            </a:r>
            <a:r>
              <a:rPr lang="en-US" sz="2800" dirty="0" err="1"/>
              <a:t>Beroepsgeheim</a:t>
            </a:r>
            <a:endParaRPr lang="en-US" sz="2800" dirty="0"/>
          </a:p>
          <a:p>
            <a:pPr marL="0" indent="0">
              <a:buNone/>
            </a:pPr>
            <a:r>
              <a:rPr lang="en-US" sz="2800" dirty="0"/>
              <a:t>De </a:t>
            </a:r>
            <a:r>
              <a:rPr lang="en-US" sz="2800" dirty="0" err="1"/>
              <a:t>andere</a:t>
            </a:r>
            <a:r>
              <a:rPr lang="en-US" sz="2800" dirty="0"/>
              <a:t> </a:t>
            </a:r>
            <a:r>
              <a:rPr lang="en-US" sz="2800" dirty="0" err="1"/>
              <a:t>waarde</a:t>
            </a:r>
            <a:r>
              <a:rPr lang="en-US" sz="2800" dirty="0"/>
              <a:t>:</a:t>
            </a:r>
          </a:p>
          <a:p>
            <a:pPr marL="0" indent="0">
              <a:buNone/>
            </a:pPr>
            <a:r>
              <a:rPr lang="en-US" sz="2800" dirty="0"/>
              <a:t>-  </a:t>
            </a:r>
            <a:r>
              <a:rPr lang="en-US" sz="2800" dirty="0" err="1"/>
              <a:t>Veiligheid</a:t>
            </a:r>
            <a:endParaRPr lang="en-US" sz="2800" dirty="0"/>
          </a:p>
          <a:p>
            <a:pPr marL="0" indent="0">
              <a:buNone/>
            </a:pPr>
            <a:endParaRPr lang="en-US" sz="2800" dirty="0"/>
          </a:p>
        </p:txBody>
      </p:sp>
    </p:spTree>
    <p:extLst>
      <p:ext uri="{BB962C8B-B14F-4D97-AF65-F5344CB8AC3E}">
        <p14:creationId xmlns:p14="http://schemas.microsoft.com/office/powerpoint/2010/main" val="248415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7981A-30C2-416B-B828-F22A259BC9E4}"/>
              </a:ext>
            </a:extLst>
          </p:cNvPr>
          <p:cNvSpPr>
            <a:spLocks noGrp="1"/>
          </p:cNvSpPr>
          <p:nvPr>
            <p:ph type="title"/>
          </p:nvPr>
        </p:nvSpPr>
        <p:spPr/>
        <p:txBody>
          <a:bodyPr/>
          <a:lstStyle/>
          <a:p>
            <a:r>
              <a:rPr lang="nl-NL" dirty="0"/>
              <a:t>Stel je voor:</a:t>
            </a:r>
          </a:p>
        </p:txBody>
      </p:sp>
      <p:sp>
        <p:nvSpPr>
          <p:cNvPr id="3" name="Tijdelijke aanduiding voor inhoud 2">
            <a:extLst>
              <a:ext uri="{FF2B5EF4-FFF2-40B4-BE49-F238E27FC236}">
                <a16:creationId xmlns:a16="http://schemas.microsoft.com/office/drawing/2014/main" id="{95D0D4F8-AE91-453D-8783-4A33B3AB5B1E}"/>
              </a:ext>
            </a:extLst>
          </p:cNvPr>
          <p:cNvSpPr>
            <a:spLocks noGrp="1"/>
          </p:cNvSpPr>
          <p:nvPr>
            <p:ph idx="1"/>
          </p:nvPr>
        </p:nvSpPr>
        <p:spPr/>
        <p:txBody>
          <a:bodyPr>
            <a:normAutofit/>
          </a:bodyPr>
          <a:lstStyle/>
          <a:p>
            <a:r>
              <a:rPr lang="nl-NL" sz="3200" dirty="0"/>
              <a:t>Je komt erachter dat jouw favoriete kledingwinkel zijn kleding laat maken door kinderen in derde wereld landen. </a:t>
            </a:r>
          </a:p>
          <a:p>
            <a:endParaRPr lang="nl-NL" sz="3200" dirty="0"/>
          </a:p>
          <a:p>
            <a:r>
              <a:rPr lang="nl-NL" sz="3200" dirty="0"/>
              <a:t>Welke waarden?</a:t>
            </a:r>
          </a:p>
          <a:p>
            <a:pPr lvl="1"/>
            <a:r>
              <a:rPr lang="nl-NL" sz="2400" dirty="0"/>
              <a:t>Respect, Rechtvaardigheid</a:t>
            </a:r>
          </a:p>
          <a:p>
            <a:pPr lvl="1"/>
            <a:r>
              <a:rPr lang="nl-NL" sz="2400" dirty="0"/>
              <a:t>Geluk, Geld, Plezier</a:t>
            </a:r>
          </a:p>
          <a:p>
            <a:r>
              <a:rPr lang="nl-NL" sz="3200" dirty="0"/>
              <a:t>Wat doe je?</a:t>
            </a:r>
          </a:p>
        </p:txBody>
      </p:sp>
      <p:pic>
        <p:nvPicPr>
          <p:cNvPr id="1026" name="Picture 2" descr="Kabinet investeert in tegengaan kinderarbeid | Nieuwsbericht |  Rijksoverheid.nl">
            <a:extLst>
              <a:ext uri="{FF2B5EF4-FFF2-40B4-BE49-F238E27FC236}">
                <a16:creationId xmlns:a16="http://schemas.microsoft.com/office/drawing/2014/main" id="{94CFB177-9C5B-4D89-910A-E7F211FA3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332605"/>
            <a:ext cx="2743200" cy="1666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4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82BA7-FA7D-4C76-B5D4-315F44A08876}"/>
              </a:ext>
            </a:extLst>
          </p:cNvPr>
          <p:cNvSpPr>
            <a:spLocks noGrp="1"/>
          </p:cNvSpPr>
          <p:nvPr>
            <p:ph type="title"/>
          </p:nvPr>
        </p:nvSpPr>
        <p:spPr/>
        <p:txBody>
          <a:bodyPr/>
          <a:lstStyle/>
          <a:p>
            <a:r>
              <a:rPr lang="nl-NL" dirty="0"/>
              <a:t>Dilemma in de zorg</a:t>
            </a:r>
          </a:p>
        </p:txBody>
      </p:sp>
      <p:sp>
        <p:nvSpPr>
          <p:cNvPr id="3" name="Tijdelijke aanduiding voor inhoud 2">
            <a:extLst>
              <a:ext uri="{FF2B5EF4-FFF2-40B4-BE49-F238E27FC236}">
                <a16:creationId xmlns:a16="http://schemas.microsoft.com/office/drawing/2014/main" id="{6F46223A-D17C-4B04-A99C-E19192BC6E34}"/>
              </a:ext>
            </a:extLst>
          </p:cNvPr>
          <p:cNvSpPr>
            <a:spLocks noGrp="1"/>
          </p:cNvSpPr>
          <p:nvPr>
            <p:ph idx="1"/>
          </p:nvPr>
        </p:nvSpPr>
        <p:spPr>
          <a:xfrm>
            <a:off x="1066800" y="2014194"/>
            <a:ext cx="10058400" cy="3797326"/>
          </a:xfrm>
        </p:spPr>
        <p:txBody>
          <a:bodyPr>
            <a:noAutofit/>
          </a:bodyPr>
          <a:lstStyle/>
          <a:p>
            <a:pPr marL="0" indent="0">
              <a:buNone/>
            </a:pPr>
            <a:r>
              <a:rPr lang="nl-NL" sz="2400" dirty="0"/>
              <a:t>Casus meneer Polak</a:t>
            </a:r>
          </a:p>
        </p:txBody>
      </p:sp>
    </p:spTree>
    <p:extLst>
      <p:ext uri="{BB962C8B-B14F-4D97-AF65-F5344CB8AC3E}">
        <p14:creationId xmlns:p14="http://schemas.microsoft.com/office/powerpoint/2010/main" val="19298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8A520-6203-4346-AA88-453561F97122}"/>
              </a:ext>
            </a:extLst>
          </p:cNvPr>
          <p:cNvSpPr>
            <a:spLocks noGrp="1"/>
          </p:cNvSpPr>
          <p:nvPr>
            <p:ph type="title"/>
          </p:nvPr>
        </p:nvSpPr>
        <p:spPr/>
        <p:txBody>
          <a:bodyPr/>
          <a:lstStyle/>
          <a:p>
            <a:r>
              <a:rPr lang="nl-NL" dirty="0"/>
              <a:t>Ethiek</a:t>
            </a:r>
          </a:p>
        </p:txBody>
      </p:sp>
      <p:sp>
        <p:nvSpPr>
          <p:cNvPr id="3" name="Tijdelijke aanduiding voor inhoud 2">
            <a:extLst>
              <a:ext uri="{FF2B5EF4-FFF2-40B4-BE49-F238E27FC236}">
                <a16:creationId xmlns:a16="http://schemas.microsoft.com/office/drawing/2014/main" id="{619FA07F-EE7B-4660-A4DF-9225FCADF2E6}"/>
              </a:ext>
            </a:extLst>
          </p:cNvPr>
          <p:cNvSpPr>
            <a:spLocks noGrp="1"/>
          </p:cNvSpPr>
          <p:nvPr>
            <p:ph idx="1"/>
          </p:nvPr>
        </p:nvSpPr>
        <p:spPr/>
        <p:txBody>
          <a:bodyPr>
            <a:normAutofit fontScale="92500" lnSpcReduction="10000"/>
          </a:bodyPr>
          <a:lstStyle/>
          <a:p>
            <a:r>
              <a:rPr lang="nl-NL" sz="2800" dirty="0"/>
              <a:t>Les1: </a:t>
            </a:r>
          </a:p>
          <a:p>
            <a:pPr lvl="1"/>
            <a:r>
              <a:rPr lang="nl-NL" sz="2800" dirty="0"/>
              <a:t>Normen en waarden</a:t>
            </a:r>
          </a:p>
          <a:p>
            <a:pPr lvl="1"/>
            <a:r>
              <a:rPr lang="nl-NL" sz="2800" dirty="0"/>
              <a:t>Dilemma</a:t>
            </a:r>
          </a:p>
          <a:p>
            <a:pPr lvl="1"/>
            <a:r>
              <a:rPr lang="nl-NL" sz="2800" dirty="0"/>
              <a:t>Moreel dilemma</a:t>
            </a:r>
          </a:p>
          <a:p>
            <a:pPr marL="0" lvl="1" indent="0"/>
            <a:endParaRPr lang="nl-NL" sz="2800" dirty="0"/>
          </a:p>
          <a:p>
            <a:pPr marL="0" lvl="1" indent="0"/>
            <a:r>
              <a:rPr lang="nl-NL" sz="2800" dirty="0"/>
              <a:t>Les 2:</a:t>
            </a:r>
          </a:p>
          <a:p>
            <a:pPr marL="274320" lvl="2" indent="0"/>
            <a:r>
              <a:rPr lang="nl-NL" sz="2800" dirty="0"/>
              <a:t>Ethiek</a:t>
            </a:r>
          </a:p>
          <a:p>
            <a:pPr marL="274320" lvl="2" indent="0"/>
            <a:r>
              <a:rPr lang="nl-NL" sz="2800" dirty="0"/>
              <a:t>Zorgethiek</a:t>
            </a:r>
          </a:p>
          <a:p>
            <a:pPr marL="274320" lvl="2" indent="0"/>
            <a:r>
              <a:rPr lang="nl-NL" sz="2800" dirty="0"/>
              <a:t>Beroepshouding</a:t>
            </a:r>
          </a:p>
          <a:p>
            <a:pPr marL="274320" lvl="2" indent="0"/>
            <a:endParaRPr lang="nl-NL" dirty="0"/>
          </a:p>
          <a:p>
            <a:pPr marL="274320" lvl="2" indent="0"/>
            <a:endParaRPr lang="nl-NL" dirty="0"/>
          </a:p>
        </p:txBody>
      </p:sp>
    </p:spTree>
    <p:extLst>
      <p:ext uri="{BB962C8B-B14F-4D97-AF65-F5344CB8AC3E}">
        <p14:creationId xmlns:p14="http://schemas.microsoft.com/office/powerpoint/2010/main" val="181074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78B5E-17A4-42DF-8938-4E888D9EA114}"/>
              </a:ext>
            </a:extLst>
          </p:cNvPr>
          <p:cNvSpPr>
            <a:spLocks noGrp="1"/>
          </p:cNvSpPr>
          <p:nvPr>
            <p:ph type="title"/>
          </p:nvPr>
        </p:nvSpPr>
        <p:spPr/>
        <p:txBody>
          <a:bodyPr/>
          <a:lstStyle/>
          <a:p>
            <a:r>
              <a:rPr lang="nl-NL" dirty="0"/>
              <a:t>Bespreken</a:t>
            </a:r>
          </a:p>
        </p:txBody>
      </p:sp>
      <p:sp>
        <p:nvSpPr>
          <p:cNvPr id="3" name="Tijdelijke aanduiding voor inhoud 2">
            <a:extLst>
              <a:ext uri="{FF2B5EF4-FFF2-40B4-BE49-F238E27FC236}">
                <a16:creationId xmlns:a16="http://schemas.microsoft.com/office/drawing/2014/main" id="{3834F97F-3589-46CC-9174-6A1BEC84E0A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04970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613BF-B949-4D8E-A126-A736BE61F914}"/>
              </a:ext>
            </a:extLst>
          </p:cNvPr>
          <p:cNvSpPr>
            <a:spLocks noGrp="1"/>
          </p:cNvSpPr>
          <p:nvPr>
            <p:ph type="title"/>
          </p:nvPr>
        </p:nvSpPr>
        <p:spPr/>
        <p:txBody>
          <a:bodyPr/>
          <a:lstStyle/>
          <a:p>
            <a:r>
              <a:rPr lang="nl-NL" dirty="0"/>
              <a:t>Doelen</a:t>
            </a:r>
          </a:p>
        </p:txBody>
      </p:sp>
      <p:sp>
        <p:nvSpPr>
          <p:cNvPr id="3" name="Tijdelijke aanduiding voor inhoud 2">
            <a:extLst>
              <a:ext uri="{FF2B5EF4-FFF2-40B4-BE49-F238E27FC236}">
                <a16:creationId xmlns:a16="http://schemas.microsoft.com/office/drawing/2014/main" id="{0AF7565A-3B86-4D58-9835-993A621FECB4}"/>
              </a:ext>
            </a:extLst>
          </p:cNvPr>
          <p:cNvSpPr>
            <a:spLocks noGrp="1"/>
          </p:cNvSpPr>
          <p:nvPr>
            <p:ph idx="1"/>
          </p:nvPr>
        </p:nvSpPr>
        <p:spPr/>
        <p:txBody>
          <a:bodyPr/>
          <a:lstStyle/>
          <a:p>
            <a:r>
              <a:rPr lang="nl-NL" sz="2800" dirty="0"/>
              <a:t>De leerlingen kunnen aan het eind van de les uitleggen wat het verschil is tussen waarden en normen en hier voorbeelden van noemen. (waarde met norm die erbij hoort)</a:t>
            </a:r>
          </a:p>
          <a:p>
            <a:r>
              <a:rPr lang="nl-NL" sz="2800" dirty="0"/>
              <a:t>De leerlingen kunnen aan het eind van de les een dilemma herkennen en benoemen vanuit een casus</a:t>
            </a:r>
          </a:p>
          <a:p>
            <a:endParaRPr lang="nl-NL" dirty="0"/>
          </a:p>
        </p:txBody>
      </p:sp>
    </p:spTree>
    <p:extLst>
      <p:ext uri="{BB962C8B-B14F-4D97-AF65-F5344CB8AC3E}">
        <p14:creationId xmlns:p14="http://schemas.microsoft.com/office/powerpoint/2010/main" val="427534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5177B-F243-4379-97C3-B7DB8F555AEE}"/>
              </a:ext>
            </a:extLst>
          </p:cNvPr>
          <p:cNvSpPr>
            <a:spLocks noGrp="1"/>
          </p:cNvSpPr>
          <p:nvPr>
            <p:ph type="title"/>
          </p:nvPr>
        </p:nvSpPr>
        <p:spPr/>
        <p:txBody>
          <a:bodyPr/>
          <a:lstStyle/>
          <a:p>
            <a:r>
              <a:rPr lang="nl-NL" dirty="0"/>
              <a:t>Volgende les</a:t>
            </a:r>
          </a:p>
        </p:txBody>
      </p:sp>
      <p:sp>
        <p:nvSpPr>
          <p:cNvPr id="3" name="Tijdelijke aanduiding voor inhoud 2">
            <a:extLst>
              <a:ext uri="{FF2B5EF4-FFF2-40B4-BE49-F238E27FC236}">
                <a16:creationId xmlns:a16="http://schemas.microsoft.com/office/drawing/2014/main" id="{0EBAD843-C945-45AC-8A56-92E9B9870F5B}"/>
              </a:ext>
            </a:extLst>
          </p:cNvPr>
          <p:cNvSpPr>
            <a:spLocks noGrp="1"/>
          </p:cNvSpPr>
          <p:nvPr>
            <p:ph idx="1"/>
          </p:nvPr>
        </p:nvSpPr>
        <p:spPr/>
        <p:txBody>
          <a:bodyPr/>
          <a:lstStyle/>
          <a:p>
            <a:r>
              <a:rPr lang="nl-NL" sz="2800" dirty="0"/>
              <a:t>Ethiek</a:t>
            </a:r>
          </a:p>
          <a:p>
            <a:r>
              <a:rPr lang="nl-NL" sz="2800" dirty="0"/>
              <a:t>Zorgethiek</a:t>
            </a:r>
          </a:p>
          <a:p>
            <a:r>
              <a:rPr lang="nl-NL" sz="2800" dirty="0"/>
              <a:t>Ethische dilemma’s</a:t>
            </a:r>
          </a:p>
          <a:p>
            <a:r>
              <a:rPr lang="nl-NL" sz="2800" dirty="0"/>
              <a:t>Beroepshouding </a:t>
            </a:r>
          </a:p>
          <a:p>
            <a:endParaRPr lang="nl-NL" sz="2800" dirty="0"/>
          </a:p>
          <a:p>
            <a:r>
              <a:rPr lang="nl-NL" sz="2800" dirty="0"/>
              <a:t>Ga bij jezelf na hoe je staat tegenover euthanasie en waarom? Maak de koppeling naar de waarden en normen die </a:t>
            </a:r>
            <a:r>
              <a:rPr lang="nl-NL" sz="2800"/>
              <a:t>jij belangrijk vindt.</a:t>
            </a:r>
            <a:endParaRPr lang="nl-NL" sz="2800" dirty="0"/>
          </a:p>
          <a:p>
            <a:endParaRPr lang="nl-NL" dirty="0"/>
          </a:p>
        </p:txBody>
      </p:sp>
    </p:spTree>
    <p:extLst>
      <p:ext uri="{BB962C8B-B14F-4D97-AF65-F5344CB8AC3E}">
        <p14:creationId xmlns:p14="http://schemas.microsoft.com/office/powerpoint/2010/main" val="4196339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5BB5B-80B0-4CA5-B3A6-1579BFCC3D66}"/>
              </a:ext>
            </a:extLst>
          </p:cNvPr>
          <p:cNvSpPr>
            <a:spLocks noGrp="1"/>
          </p:cNvSpPr>
          <p:nvPr>
            <p:ph type="title"/>
          </p:nvPr>
        </p:nvSpPr>
        <p:spPr/>
        <p:txBody>
          <a:bodyPr/>
          <a:lstStyle/>
          <a:p>
            <a:r>
              <a:rPr lang="nl-NL" dirty="0"/>
              <a:t>Ethiek</a:t>
            </a:r>
          </a:p>
        </p:txBody>
      </p:sp>
      <p:sp>
        <p:nvSpPr>
          <p:cNvPr id="3" name="Tijdelijke aanduiding voor tekst 2">
            <a:extLst>
              <a:ext uri="{FF2B5EF4-FFF2-40B4-BE49-F238E27FC236}">
                <a16:creationId xmlns:a16="http://schemas.microsoft.com/office/drawing/2014/main" id="{1B3E34EA-53CB-433E-9BCB-BEEB7E8637FC}"/>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35218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8D8F2-9C78-4DDF-94B5-6FE5B2F55B93}"/>
              </a:ext>
            </a:extLst>
          </p:cNvPr>
          <p:cNvSpPr>
            <a:spLocks noGrp="1"/>
          </p:cNvSpPr>
          <p:nvPr>
            <p:ph type="title"/>
          </p:nvPr>
        </p:nvSpPr>
        <p:spPr/>
        <p:txBody>
          <a:bodyPr/>
          <a:lstStyle/>
          <a:p>
            <a:pPr algn="ctr"/>
            <a:r>
              <a:rPr lang="nl-NL" b="1" dirty="0"/>
              <a:t>Wat is ethiek?</a:t>
            </a:r>
          </a:p>
        </p:txBody>
      </p:sp>
      <p:sp>
        <p:nvSpPr>
          <p:cNvPr id="3" name="Tijdelijke aanduiding voor inhoud 2">
            <a:extLst>
              <a:ext uri="{FF2B5EF4-FFF2-40B4-BE49-F238E27FC236}">
                <a16:creationId xmlns:a16="http://schemas.microsoft.com/office/drawing/2014/main" id="{06A247B8-AFB8-49B1-B3A0-B35CF4F8ED57}"/>
              </a:ext>
            </a:extLst>
          </p:cNvPr>
          <p:cNvSpPr>
            <a:spLocks noGrp="1"/>
          </p:cNvSpPr>
          <p:nvPr>
            <p:ph idx="1"/>
          </p:nvPr>
        </p:nvSpPr>
        <p:spPr/>
        <p:txBody>
          <a:bodyPr>
            <a:normAutofit/>
          </a:bodyPr>
          <a:lstStyle/>
          <a:p>
            <a:pPr marL="0" indent="0" algn="ctr">
              <a:buNone/>
            </a:pPr>
            <a:endParaRPr lang="nl-NL" sz="4400" dirty="0"/>
          </a:p>
          <a:p>
            <a:pPr marL="0" indent="0" algn="ctr">
              <a:buNone/>
            </a:pPr>
            <a:r>
              <a:rPr lang="nl-NL" sz="4400" dirty="0"/>
              <a:t>Ethiek is de wetenschap waarbij wordt gekeken of een bepaalde handeling goed of fout is.</a:t>
            </a:r>
          </a:p>
        </p:txBody>
      </p:sp>
    </p:spTree>
    <p:extLst>
      <p:ext uri="{BB962C8B-B14F-4D97-AF65-F5344CB8AC3E}">
        <p14:creationId xmlns:p14="http://schemas.microsoft.com/office/powerpoint/2010/main" val="35241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13FC460-74AF-4264-8E2F-37EAF24E5DBA}"/>
              </a:ext>
            </a:extLst>
          </p:cNvPr>
          <p:cNvSpPr>
            <a:spLocks noGrp="1"/>
          </p:cNvSpPr>
          <p:nvPr>
            <p:ph type="title"/>
          </p:nvPr>
        </p:nvSpPr>
        <p:spPr>
          <a:xfrm>
            <a:off x="868680" y="642593"/>
            <a:ext cx="6281928" cy="1744183"/>
          </a:xfrm>
        </p:spPr>
        <p:txBody>
          <a:bodyPr>
            <a:normAutofit/>
          </a:bodyPr>
          <a:lstStyle/>
          <a:p>
            <a:r>
              <a:rPr lang="nl-NL" dirty="0"/>
              <a:t>Ethiek</a:t>
            </a:r>
          </a:p>
        </p:txBody>
      </p:sp>
      <p:sp>
        <p:nvSpPr>
          <p:cNvPr id="3" name="Tijdelijke aanduiding voor inhoud 2">
            <a:extLst>
              <a:ext uri="{FF2B5EF4-FFF2-40B4-BE49-F238E27FC236}">
                <a16:creationId xmlns:a16="http://schemas.microsoft.com/office/drawing/2014/main" id="{B89E8B85-D7A8-4C39-A6EA-EC590CA508A6}"/>
              </a:ext>
            </a:extLst>
          </p:cNvPr>
          <p:cNvSpPr>
            <a:spLocks noGrp="1"/>
          </p:cNvSpPr>
          <p:nvPr>
            <p:ph idx="1"/>
          </p:nvPr>
        </p:nvSpPr>
        <p:spPr>
          <a:xfrm>
            <a:off x="868680" y="2386584"/>
            <a:ext cx="6281928" cy="3648456"/>
          </a:xfrm>
        </p:spPr>
        <p:txBody>
          <a:bodyPr>
            <a:normAutofit/>
          </a:bodyPr>
          <a:lstStyle/>
          <a:p>
            <a:r>
              <a:rPr lang="nl-NL" sz="3200" dirty="0"/>
              <a:t>Deugdethiek</a:t>
            </a:r>
          </a:p>
          <a:p>
            <a:pPr lvl="1"/>
            <a:r>
              <a:rPr lang="nl-NL" sz="3200" dirty="0"/>
              <a:t>Aristoteles (+/- 350 jaar v.C.) </a:t>
            </a:r>
          </a:p>
          <a:p>
            <a:r>
              <a:rPr lang="nl-NL" sz="2800" dirty="0"/>
              <a:t>Grootste streven van de mens is ‘gelukkig worden’</a:t>
            </a:r>
          </a:p>
          <a:p>
            <a:r>
              <a:rPr lang="nl-NL" sz="2800" dirty="0"/>
              <a:t>Gelukkig wordt je niet door geld, maar wel door goed te handelen.</a:t>
            </a:r>
          </a:p>
          <a:p>
            <a:r>
              <a:rPr lang="nl-NL" sz="2800" dirty="0"/>
              <a:t>Deugden </a:t>
            </a:r>
          </a:p>
        </p:txBody>
      </p:sp>
      <p:pic>
        <p:nvPicPr>
          <p:cNvPr id="4098" name="Picture 2" descr="Aristoteles - Wikipedia">
            <a:extLst>
              <a:ext uri="{FF2B5EF4-FFF2-40B4-BE49-F238E27FC236}">
                <a16:creationId xmlns:a16="http://schemas.microsoft.com/office/drawing/2014/main" id="{183525F8-E046-47B6-A9CE-700B6AD9D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82" r="4767"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13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EC5C471-E190-4C20-A33F-3620E9756598}"/>
              </a:ext>
            </a:extLst>
          </p:cNvPr>
          <p:cNvSpPr>
            <a:spLocks noGrp="1"/>
          </p:cNvSpPr>
          <p:nvPr>
            <p:ph idx="1"/>
          </p:nvPr>
        </p:nvSpPr>
        <p:spPr>
          <a:xfrm>
            <a:off x="1066800" y="1463040"/>
            <a:ext cx="10058400" cy="3931920"/>
          </a:xfrm>
        </p:spPr>
        <p:txBody>
          <a:bodyPr>
            <a:normAutofit/>
          </a:bodyPr>
          <a:lstStyle/>
          <a:p>
            <a:r>
              <a:rPr lang="nl-NL" sz="4400" dirty="0"/>
              <a:t>Deugd</a:t>
            </a:r>
          </a:p>
          <a:p>
            <a:pPr lvl="1"/>
            <a:r>
              <a:rPr lang="nl-NL" sz="3000" dirty="0"/>
              <a:t>Geen handeling maar een karaktertrek</a:t>
            </a:r>
          </a:p>
          <a:p>
            <a:pPr lvl="1"/>
            <a:r>
              <a:rPr lang="nl-NL" sz="3000" dirty="0"/>
              <a:t>De deugd ligt tussen 2 uitersten</a:t>
            </a:r>
          </a:p>
          <a:p>
            <a:pPr lvl="2"/>
            <a:r>
              <a:rPr lang="nl-NL" sz="2800" dirty="0"/>
              <a:t>Moed</a:t>
            </a:r>
          </a:p>
          <a:p>
            <a:pPr lvl="2"/>
            <a:r>
              <a:rPr lang="nl-NL" sz="2800" dirty="0"/>
              <a:t>Vrijgevigheid</a:t>
            </a:r>
          </a:p>
          <a:p>
            <a:pPr lvl="2"/>
            <a:r>
              <a:rPr lang="nl-NL" sz="2800" dirty="0"/>
              <a:t>Vriendelijkheid </a:t>
            </a:r>
          </a:p>
          <a:p>
            <a:pPr marL="548640" lvl="2" indent="0">
              <a:buNone/>
            </a:pPr>
            <a:endParaRPr lang="nl-NL" sz="2800" dirty="0"/>
          </a:p>
        </p:txBody>
      </p:sp>
      <p:pic>
        <p:nvPicPr>
          <p:cNvPr id="4" name="Afbeelding 3">
            <a:extLst>
              <a:ext uri="{FF2B5EF4-FFF2-40B4-BE49-F238E27FC236}">
                <a16:creationId xmlns:a16="http://schemas.microsoft.com/office/drawing/2014/main" id="{BCF33CB6-2868-4530-9A97-880949E97C02}"/>
              </a:ext>
            </a:extLst>
          </p:cNvPr>
          <p:cNvPicPr/>
          <p:nvPr/>
        </p:nvPicPr>
        <p:blipFill rotWithShape="1">
          <a:blip r:embed="rId2"/>
          <a:srcRect t="7988" r="43696" b="8426"/>
          <a:stretch/>
        </p:blipFill>
        <p:spPr bwMode="auto">
          <a:xfrm>
            <a:off x="6437983" y="2877032"/>
            <a:ext cx="5315653" cy="351349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4980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9E85B-CE3A-4A1E-A97B-F779FE6D6ED2}"/>
              </a:ext>
            </a:extLst>
          </p:cNvPr>
          <p:cNvSpPr>
            <a:spLocks noGrp="1"/>
          </p:cNvSpPr>
          <p:nvPr>
            <p:ph type="title"/>
          </p:nvPr>
        </p:nvSpPr>
        <p:spPr/>
        <p:txBody>
          <a:bodyPr/>
          <a:lstStyle/>
          <a:p>
            <a:pPr algn="ctr"/>
            <a:r>
              <a:rPr lang="nl-NL" dirty="0"/>
              <a:t>Voorbeelden Deugden</a:t>
            </a:r>
          </a:p>
        </p:txBody>
      </p:sp>
      <p:sp>
        <p:nvSpPr>
          <p:cNvPr id="3" name="Tijdelijke aanduiding voor inhoud 2">
            <a:extLst>
              <a:ext uri="{FF2B5EF4-FFF2-40B4-BE49-F238E27FC236}">
                <a16:creationId xmlns:a16="http://schemas.microsoft.com/office/drawing/2014/main" id="{AE5E7FA2-D232-416D-99B0-289FF158DE9A}"/>
              </a:ext>
            </a:extLst>
          </p:cNvPr>
          <p:cNvSpPr>
            <a:spLocks noGrp="1"/>
          </p:cNvSpPr>
          <p:nvPr>
            <p:ph idx="1"/>
          </p:nvPr>
        </p:nvSpPr>
        <p:spPr>
          <a:xfrm>
            <a:off x="1066800" y="2103120"/>
            <a:ext cx="10058400" cy="4226560"/>
          </a:xfrm>
        </p:spPr>
        <p:txBody>
          <a:bodyPr>
            <a:normAutofit/>
          </a:bodyPr>
          <a:lstStyle/>
          <a:p>
            <a:pPr marL="0" indent="0">
              <a:buNone/>
            </a:pPr>
            <a:r>
              <a:rPr lang="nl-NL" sz="3200" b="1" dirty="0"/>
              <a:t>		    	     2 Uitersten</a:t>
            </a:r>
          </a:p>
          <a:p>
            <a:pPr marL="0" indent="0">
              <a:buNone/>
            </a:pPr>
            <a:r>
              <a:rPr lang="nl-NL" sz="3200" b="1" dirty="0"/>
              <a:t>Tekort</a:t>
            </a:r>
            <a:r>
              <a:rPr lang="nl-NL" sz="3200" dirty="0"/>
              <a:t>			</a:t>
            </a:r>
            <a:r>
              <a:rPr lang="nl-NL" sz="3200" b="1" dirty="0"/>
              <a:t>Deugd</a:t>
            </a:r>
            <a:r>
              <a:rPr lang="nl-NL" sz="3200" dirty="0"/>
              <a:t>			</a:t>
            </a:r>
            <a:r>
              <a:rPr lang="nl-NL" sz="3200" b="1" dirty="0"/>
              <a:t>Teveel</a:t>
            </a:r>
          </a:p>
          <a:p>
            <a:pPr marL="0" indent="0">
              <a:buNone/>
            </a:pPr>
            <a:r>
              <a:rPr lang="nl-NL" sz="3200" dirty="0"/>
              <a:t>Lafheid			Moed			Dapperheid</a:t>
            </a:r>
          </a:p>
          <a:p>
            <a:pPr marL="0" indent="0">
              <a:buNone/>
            </a:pPr>
            <a:endParaRPr lang="nl-NL" sz="3200" dirty="0"/>
          </a:p>
          <a:p>
            <a:pPr marL="0" indent="0">
              <a:buNone/>
            </a:pPr>
            <a:r>
              <a:rPr lang="nl-NL" sz="3200" dirty="0"/>
              <a:t>Gierigheid 			Vrijgevigheid		Verkwisting </a:t>
            </a:r>
          </a:p>
          <a:p>
            <a:pPr marL="0" indent="0">
              <a:buNone/>
            </a:pPr>
            <a:endParaRPr lang="nl-NL" sz="3200" dirty="0"/>
          </a:p>
          <a:p>
            <a:pPr marL="0" indent="0">
              <a:buNone/>
            </a:pPr>
            <a:r>
              <a:rPr lang="nl-NL" sz="3200" dirty="0"/>
              <a:t>Minachting			Vriendelijkheid		Toegeeflijkheid </a:t>
            </a:r>
          </a:p>
          <a:p>
            <a:pPr marL="0" indent="0">
              <a:buNone/>
            </a:pPr>
            <a:endParaRPr lang="nl-NL" sz="3200" dirty="0"/>
          </a:p>
        </p:txBody>
      </p:sp>
      <p:cxnSp>
        <p:nvCxnSpPr>
          <p:cNvPr id="5" name="Rechte verbindingslijn 4">
            <a:extLst>
              <a:ext uri="{FF2B5EF4-FFF2-40B4-BE49-F238E27FC236}">
                <a16:creationId xmlns:a16="http://schemas.microsoft.com/office/drawing/2014/main" id="{A5160581-E7B9-47D3-A794-68C57A3080F0}"/>
              </a:ext>
            </a:extLst>
          </p:cNvPr>
          <p:cNvCxnSpPr>
            <a:cxnSpLocks/>
          </p:cNvCxnSpPr>
          <p:nvPr/>
        </p:nvCxnSpPr>
        <p:spPr>
          <a:xfrm flipH="1">
            <a:off x="2631440" y="2590800"/>
            <a:ext cx="1463040" cy="223520"/>
          </a:xfrm>
          <a:prstGeom prst="line">
            <a:avLst/>
          </a:prstGeom>
        </p:spPr>
        <p:style>
          <a:lnRef idx="1">
            <a:schemeClr val="dk1"/>
          </a:lnRef>
          <a:fillRef idx="0">
            <a:schemeClr val="dk1"/>
          </a:fillRef>
          <a:effectRef idx="0">
            <a:schemeClr val="dk1"/>
          </a:effectRef>
          <a:fontRef idx="minor">
            <a:schemeClr val="tx1"/>
          </a:fontRef>
        </p:style>
      </p:cxnSp>
      <p:cxnSp>
        <p:nvCxnSpPr>
          <p:cNvPr id="8" name="Rechte verbindingslijn 7">
            <a:extLst>
              <a:ext uri="{FF2B5EF4-FFF2-40B4-BE49-F238E27FC236}">
                <a16:creationId xmlns:a16="http://schemas.microsoft.com/office/drawing/2014/main" id="{97BD915A-4E21-4531-9B97-D9CA7EA164FE}"/>
              </a:ext>
            </a:extLst>
          </p:cNvPr>
          <p:cNvCxnSpPr>
            <a:cxnSpLocks/>
          </p:cNvCxnSpPr>
          <p:nvPr/>
        </p:nvCxnSpPr>
        <p:spPr>
          <a:xfrm>
            <a:off x="6705600" y="2499360"/>
            <a:ext cx="1534160" cy="31496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7209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5BB5B-80B0-4CA5-B3A6-1579BFCC3D66}"/>
              </a:ext>
            </a:extLst>
          </p:cNvPr>
          <p:cNvSpPr>
            <a:spLocks noGrp="1"/>
          </p:cNvSpPr>
          <p:nvPr>
            <p:ph type="title"/>
          </p:nvPr>
        </p:nvSpPr>
        <p:spPr/>
        <p:txBody>
          <a:bodyPr/>
          <a:lstStyle/>
          <a:p>
            <a:r>
              <a:rPr lang="nl-NL" dirty="0"/>
              <a:t>Ethiek</a:t>
            </a:r>
          </a:p>
        </p:txBody>
      </p:sp>
      <p:sp>
        <p:nvSpPr>
          <p:cNvPr id="3" name="Tijdelijke aanduiding voor tekst 2">
            <a:extLst>
              <a:ext uri="{FF2B5EF4-FFF2-40B4-BE49-F238E27FC236}">
                <a16:creationId xmlns:a16="http://schemas.microsoft.com/office/drawing/2014/main" id="{1B3E34EA-53CB-433E-9BCB-BEEB7E8637FC}"/>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16354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8D8F2-9C78-4DDF-94B5-6FE5B2F55B93}"/>
              </a:ext>
            </a:extLst>
          </p:cNvPr>
          <p:cNvSpPr>
            <a:spLocks noGrp="1"/>
          </p:cNvSpPr>
          <p:nvPr>
            <p:ph type="title"/>
          </p:nvPr>
        </p:nvSpPr>
        <p:spPr/>
        <p:txBody>
          <a:bodyPr/>
          <a:lstStyle/>
          <a:p>
            <a:pPr algn="ctr"/>
            <a:r>
              <a:rPr lang="nl-NL" b="1" dirty="0"/>
              <a:t>Wat is ethiek?</a:t>
            </a:r>
          </a:p>
        </p:txBody>
      </p:sp>
      <p:sp>
        <p:nvSpPr>
          <p:cNvPr id="3" name="Tijdelijke aanduiding voor inhoud 2">
            <a:extLst>
              <a:ext uri="{FF2B5EF4-FFF2-40B4-BE49-F238E27FC236}">
                <a16:creationId xmlns:a16="http://schemas.microsoft.com/office/drawing/2014/main" id="{06A247B8-AFB8-49B1-B3A0-B35CF4F8ED57}"/>
              </a:ext>
            </a:extLst>
          </p:cNvPr>
          <p:cNvSpPr>
            <a:spLocks noGrp="1"/>
          </p:cNvSpPr>
          <p:nvPr>
            <p:ph idx="1"/>
          </p:nvPr>
        </p:nvSpPr>
        <p:spPr/>
        <p:txBody>
          <a:bodyPr>
            <a:normAutofit/>
          </a:bodyPr>
          <a:lstStyle/>
          <a:p>
            <a:pPr marL="0" indent="0" algn="ctr">
              <a:buNone/>
            </a:pPr>
            <a:endParaRPr lang="nl-NL" sz="4400" dirty="0"/>
          </a:p>
          <a:p>
            <a:pPr marL="0" indent="0" algn="ctr">
              <a:buNone/>
            </a:pPr>
            <a:r>
              <a:rPr lang="nl-NL" sz="4400" dirty="0"/>
              <a:t>Ethiek is de wetenschap waarbij wordt gekeken of een bepaalde handeling goed of fout is.</a:t>
            </a:r>
          </a:p>
        </p:txBody>
      </p:sp>
    </p:spTree>
    <p:extLst>
      <p:ext uri="{BB962C8B-B14F-4D97-AF65-F5344CB8AC3E}">
        <p14:creationId xmlns:p14="http://schemas.microsoft.com/office/powerpoint/2010/main" val="28530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613BF-B949-4D8E-A126-A736BE61F914}"/>
              </a:ext>
            </a:extLst>
          </p:cNvPr>
          <p:cNvSpPr>
            <a:spLocks noGrp="1"/>
          </p:cNvSpPr>
          <p:nvPr>
            <p:ph type="title"/>
          </p:nvPr>
        </p:nvSpPr>
        <p:spPr/>
        <p:txBody>
          <a:bodyPr/>
          <a:lstStyle/>
          <a:p>
            <a:r>
              <a:rPr lang="nl-NL" dirty="0"/>
              <a:t>Doelen</a:t>
            </a:r>
          </a:p>
        </p:txBody>
      </p:sp>
      <p:sp>
        <p:nvSpPr>
          <p:cNvPr id="3" name="Tijdelijke aanduiding voor inhoud 2">
            <a:extLst>
              <a:ext uri="{FF2B5EF4-FFF2-40B4-BE49-F238E27FC236}">
                <a16:creationId xmlns:a16="http://schemas.microsoft.com/office/drawing/2014/main" id="{0AF7565A-3B86-4D58-9835-993A621FECB4}"/>
              </a:ext>
            </a:extLst>
          </p:cNvPr>
          <p:cNvSpPr>
            <a:spLocks noGrp="1"/>
          </p:cNvSpPr>
          <p:nvPr>
            <p:ph idx="1"/>
          </p:nvPr>
        </p:nvSpPr>
        <p:spPr/>
        <p:txBody>
          <a:bodyPr/>
          <a:lstStyle/>
          <a:p>
            <a:r>
              <a:rPr lang="nl-NL" sz="2800" dirty="0"/>
              <a:t>De leerlingen kunnen aan het eind van de les uitleggen wat het verschil is tussen waarden en normen en hier voorbeelden van noemen. (waarde met norm die erbij hoort)</a:t>
            </a:r>
          </a:p>
          <a:p>
            <a:r>
              <a:rPr lang="nl-NL" sz="2800" dirty="0"/>
              <a:t>De leerlingen kunnen aan het eind van de les een dilemma herkennen en benoemen vanuit een casus</a:t>
            </a:r>
          </a:p>
          <a:p>
            <a:pPr lvl="0"/>
            <a:r>
              <a:rPr lang="nl-NL" sz="2800" dirty="0"/>
              <a:t>De leerlingen kunnen vertellen waar je een moreel dilemma aan kan herkennen.</a:t>
            </a:r>
          </a:p>
          <a:p>
            <a:endParaRPr lang="nl-NL" sz="2800" dirty="0"/>
          </a:p>
          <a:p>
            <a:endParaRPr lang="nl-NL" dirty="0"/>
          </a:p>
        </p:txBody>
      </p:sp>
    </p:spTree>
    <p:extLst>
      <p:ext uri="{BB962C8B-B14F-4D97-AF65-F5344CB8AC3E}">
        <p14:creationId xmlns:p14="http://schemas.microsoft.com/office/powerpoint/2010/main" val="2493048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F352B-9B8E-4B3A-A2B2-3520BA1C07F3}"/>
              </a:ext>
            </a:extLst>
          </p:cNvPr>
          <p:cNvSpPr>
            <a:spLocks noGrp="1"/>
          </p:cNvSpPr>
          <p:nvPr>
            <p:ph type="title"/>
          </p:nvPr>
        </p:nvSpPr>
        <p:spPr/>
        <p:txBody>
          <a:bodyPr/>
          <a:lstStyle/>
          <a:p>
            <a:r>
              <a:rPr lang="nl-NL" dirty="0"/>
              <a:t>Ethiek</a:t>
            </a:r>
          </a:p>
        </p:txBody>
      </p:sp>
      <p:sp>
        <p:nvSpPr>
          <p:cNvPr id="3" name="Tijdelijke aanduiding voor inhoud 2">
            <a:extLst>
              <a:ext uri="{FF2B5EF4-FFF2-40B4-BE49-F238E27FC236}">
                <a16:creationId xmlns:a16="http://schemas.microsoft.com/office/drawing/2014/main" id="{3336B699-0952-4D8C-9B1D-98E523176880}"/>
              </a:ext>
            </a:extLst>
          </p:cNvPr>
          <p:cNvSpPr>
            <a:spLocks noGrp="1"/>
          </p:cNvSpPr>
          <p:nvPr>
            <p:ph idx="1"/>
          </p:nvPr>
        </p:nvSpPr>
        <p:spPr/>
        <p:txBody>
          <a:bodyPr>
            <a:normAutofit/>
          </a:bodyPr>
          <a:lstStyle/>
          <a:p>
            <a:r>
              <a:rPr lang="nl-NL" sz="4000" dirty="0"/>
              <a:t>Deugdethiek</a:t>
            </a:r>
          </a:p>
        </p:txBody>
      </p:sp>
      <p:pic>
        <p:nvPicPr>
          <p:cNvPr id="4098" name="Picture 2" descr="Aristoteles - Wikipedia">
            <a:extLst>
              <a:ext uri="{FF2B5EF4-FFF2-40B4-BE49-F238E27FC236}">
                <a16:creationId xmlns:a16="http://schemas.microsoft.com/office/drawing/2014/main" id="{236476A7-9A64-4E77-8782-F20900D81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657" y="1006873"/>
            <a:ext cx="3340521" cy="447698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44D8F80E-4A3C-4121-A153-6490AFC5063E}"/>
              </a:ext>
            </a:extLst>
          </p:cNvPr>
          <p:cNvSpPr txBox="1"/>
          <p:nvPr/>
        </p:nvSpPr>
        <p:spPr>
          <a:xfrm>
            <a:off x="5901797" y="5630631"/>
            <a:ext cx="2936240" cy="584775"/>
          </a:xfrm>
          <a:prstGeom prst="rect">
            <a:avLst/>
          </a:prstGeom>
          <a:noFill/>
        </p:spPr>
        <p:txBody>
          <a:bodyPr wrap="square" rtlCol="0">
            <a:spAutoFit/>
          </a:bodyPr>
          <a:lstStyle/>
          <a:p>
            <a:pPr algn="ctr"/>
            <a:r>
              <a:rPr lang="nl-NL" sz="3200" dirty="0"/>
              <a:t>Aristoteles</a:t>
            </a:r>
          </a:p>
        </p:txBody>
      </p:sp>
    </p:spTree>
    <p:extLst>
      <p:ext uri="{BB962C8B-B14F-4D97-AF65-F5344CB8AC3E}">
        <p14:creationId xmlns:p14="http://schemas.microsoft.com/office/powerpoint/2010/main" val="256836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1A639-2B63-4604-AA99-F5395D0046C5}"/>
              </a:ext>
            </a:extLst>
          </p:cNvPr>
          <p:cNvSpPr>
            <a:spLocks noGrp="1"/>
          </p:cNvSpPr>
          <p:nvPr>
            <p:ph type="title"/>
          </p:nvPr>
        </p:nvSpPr>
        <p:spPr/>
        <p:txBody>
          <a:bodyPr/>
          <a:lstStyle/>
          <a:p>
            <a:r>
              <a:rPr lang="nl-NL" dirty="0"/>
              <a:t>Ethiek</a:t>
            </a:r>
          </a:p>
        </p:txBody>
      </p:sp>
      <p:sp>
        <p:nvSpPr>
          <p:cNvPr id="3" name="Tijdelijke aanduiding voor inhoud 2">
            <a:extLst>
              <a:ext uri="{FF2B5EF4-FFF2-40B4-BE49-F238E27FC236}">
                <a16:creationId xmlns:a16="http://schemas.microsoft.com/office/drawing/2014/main" id="{CE1DFF27-06C5-4EE9-8F41-DD13118DC650}"/>
              </a:ext>
            </a:extLst>
          </p:cNvPr>
          <p:cNvSpPr>
            <a:spLocks noGrp="1"/>
          </p:cNvSpPr>
          <p:nvPr>
            <p:ph idx="1"/>
          </p:nvPr>
        </p:nvSpPr>
        <p:spPr/>
        <p:txBody>
          <a:bodyPr>
            <a:normAutofit/>
          </a:bodyPr>
          <a:lstStyle/>
          <a:p>
            <a:r>
              <a:rPr lang="nl-NL" sz="3200" b="1" dirty="0"/>
              <a:t>Deugdethie</a:t>
            </a:r>
            <a:r>
              <a:rPr lang="nl-NL" sz="3000" b="1" dirty="0"/>
              <a:t>k</a:t>
            </a:r>
          </a:p>
          <a:p>
            <a:pPr marL="274320" lvl="1" indent="0">
              <a:buNone/>
            </a:pPr>
            <a:endParaRPr lang="nl-NL" sz="2800" dirty="0"/>
          </a:p>
          <a:p>
            <a:pPr marL="274320" lvl="1" indent="0">
              <a:buNone/>
            </a:pPr>
            <a:r>
              <a:rPr lang="nl-NL" sz="2800" dirty="0"/>
              <a:t>Verteld niet wat je moet doen om een goed leven te leiden. In de Deugdethiek gaat het over het karakter.</a:t>
            </a:r>
          </a:p>
          <a:p>
            <a:pPr marL="274320" lvl="1" indent="0">
              <a:buNone/>
            </a:pPr>
            <a:r>
              <a:rPr lang="nl-NL" sz="2800" dirty="0"/>
              <a:t>Een deugdelijk leven</a:t>
            </a:r>
          </a:p>
          <a:p>
            <a:pPr marL="274320" lvl="1" indent="0">
              <a:buNone/>
            </a:pPr>
            <a:endParaRPr lang="nl-NL" sz="2800" dirty="0"/>
          </a:p>
          <a:p>
            <a:pPr marL="274320" lvl="1" indent="0">
              <a:buNone/>
            </a:pPr>
            <a:endParaRPr lang="nl-NL" sz="2800" dirty="0"/>
          </a:p>
        </p:txBody>
      </p:sp>
      <p:pic>
        <p:nvPicPr>
          <p:cNvPr id="4" name="Picture 2" descr="Aristoteles - Wikipedia">
            <a:extLst>
              <a:ext uri="{FF2B5EF4-FFF2-40B4-BE49-F238E27FC236}">
                <a16:creationId xmlns:a16="http://schemas.microsoft.com/office/drawing/2014/main" id="{A3B32833-8364-433A-B31A-71223E104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786" y="510626"/>
            <a:ext cx="18478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03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73BB7-088C-4749-832F-66E48CC64151}"/>
              </a:ext>
            </a:extLst>
          </p:cNvPr>
          <p:cNvSpPr>
            <a:spLocks noGrp="1"/>
          </p:cNvSpPr>
          <p:nvPr>
            <p:ph type="title"/>
          </p:nvPr>
        </p:nvSpPr>
        <p:spPr/>
        <p:txBody>
          <a:bodyPr/>
          <a:lstStyle/>
          <a:p>
            <a:r>
              <a:rPr lang="nl-NL" dirty="0"/>
              <a:t>Ethiek</a:t>
            </a:r>
          </a:p>
        </p:txBody>
      </p:sp>
      <p:sp>
        <p:nvSpPr>
          <p:cNvPr id="3" name="Tijdelijke aanduiding voor inhoud 2">
            <a:extLst>
              <a:ext uri="{FF2B5EF4-FFF2-40B4-BE49-F238E27FC236}">
                <a16:creationId xmlns:a16="http://schemas.microsoft.com/office/drawing/2014/main" id="{744AE184-68A0-4136-A2BE-15BF49126CF8}"/>
              </a:ext>
            </a:extLst>
          </p:cNvPr>
          <p:cNvSpPr>
            <a:spLocks noGrp="1"/>
          </p:cNvSpPr>
          <p:nvPr>
            <p:ph idx="1"/>
          </p:nvPr>
        </p:nvSpPr>
        <p:spPr/>
        <p:txBody>
          <a:bodyPr>
            <a:normAutofit/>
          </a:bodyPr>
          <a:lstStyle/>
          <a:p>
            <a:r>
              <a:rPr lang="nl-NL" sz="3200" b="1" dirty="0"/>
              <a:t>Plichtethiek</a:t>
            </a:r>
          </a:p>
          <a:p>
            <a:pPr lvl="1"/>
            <a:r>
              <a:rPr lang="nl-NL" sz="2800" dirty="0"/>
              <a:t>Iets wat slecht is, is altijd slecht. Ook al is de uitkomst goed.</a:t>
            </a:r>
          </a:p>
          <a:p>
            <a:pPr lvl="1"/>
            <a:r>
              <a:rPr lang="nl-NL" sz="2800" dirty="0"/>
              <a:t>Een handeling is goed wanneer je zou willen dat iedereen deze handeling op dezelfde manier zou doen.</a:t>
            </a:r>
          </a:p>
          <a:p>
            <a:pPr lvl="1"/>
            <a:endParaRPr lang="nl-NL" sz="2800" dirty="0"/>
          </a:p>
          <a:p>
            <a:pPr marL="274320" lvl="1" indent="0">
              <a:buNone/>
            </a:pPr>
            <a:endParaRPr lang="nl-NL" sz="2800" dirty="0"/>
          </a:p>
          <a:p>
            <a:pPr marL="274320" lvl="1" indent="0">
              <a:buNone/>
            </a:pPr>
            <a:r>
              <a:rPr lang="nl-NL" sz="2800" dirty="0"/>
              <a:t>Voorbeeld: Moord is bijvoorbeeld altijd slecht, ook al was het zelfverdediging</a:t>
            </a:r>
          </a:p>
          <a:p>
            <a:pPr lvl="1"/>
            <a:endParaRPr lang="nl-NL" sz="2800" dirty="0"/>
          </a:p>
        </p:txBody>
      </p:sp>
    </p:spTree>
    <p:extLst>
      <p:ext uri="{BB962C8B-B14F-4D97-AF65-F5344CB8AC3E}">
        <p14:creationId xmlns:p14="http://schemas.microsoft.com/office/powerpoint/2010/main" val="166945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5AF78-5982-4DAC-A4B7-F783A8241640}"/>
              </a:ext>
            </a:extLst>
          </p:cNvPr>
          <p:cNvSpPr>
            <a:spLocks noGrp="1"/>
          </p:cNvSpPr>
          <p:nvPr>
            <p:ph type="title"/>
          </p:nvPr>
        </p:nvSpPr>
        <p:spPr/>
        <p:txBody>
          <a:bodyPr/>
          <a:lstStyle/>
          <a:p>
            <a:r>
              <a:rPr lang="nl-NL" dirty="0"/>
              <a:t>Ethiek</a:t>
            </a:r>
          </a:p>
        </p:txBody>
      </p:sp>
      <p:sp>
        <p:nvSpPr>
          <p:cNvPr id="3" name="Tijdelijke aanduiding voor inhoud 2">
            <a:extLst>
              <a:ext uri="{FF2B5EF4-FFF2-40B4-BE49-F238E27FC236}">
                <a16:creationId xmlns:a16="http://schemas.microsoft.com/office/drawing/2014/main" id="{A3AD54EA-5199-4098-B366-249F67BD2688}"/>
              </a:ext>
            </a:extLst>
          </p:cNvPr>
          <p:cNvSpPr>
            <a:spLocks noGrp="1"/>
          </p:cNvSpPr>
          <p:nvPr>
            <p:ph idx="1"/>
          </p:nvPr>
        </p:nvSpPr>
        <p:spPr/>
        <p:txBody>
          <a:bodyPr>
            <a:normAutofit lnSpcReduction="10000"/>
          </a:bodyPr>
          <a:lstStyle/>
          <a:p>
            <a:r>
              <a:rPr lang="nl-NL" sz="3200" b="1" dirty="0"/>
              <a:t>Gevolgenethiek</a:t>
            </a:r>
          </a:p>
          <a:p>
            <a:pPr lvl="1"/>
            <a:r>
              <a:rPr lang="nl-NL" sz="2600" dirty="0"/>
              <a:t>Het goede is datgene wat het grootste voordeel oplevert voor de grootste groep mensen.</a:t>
            </a:r>
          </a:p>
          <a:p>
            <a:pPr lvl="1"/>
            <a:endParaRPr lang="nl-NL" sz="2600" dirty="0"/>
          </a:p>
          <a:p>
            <a:pPr lvl="1"/>
            <a:endParaRPr lang="nl-NL" sz="2600" dirty="0"/>
          </a:p>
          <a:p>
            <a:pPr marL="274320" lvl="1" indent="0">
              <a:buNone/>
            </a:pPr>
            <a:endParaRPr lang="nl-NL" sz="2600" dirty="0"/>
          </a:p>
          <a:p>
            <a:pPr marL="274320" lvl="1" indent="0">
              <a:buNone/>
            </a:pPr>
            <a:r>
              <a:rPr lang="nl-NL" sz="2600" dirty="0"/>
              <a:t>Voorbeeld: Een heel duur medicijn voor een kleine groep patiënten wordt niet vergoed door de zorgverzekering. Dit geld kan beter gebruikt worden om minder dure medicijnen te vergoeden voor een grotere groep mensen.</a:t>
            </a:r>
          </a:p>
          <a:p>
            <a:endParaRPr lang="nl-NL" dirty="0"/>
          </a:p>
        </p:txBody>
      </p:sp>
    </p:spTree>
    <p:extLst>
      <p:ext uri="{BB962C8B-B14F-4D97-AF65-F5344CB8AC3E}">
        <p14:creationId xmlns:p14="http://schemas.microsoft.com/office/powerpoint/2010/main" val="2420325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5AF78-5982-4DAC-A4B7-F783A8241640}"/>
              </a:ext>
            </a:extLst>
          </p:cNvPr>
          <p:cNvSpPr>
            <a:spLocks noGrp="1"/>
          </p:cNvSpPr>
          <p:nvPr>
            <p:ph type="title"/>
          </p:nvPr>
        </p:nvSpPr>
        <p:spPr/>
        <p:txBody>
          <a:bodyPr/>
          <a:lstStyle/>
          <a:p>
            <a:r>
              <a:rPr lang="nl-NL" dirty="0"/>
              <a:t>Ethiek</a:t>
            </a:r>
          </a:p>
        </p:txBody>
      </p:sp>
      <p:sp>
        <p:nvSpPr>
          <p:cNvPr id="3" name="Tijdelijke aanduiding voor inhoud 2">
            <a:extLst>
              <a:ext uri="{FF2B5EF4-FFF2-40B4-BE49-F238E27FC236}">
                <a16:creationId xmlns:a16="http://schemas.microsoft.com/office/drawing/2014/main" id="{A3AD54EA-5199-4098-B366-249F67BD2688}"/>
              </a:ext>
            </a:extLst>
          </p:cNvPr>
          <p:cNvSpPr>
            <a:spLocks noGrp="1"/>
          </p:cNvSpPr>
          <p:nvPr>
            <p:ph idx="1"/>
          </p:nvPr>
        </p:nvSpPr>
        <p:spPr/>
        <p:txBody>
          <a:bodyPr>
            <a:normAutofit/>
          </a:bodyPr>
          <a:lstStyle/>
          <a:p>
            <a:r>
              <a:rPr lang="nl-NL" sz="3200" b="1" dirty="0"/>
              <a:t>Zorgethiek</a:t>
            </a:r>
          </a:p>
          <a:p>
            <a:pPr lvl="1"/>
            <a:r>
              <a:rPr lang="nl-NL" sz="2400" dirty="0"/>
              <a:t>Doel is de zorg van mensen, de wereld en het opbouwen van goede relaties.</a:t>
            </a:r>
          </a:p>
          <a:p>
            <a:pPr lvl="1"/>
            <a:r>
              <a:rPr lang="nl-NL" sz="2400" dirty="0"/>
              <a:t>Stelt de zorg van mensen voor elkaar centraal</a:t>
            </a:r>
          </a:p>
          <a:p>
            <a:pPr lvl="1"/>
            <a:r>
              <a:rPr lang="nl-NL" sz="2400" dirty="0"/>
              <a:t>Hoe zorgen we ervoor dat deze wereld bewoonbaar blijft? </a:t>
            </a:r>
          </a:p>
          <a:p>
            <a:pPr lvl="1"/>
            <a:r>
              <a:rPr lang="nl-NL" sz="2400" dirty="0"/>
              <a:t>Kijken door de ‘zorgbril’</a:t>
            </a:r>
          </a:p>
          <a:p>
            <a:endParaRPr lang="nl-NL" dirty="0"/>
          </a:p>
          <a:p>
            <a:endParaRPr lang="nl-NL" dirty="0"/>
          </a:p>
          <a:p>
            <a:r>
              <a:rPr lang="nl-NL" sz="2400" dirty="0"/>
              <a:t>Voorbeeld: Je ziet dat je buurvrouw eigenlijk niet meer de deur </a:t>
            </a:r>
            <a:r>
              <a:rPr lang="nl-NL" sz="2400"/>
              <a:t>uit durft </a:t>
            </a:r>
            <a:r>
              <a:rPr lang="nl-NL" sz="2400" dirty="0"/>
              <a:t>in de coronatijd. Jij biedt aan om de boodschappen voor haar te doen. </a:t>
            </a:r>
          </a:p>
        </p:txBody>
      </p:sp>
    </p:spTree>
    <p:extLst>
      <p:ext uri="{BB962C8B-B14F-4D97-AF65-F5344CB8AC3E}">
        <p14:creationId xmlns:p14="http://schemas.microsoft.com/office/powerpoint/2010/main" val="4107016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1A639-2B63-4604-AA99-F5395D0046C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E1DFF27-06C5-4EE9-8F41-DD13118DC65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6641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E2F9D-4CD2-401C-9D92-508B7CA74A83}"/>
              </a:ext>
            </a:extLst>
          </p:cNvPr>
          <p:cNvSpPr>
            <a:spLocks noGrp="1"/>
          </p:cNvSpPr>
          <p:nvPr>
            <p:ph type="title"/>
          </p:nvPr>
        </p:nvSpPr>
        <p:spPr/>
        <p:txBody>
          <a:bodyPr/>
          <a:lstStyle/>
          <a:p>
            <a:r>
              <a:rPr lang="nl-NL" dirty="0"/>
              <a:t>Waarden en normen</a:t>
            </a:r>
          </a:p>
        </p:txBody>
      </p:sp>
      <p:sp>
        <p:nvSpPr>
          <p:cNvPr id="3" name="Tijdelijke aanduiding voor tekst 2">
            <a:extLst>
              <a:ext uri="{FF2B5EF4-FFF2-40B4-BE49-F238E27FC236}">
                <a16:creationId xmlns:a16="http://schemas.microsoft.com/office/drawing/2014/main" id="{D1CA0DA6-DA10-494B-B1AB-881EF27026CE}"/>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65157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a 8" title="Flitscollege ethiek">
            <a:hlinkClick r:id="" action="ppaction://media"/>
            <a:extLst>
              <a:ext uri="{FF2B5EF4-FFF2-40B4-BE49-F238E27FC236}">
                <a16:creationId xmlns:a16="http://schemas.microsoft.com/office/drawing/2014/main" id="{45403570-313A-4823-8F02-74F7AEE9D62C}"/>
              </a:ext>
            </a:extLst>
          </p:cNvPr>
          <p:cNvPicPr>
            <a:picLocks noRot="1" noChangeAspect="1"/>
          </p:cNvPicPr>
          <p:nvPr>
            <a:videoFile r:link="rId1"/>
          </p:nvPr>
        </p:nvPicPr>
        <p:blipFill>
          <a:blip r:embed="rId3"/>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41292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7981A-30C2-416B-B828-F22A259BC9E4}"/>
              </a:ext>
            </a:extLst>
          </p:cNvPr>
          <p:cNvSpPr>
            <a:spLocks noGrp="1"/>
          </p:cNvSpPr>
          <p:nvPr>
            <p:ph type="title"/>
          </p:nvPr>
        </p:nvSpPr>
        <p:spPr/>
        <p:txBody>
          <a:bodyPr/>
          <a:lstStyle/>
          <a:p>
            <a:r>
              <a:rPr lang="nl-NL" dirty="0"/>
              <a:t>Stel je voor:</a:t>
            </a:r>
          </a:p>
        </p:txBody>
      </p:sp>
      <p:sp>
        <p:nvSpPr>
          <p:cNvPr id="3" name="Tijdelijke aanduiding voor inhoud 2">
            <a:extLst>
              <a:ext uri="{FF2B5EF4-FFF2-40B4-BE49-F238E27FC236}">
                <a16:creationId xmlns:a16="http://schemas.microsoft.com/office/drawing/2014/main" id="{95D0D4F8-AE91-453D-8783-4A33B3AB5B1E}"/>
              </a:ext>
            </a:extLst>
          </p:cNvPr>
          <p:cNvSpPr>
            <a:spLocks noGrp="1"/>
          </p:cNvSpPr>
          <p:nvPr>
            <p:ph idx="1"/>
          </p:nvPr>
        </p:nvSpPr>
        <p:spPr/>
        <p:txBody>
          <a:bodyPr>
            <a:normAutofit/>
          </a:bodyPr>
          <a:lstStyle/>
          <a:p>
            <a:r>
              <a:rPr lang="nl-NL" sz="3200" dirty="0"/>
              <a:t>Je zit in een volle bus. Er komt een oudere dame de bus in. </a:t>
            </a:r>
          </a:p>
          <a:p>
            <a:pPr marL="0" indent="0">
              <a:buNone/>
            </a:pPr>
            <a:endParaRPr lang="nl-NL" sz="3200" dirty="0"/>
          </a:p>
          <a:p>
            <a:r>
              <a:rPr lang="nl-NL" sz="3200" dirty="0"/>
              <a:t>Wat ga jij doen?</a:t>
            </a:r>
          </a:p>
          <a:p>
            <a:r>
              <a:rPr lang="nl-NL" sz="3200" dirty="0"/>
              <a:t>Waarom?</a:t>
            </a:r>
          </a:p>
        </p:txBody>
      </p:sp>
      <p:pic>
        <p:nvPicPr>
          <p:cNvPr id="2050" name="Picture 2" descr="Gratis OV goed voor gezondheid ouderen | OVPro.nl">
            <a:extLst>
              <a:ext uri="{FF2B5EF4-FFF2-40B4-BE49-F238E27FC236}">
                <a16:creationId xmlns:a16="http://schemas.microsoft.com/office/drawing/2014/main" id="{BCF004D7-6CF0-4FD6-8C87-4AE76744A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825" y="4291965"/>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2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7981A-30C2-416B-B828-F22A259BC9E4}"/>
              </a:ext>
            </a:extLst>
          </p:cNvPr>
          <p:cNvSpPr>
            <a:spLocks noGrp="1"/>
          </p:cNvSpPr>
          <p:nvPr>
            <p:ph type="title"/>
          </p:nvPr>
        </p:nvSpPr>
        <p:spPr/>
        <p:txBody>
          <a:bodyPr/>
          <a:lstStyle/>
          <a:p>
            <a:r>
              <a:rPr lang="nl-NL" dirty="0"/>
              <a:t>Stel je voor:</a:t>
            </a:r>
          </a:p>
        </p:txBody>
      </p:sp>
      <p:sp>
        <p:nvSpPr>
          <p:cNvPr id="3" name="Tijdelijke aanduiding voor inhoud 2">
            <a:extLst>
              <a:ext uri="{FF2B5EF4-FFF2-40B4-BE49-F238E27FC236}">
                <a16:creationId xmlns:a16="http://schemas.microsoft.com/office/drawing/2014/main" id="{95D0D4F8-AE91-453D-8783-4A33B3AB5B1E}"/>
              </a:ext>
            </a:extLst>
          </p:cNvPr>
          <p:cNvSpPr>
            <a:spLocks noGrp="1"/>
          </p:cNvSpPr>
          <p:nvPr>
            <p:ph idx="1"/>
          </p:nvPr>
        </p:nvSpPr>
        <p:spPr/>
        <p:txBody>
          <a:bodyPr>
            <a:normAutofit/>
          </a:bodyPr>
          <a:lstStyle/>
          <a:p>
            <a:r>
              <a:rPr lang="nl-NL" sz="3200" dirty="0"/>
              <a:t>In de winkel krijg je van de kassière teveel geld terug.</a:t>
            </a:r>
          </a:p>
          <a:p>
            <a:pPr marL="0" indent="0">
              <a:buNone/>
            </a:pPr>
            <a:endParaRPr lang="nl-NL" sz="3200" dirty="0"/>
          </a:p>
          <a:p>
            <a:r>
              <a:rPr lang="nl-NL" sz="3200" dirty="0"/>
              <a:t>Wat ga jij doen?</a:t>
            </a:r>
          </a:p>
          <a:p>
            <a:r>
              <a:rPr lang="nl-NL" sz="3200" dirty="0"/>
              <a:t>Waarom?</a:t>
            </a:r>
          </a:p>
        </p:txBody>
      </p:sp>
      <p:pic>
        <p:nvPicPr>
          <p:cNvPr id="3076" name="Picture 4" descr="Bakens verzetten tegen de eenzaamheid | Opinie | bd.nl">
            <a:extLst>
              <a:ext uri="{FF2B5EF4-FFF2-40B4-BE49-F238E27FC236}">
                <a16:creationId xmlns:a16="http://schemas.microsoft.com/office/drawing/2014/main" id="{E0557166-C637-4D28-BA37-D08F897A5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67"/>
          <a:stretch/>
        </p:blipFill>
        <p:spPr bwMode="auto">
          <a:xfrm>
            <a:off x="8834062" y="3506649"/>
            <a:ext cx="2291138" cy="25283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8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73AD5-0652-46BD-968C-18373E03268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DE3DB15-1A2F-4A8B-9B2E-82FBCF921E6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27206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22F4A-FC52-413D-B822-024A73B59A69}"/>
              </a:ext>
            </a:extLst>
          </p:cNvPr>
          <p:cNvSpPr>
            <a:spLocks noGrp="1"/>
          </p:cNvSpPr>
          <p:nvPr>
            <p:ph type="title"/>
          </p:nvPr>
        </p:nvSpPr>
        <p:spPr>
          <a:xfrm>
            <a:off x="1066800" y="642594"/>
            <a:ext cx="10058400" cy="1371600"/>
          </a:xfrm>
        </p:spPr>
        <p:txBody>
          <a:bodyPr>
            <a:normAutofit/>
          </a:bodyPr>
          <a:lstStyle/>
          <a:p>
            <a:r>
              <a:rPr lang="nl-NL" dirty="0"/>
              <a:t>Waarden en normen</a:t>
            </a:r>
          </a:p>
        </p:txBody>
      </p:sp>
      <p:sp>
        <p:nvSpPr>
          <p:cNvPr id="3" name="Tijdelijke aanduiding voor inhoud 2">
            <a:extLst>
              <a:ext uri="{FF2B5EF4-FFF2-40B4-BE49-F238E27FC236}">
                <a16:creationId xmlns:a16="http://schemas.microsoft.com/office/drawing/2014/main" id="{AF89738E-C93D-457D-BCD0-188CB2F01BDB}"/>
              </a:ext>
            </a:extLst>
          </p:cNvPr>
          <p:cNvSpPr>
            <a:spLocks noGrp="1"/>
          </p:cNvSpPr>
          <p:nvPr>
            <p:ph idx="1"/>
          </p:nvPr>
        </p:nvSpPr>
        <p:spPr>
          <a:xfrm>
            <a:off x="1066800" y="2103120"/>
            <a:ext cx="6485467" cy="3931920"/>
          </a:xfrm>
        </p:spPr>
        <p:txBody>
          <a:bodyPr>
            <a:normAutofit/>
          </a:bodyPr>
          <a:lstStyle/>
          <a:p>
            <a:r>
              <a:rPr lang="nl-NL" b="1" dirty="0"/>
              <a:t>Waarde: Dingen die je belangrijk vindt,</a:t>
            </a:r>
          </a:p>
          <a:p>
            <a:pPr marL="0" indent="0">
              <a:buNone/>
            </a:pPr>
            <a:r>
              <a:rPr lang="nl-NL" b="1" dirty="0"/>
              <a:t>    als groep of als persoon. </a:t>
            </a:r>
          </a:p>
          <a:p>
            <a:pPr lvl="1"/>
            <a:r>
              <a:rPr lang="nl-NL" dirty="0"/>
              <a:t>Respect</a:t>
            </a:r>
          </a:p>
          <a:p>
            <a:pPr lvl="1"/>
            <a:r>
              <a:rPr lang="nl-NL" dirty="0"/>
              <a:t>Behulpzaamheid</a:t>
            </a:r>
          </a:p>
          <a:p>
            <a:pPr lvl="1"/>
            <a:r>
              <a:rPr lang="nl-NL" dirty="0"/>
              <a:t>Liefde </a:t>
            </a:r>
          </a:p>
          <a:p>
            <a:pPr lvl="1"/>
            <a:endParaRPr lang="nl-NL" dirty="0"/>
          </a:p>
          <a:p>
            <a:pPr marL="285750" lvl="1" indent="-285750"/>
            <a:r>
              <a:rPr lang="nl-NL" b="1" dirty="0"/>
              <a:t>Normen: Gedragsregels die als normaal en </a:t>
            </a:r>
          </a:p>
          <a:p>
            <a:pPr marL="0" lvl="1" indent="0">
              <a:buNone/>
            </a:pPr>
            <a:r>
              <a:rPr lang="nl-NL" b="1" dirty="0"/>
              <a:t>      vanzelfsprekend worden gezien</a:t>
            </a:r>
          </a:p>
          <a:p>
            <a:pPr marL="560070" lvl="2" indent="-285750"/>
            <a:r>
              <a:rPr lang="nl-NL" dirty="0"/>
              <a:t>Op tijd komen</a:t>
            </a:r>
          </a:p>
          <a:p>
            <a:pPr marL="560070" lvl="2" indent="-285750"/>
            <a:r>
              <a:rPr lang="nl-NL" dirty="0"/>
              <a:t>Gaan staan in de bus voor een ouder persoon</a:t>
            </a:r>
          </a:p>
          <a:p>
            <a:pPr marL="560070" lvl="2" indent="-285750"/>
            <a:r>
              <a:rPr lang="nl-NL" dirty="0"/>
              <a:t>De deur voor elkaar open houden</a:t>
            </a:r>
          </a:p>
          <a:p>
            <a:pPr lvl="1"/>
            <a:endParaRPr lang="nl-NL" dirty="0"/>
          </a:p>
        </p:txBody>
      </p:sp>
      <p:pic>
        <p:nvPicPr>
          <p:cNvPr id="4" name="Picture 2" descr="Normen en waarden en massa-immigratie | GLP">
            <a:extLst>
              <a:ext uri="{FF2B5EF4-FFF2-40B4-BE49-F238E27FC236}">
                <a16:creationId xmlns:a16="http://schemas.microsoft.com/office/drawing/2014/main" id="{4429BCD2-14C6-4964-8335-AF8B4F20A5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32195" y="2103120"/>
            <a:ext cx="5607410" cy="31541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9578EF69-A4ED-4802-BDA7-74FF99B37C95}"/>
              </a:ext>
            </a:extLst>
          </p:cNvPr>
          <p:cNvSpPr/>
          <p:nvPr/>
        </p:nvSpPr>
        <p:spPr>
          <a:xfrm>
            <a:off x="1066800" y="2103120"/>
            <a:ext cx="4512067" cy="753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60F89A0B-FDB5-4D7E-9CC6-D2BF2889BA16}"/>
              </a:ext>
            </a:extLst>
          </p:cNvPr>
          <p:cNvSpPr/>
          <p:nvPr/>
        </p:nvSpPr>
        <p:spPr>
          <a:xfrm>
            <a:off x="1066800" y="4124960"/>
            <a:ext cx="4512067" cy="579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738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arn(inVertical)">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Breedbeeld</PresentationFormat>
  <Paragraphs>155</Paragraphs>
  <Slides>35</Slides>
  <Notes>0</Notes>
  <HiddenSlides>0</HiddenSlides>
  <MMClips>1</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35</vt:i4>
      </vt:variant>
    </vt:vector>
  </HeadingPairs>
  <TitlesOfParts>
    <vt:vector size="37" baseType="lpstr">
      <vt:lpstr>Garamond</vt:lpstr>
      <vt:lpstr>Savon</vt:lpstr>
      <vt:lpstr>Ethiek</vt:lpstr>
      <vt:lpstr>Ethiek</vt:lpstr>
      <vt:lpstr>Doelen</vt:lpstr>
      <vt:lpstr>Waarden en normen</vt:lpstr>
      <vt:lpstr>PowerPoint-presentatie</vt:lpstr>
      <vt:lpstr>Stel je voor:</vt:lpstr>
      <vt:lpstr>Stel je voor:</vt:lpstr>
      <vt:lpstr>PowerPoint-presentatie</vt:lpstr>
      <vt:lpstr>Waarden en normen</vt:lpstr>
      <vt:lpstr>PowerPoint-presentatie</vt:lpstr>
      <vt:lpstr>Typische Nederlandse waarden en normen</vt:lpstr>
      <vt:lpstr>Typische Nederlandse waarden en normen</vt:lpstr>
      <vt:lpstr>Opdracht  Normen en waarden</vt:lpstr>
      <vt:lpstr>Dilemma</vt:lpstr>
      <vt:lpstr>Dilemma</vt:lpstr>
      <vt:lpstr>Dilemma</vt:lpstr>
      <vt:lpstr>Dilemma</vt:lpstr>
      <vt:lpstr>Stel je voor:</vt:lpstr>
      <vt:lpstr>Dilemma in de zorg</vt:lpstr>
      <vt:lpstr>Bespreken</vt:lpstr>
      <vt:lpstr>Doelen</vt:lpstr>
      <vt:lpstr>Volgende les</vt:lpstr>
      <vt:lpstr>Ethiek</vt:lpstr>
      <vt:lpstr>Wat is ethiek?</vt:lpstr>
      <vt:lpstr>Ethiek</vt:lpstr>
      <vt:lpstr>PowerPoint-presentatie</vt:lpstr>
      <vt:lpstr>Voorbeelden Deugden</vt:lpstr>
      <vt:lpstr>Ethiek</vt:lpstr>
      <vt:lpstr>Wat is ethiek?</vt:lpstr>
      <vt:lpstr>Ethiek</vt:lpstr>
      <vt:lpstr>Ethiek</vt:lpstr>
      <vt:lpstr>Ethiek</vt:lpstr>
      <vt:lpstr>Ethiek</vt:lpstr>
      <vt:lpstr>Ethiek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Ethiek</dc:title>
  <dc:creator>janita sikkema</dc:creator>
  <cp:lastModifiedBy>janita sikkema</cp:lastModifiedBy>
  <cp:revision>4</cp:revision>
  <dcterms:created xsi:type="dcterms:W3CDTF">2020-10-15T20:28:19Z</dcterms:created>
  <dcterms:modified xsi:type="dcterms:W3CDTF">2020-10-29T08:39:49Z</dcterms:modified>
</cp:coreProperties>
</file>