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notesSlides/notesSlide11.xml" ContentType="application/vnd.openxmlformats-officedocument.presentationml.notesSlide+xml"/>
  <Override PartName="/ppt/tags/tag32.xml" ContentType="application/vnd.openxmlformats-officedocument.presentationml.tags+xml"/>
  <Override PartName="/ppt/notesSlides/notesSlide12.xml" ContentType="application/vnd.openxmlformats-officedocument.presentationml.notesSlide+xml"/>
  <Override PartName="/ppt/tags/tag33.xml" ContentType="application/vnd.openxmlformats-officedocument.presentationml.tags+xml"/>
  <Override PartName="/ppt/notesSlides/notesSlide13.xml" ContentType="application/vnd.openxmlformats-officedocument.presentationml.notesSlide+xml"/>
  <Override PartName="/ppt/tags/tag34.xml" ContentType="application/vnd.openxmlformats-officedocument.presentationml.tags+xml"/>
  <Override PartName="/ppt/notesSlides/notesSlide14.xml" ContentType="application/vnd.openxmlformats-officedocument.presentationml.notesSlide+xml"/>
  <Override PartName="/ppt/tags/tag35.xml" ContentType="application/vnd.openxmlformats-officedocument.presentationml.tags+xml"/>
  <Override PartName="/ppt/notesSlides/notesSlide15.xml" ContentType="application/vnd.openxmlformats-officedocument.presentationml.notesSlide+xml"/>
  <Override PartName="/ppt/tags/tag36.xml" ContentType="application/vnd.openxmlformats-officedocument.presentationml.tags+xml"/>
  <Override PartName="/ppt/notesSlides/notesSlide16.xml" ContentType="application/vnd.openxmlformats-officedocument.presentationml.notesSlide+xml"/>
  <Override PartName="/ppt/tags/tag37.xml" ContentType="application/vnd.openxmlformats-officedocument.presentationml.tags+xml"/>
  <Override PartName="/ppt/notesSlides/notesSlide17.xml" ContentType="application/vnd.openxmlformats-officedocument.presentationml.notesSlide+xml"/>
  <Override PartName="/ppt/tags/tag38.xml" ContentType="application/vnd.openxmlformats-officedocument.presentationml.tags+xml"/>
  <Override PartName="/ppt/notesSlides/notesSlide18.xml" ContentType="application/vnd.openxmlformats-officedocument.presentationml.notesSlide+xml"/>
  <Override PartName="/ppt/tags/tag39.xml" ContentType="application/vnd.openxmlformats-officedocument.presentationml.tags+xml"/>
  <Override PartName="/ppt/notesSlides/notesSlide19.xml" ContentType="application/vnd.openxmlformats-officedocument.presentationml.notesSlide+xml"/>
  <Override PartName="/ppt/tags/tag40.xml" ContentType="application/vnd.openxmlformats-officedocument.presentationml.tags+xml"/>
  <Override PartName="/ppt/notesSlides/notesSlide20.xml" ContentType="application/vnd.openxmlformats-officedocument.presentationml.notesSlide+xml"/>
  <Override PartName="/ppt/tags/tag41.xml" ContentType="application/vnd.openxmlformats-officedocument.presentationml.tags+xml"/>
  <Override PartName="/ppt/notesSlides/notesSlide21.xml" ContentType="application/vnd.openxmlformats-officedocument.presentationml.notesSlide+xml"/>
  <Override PartName="/ppt/tags/tag42.xml" ContentType="application/vnd.openxmlformats-officedocument.presentationml.tags+xml"/>
  <Override PartName="/ppt/notesSlides/notesSlide22.xml" ContentType="application/vnd.openxmlformats-officedocument.presentationml.notesSlide+xml"/>
  <Override PartName="/ppt/tags/tag43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66" r:id="rId2"/>
    <p:sldId id="340" r:id="rId3"/>
    <p:sldId id="341" r:id="rId4"/>
    <p:sldId id="342" r:id="rId5"/>
    <p:sldId id="343" r:id="rId6"/>
    <p:sldId id="344" r:id="rId7"/>
    <p:sldId id="345" r:id="rId8"/>
    <p:sldId id="346" r:id="rId9"/>
    <p:sldId id="367" r:id="rId10"/>
    <p:sldId id="368" r:id="rId11"/>
    <p:sldId id="369" r:id="rId12"/>
    <p:sldId id="352" r:id="rId13"/>
    <p:sldId id="353" r:id="rId14"/>
    <p:sldId id="356" r:id="rId15"/>
    <p:sldId id="357" r:id="rId16"/>
    <p:sldId id="358" r:id="rId17"/>
    <p:sldId id="359" r:id="rId18"/>
    <p:sldId id="361" r:id="rId19"/>
    <p:sldId id="362" r:id="rId20"/>
    <p:sldId id="363" r:id="rId21"/>
    <p:sldId id="364" r:id="rId22"/>
    <p:sldId id="365" r:id="rId23"/>
    <p:sldId id="370" r:id="rId24"/>
  </p:sldIdLst>
  <p:sldSz cx="12192000" cy="6858000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D2D"/>
    <a:srgbClr val="D15649"/>
    <a:srgbClr val="6B6B6B"/>
    <a:srgbClr val="C7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1E4DDA-55D5-4AA9-BEF0-4B6CFBB20F24}" type="datetimeFigureOut">
              <a:rPr lang="nl-NL" smtClean="0"/>
              <a:t>12-10-2020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22C34-9E26-4841-8EF4-8178E74EF0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9824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285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87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54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63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550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019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46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31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08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114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0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366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61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36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954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22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144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336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94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219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04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A0297-835B-4005-A73E-7D056FBE2D9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03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22C34-9E26-4841-8EF4-8178E74EF0F2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7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M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1"/>
          <p:cNvSpPr>
            <a:spLocks noGrp="1"/>
          </p:cNvSpPr>
          <p:nvPr>
            <p:ph type="pic" idx="10"/>
          </p:nvPr>
        </p:nvSpPr>
        <p:spPr>
          <a:xfrm>
            <a:off x="7875784" y="3698660"/>
            <a:ext cx="1650685" cy="1116689"/>
          </a:xfrm>
          <a:prstGeom prst="roundRect">
            <a:avLst>
              <a:gd name="adj" fmla="val 5152"/>
            </a:avLst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ru-RU" dirty="0"/>
          </a:p>
        </p:txBody>
      </p:sp>
      <p:sp>
        <p:nvSpPr>
          <p:cNvPr id="7" name="Picture 2"/>
          <p:cNvSpPr>
            <a:spLocks noGrp="1"/>
          </p:cNvSpPr>
          <p:nvPr>
            <p:ph type="pic" sz="quarter" idx="11"/>
          </p:nvPr>
        </p:nvSpPr>
        <p:spPr>
          <a:xfrm>
            <a:off x="4361536" y="3698660"/>
            <a:ext cx="1650685" cy="1116689"/>
          </a:xfrm>
          <a:prstGeom prst="roundRect">
            <a:avLst>
              <a:gd name="adj" fmla="val 4939"/>
            </a:avLst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ru-RU" dirty="0"/>
          </a:p>
        </p:txBody>
      </p:sp>
      <p:sp>
        <p:nvSpPr>
          <p:cNvPr id="8" name="Picture 3"/>
          <p:cNvSpPr>
            <a:spLocks noGrp="1"/>
          </p:cNvSpPr>
          <p:nvPr>
            <p:ph type="pic" sz="quarter" idx="12"/>
          </p:nvPr>
        </p:nvSpPr>
        <p:spPr>
          <a:xfrm>
            <a:off x="847288" y="3698660"/>
            <a:ext cx="1650685" cy="1116689"/>
          </a:xfrm>
          <a:prstGeom prst="roundRect">
            <a:avLst>
              <a:gd name="adj" fmla="val 4939"/>
            </a:avLst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ru-RU" dirty="0"/>
          </a:p>
        </p:txBody>
      </p:sp>
      <p:sp>
        <p:nvSpPr>
          <p:cNvPr id="9" name="Picture 4"/>
          <p:cNvSpPr>
            <a:spLocks noGrp="1"/>
          </p:cNvSpPr>
          <p:nvPr>
            <p:ph type="pic" sz="quarter" idx="13"/>
          </p:nvPr>
        </p:nvSpPr>
        <p:spPr>
          <a:xfrm>
            <a:off x="7879436" y="1525915"/>
            <a:ext cx="1650685" cy="1116689"/>
          </a:xfrm>
          <a:prstGeom prst="roundRect">
            <a:avLst>
              <a:gd name="adj" fmla="val 4725"/>
            </a:avLst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ru-RU" dirty="0"/>
          </a:p>
        </p:txBody>
      </p:sp>
      <p:sp>
        <p:nvSpPr>
          <p:cNvPr id="10" name="Picture 5"/>
          <p:cNvSpPr>
            <a:spLocks noGrp="1"/>
          </p:cNvSpPr>
          <p:nvPr>
            <p:ph type="pic" sz="quarter" idx="14"/>
          </p:nvPr>
        </p:nvSpPr>
        <p:spPr>
          <a:xfrm>
            <a:off x="4351704" y="1506251"/>
            <a:ext cx="1650685" cy="1116689"/>
          </a:xfrm>
          <a:prstGeom prst="roundRect">
            <a:avLst>
              <a:gd name="adj" fmla="val 5152"/>
            </a:avLst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ru-RU"/>
          </a:p>
        </p:txBody>
      </p:sp>
      <p:sp>
        <p:nvSpPr>
          <p:cNvPr id="11" name="Picture 6"/>
          <p:cNvSpPr>
            <a:spLocks noGrp="1"/>
          </p:cNvSpPr>
          <p:nvPr>
            <p:ph type="pic" sz="quarter" idx="15"/>
          </p:nvPr>
        </p:nvSpPr>
        <p:spPr>
          <a:xfrm>
            <a:off x="840462" y="1506251"/>
            <a:ext cx="1650685" cy="1116689"/>
          </a:xfrm>
          <a:prstGeom prst="roundRect">
            <a:avLst>
              <a:gd name="adj" fmla="val 4512"/>
            </a:avLst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ru-RU"/>
          </a:p>
        </p:txBody>
      </p:sp>
      <p:sp>
        <p:nvSpPr>
          <p:cNvPr id="12" name="Text 1"/>
          <p:cNvSpPr>
            <a:spLocks noGrp="1"/>
          </p:cNvSpPr>
          <p:nvPr>
            <p:ph type="body" sz="quarter" idx="16" hasCustomPrompt="1"/>
          </p:nvPr>
        </p:nvSpPr>
        <p:spPr>
          <a:xfrm>
            <a:off x="4257633" y="5097516"/>
            <a:ext cx="3132000" cy="742144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u="none" strike="noStrike" kern="1200" cap="none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3" name="Title"/>
          <p:cNvSpPr>
            <a:spLocks noGrp="1"/>
          </p:cNvSpPr>
          <p:nvPr>
            <p:ph type="title" idx="17" hasCustomPrompt="1"/>
          </p:nvPr>
        </p:nvSpPr>
        <p:spPr>
          <a:xfrm>
            <a:off x="686346" y="213026"/>
            <a:ext cx="8387316" cy="600164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b="1" i="0" u="none" strike="noStrike" kern="1200" cap="none" spc="0" baseline="0">
                <a:solidFill>
                  <a:schemeClr val="tx1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14" name="Text 2"/>
          <p:cNvSpPr>
            <a:spLocks noGrp="1"/>
          </p:cNvSpPr>
          <p:nvPr>
            <p:ph type="body" sz="quarter" idx="18" hasCustomPrompt="1"/>
          </p:nvPr>
        </p:nvSpPr>
        <p:spPr>
          <a:xfrm>
            <a:off x="7782092" y="4893510"/>
            <a:ext cx="1910813" cy="23442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tx1">
                    <a:lumMod val="10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5" name="Text 3"/>
          <p:cNvSpPr>
            <a:spLocks noGrp="1"/>
          </p:cNvSpPr>
          <p:nvPr>
            <p:ph type="body" sz="quarter" idx="19" hasCustomPrompt="1"/>
          </p:nvPr>
        </p:nvSpPr>
        <p:spPr>
          <a:xfrm>
            <a:off x="7782092" y="5097516"/>
            <a:ext cx="3132000" cy="742144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u="none" strike="noStrike" kern="1200" cap="none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6" name="Text 4"/>
          <p:cNvSpPr>
            <a:spLocks noGrp="1"/>
          </p:cNvSpPr>
          <p:nvPr>
            <p:ph type="body" sz="quarter" idx="20" hasCustomPrompt="1"/>
          </p:nvPr>
        </p:nvSpPr>
        <p:spPr>
          <a:xfrm>
            <a:off x="4264183" y="4893510"/>
            <a:ext cx="1910813" cy="23442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tx1">
                    <a:lumMod val="10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7" name="Text 5"/>
          <p:cNvSpPr>
            <a:spLocks noGrp="1"/>
          </p:cNvSpPr>
          <p:nvPr>
            <p:ph type="body" sz="quarter" idx="21" hasCustomPrompt="1"/>
          </p:nvPr>
        </p:nvSpPr>
        <p:spPr>
          <a:xfrm>
            <a:off x="746273" y="4893510"/>
            <a:ext cx="1910813" cy="23442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tx1">
                    <a:lumMod val="10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8" name="Text 6"/>
          <p:cNvSpPr>
            <a:spLocks noGrp="1"/>
          </p:cNvSpPr>
          <p:nvPr>
            <p:ph type="body" sz="quarter" idx="22" hasCustomPrompt="1"/>
          </p:nvPr>
        </p:nvSpPr>
        <p:spPr>
          <a:xfrm>
            <a:off x="746273" y="5097516"/>
            <a:ext cx="3132000" cy="742144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u="none" strike="noStrike" kern="1200" cap="none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9" name="Text 7"/>
          <p:cNvSpPr>
            <a:spLocks noGrp="1"/>
          </p:cNvSpPr>
          <p:nvPr>
            <p:ph type="body" sz="quarter" idx="23" hasCustomPrompt="1"/>
          </p:nvPr>
        </p:nvSpPr>
        <p:spPr>
          <a:xfrm>
            <a:off x="7782092" y="2701463"/>
            <a:ext cx="1910813" cy="23442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tx1">
                    <a:lumMod val="10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0" name="Text 8"/>
          <p:cNvSpPr>
            <a:spLocks noGrp="1"/>
          </p:cNvSpPr>
          <p:nvPr>
            <p:ph type="body" sz="quarter" idx="24" hasCustomPrompt="1"/>
          </p:nvPr>
        </p:nvSpPr>
        <p:spPr>
          <a:xfrm>
            <a:off x="7782092" y="2905470"/>
            <a:ext cx="3132000" cy="737158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u="none" strike="noStrike" kern="1200" cap="none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1" name="Text 9"/>
          <p:cNvSpPr>
            <a:spLocks noGrp="1"/>
          </p:cNvSpPr>
          <p:nvPr>
            <p:ph type="body" sz="quarter" idx="25" hasCustomPrompt="1"/>
          </p:nvPr>
        </p:nvSpPr>
        <p:spPr>
          <a:xfrm>
            <a:off x="4264183" y="2701463"/>
            <a:ext cx="1910813" cy="23442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tx1">
                    <a:lumMod val="10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2" name="Text 10"/>
          <p:cNvSpPr>
            <a:spLocks noGrp="1"/>
          </p:cNvSpPr>
          <p:nvPr>
            <p:ph type="body" sz="quarter" idx="26" hasCustomPrompt="1"/>
          </p:nvPr>
        </p:nvSpPr>
        <p:spPr>
          <a:xfrm>
            <a:off x="4264183" y="2905471"/>
            <a:ext cx="3132000" cy="724365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u="none" strike="noStrike" kern="1200" cap="none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3" name="Text 11"/>
          <p:cNvSpPr>
            <a:spLocks noGrp="1"/>
          </p:cNvSpPr>
          <p:nvPr>
            <p:ph type="body" sz="quarter" idx="27" hasCustomPrompt="1"/>
          </p:nvPr>
        </p:nvSpPr>
        <p:spPr>
          <a:xfrm>
            <a:off x="746273" y="2701463"/>
            <a:ext cx="1910813" cy="23442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1" i="0" u="none" strike="noStrike" kern="1200" cap="all" spc="40" baseline="0">
                <a:solidFill>
                  <a:schemeClr val="tx1">
                    <a:lumMod val="10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4" name="Text 12"/>
          <p:cNvSpPr>
            <a:spLocks noGrp="1"/>
          </p:cNvSpPr>
          <p:nvPr>
            <p:ph type="body" sz="quarter" idx="28" hasCustomPrompt="1"/>
          </p:nvPr>
        </p:nvSpPr>
        <p:spPr>
          <a:xfrm>
            <a:off x="746273" y="2905468"/>
            <a:ext cx="3132000" cy="737159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1" i="0" u="none" strike="noStrike" kern="1200" cap="none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6870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/>
          <p:cNvSpPr>
            <a:spLocks noGrp="1"/>
          </p:cNvSpPr>
          <p:nvPr>
            <p:ph type="body" idx="10" hasCustomPrompt="1"/>
          </p:nvPr>
        </p:nvSpPr>
        <p:spPr>
          <a:xfrm>
            <a:off x="3674665" y="5865626"/>
            <a:ext cx="3533802" cy="381002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1428484" y="4670652"/>
            <a:ext cx="8600419" cy="998628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55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1447647" y="3695044"/>
            <a:ext cx="4301107" cy="253916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 b="1" i="0" u="none" strike="noStrike" kern="1200" cap="all" spc="90" baseline="0">
                <a:solidFill>
                  <a:schemeClr val="tx1">
                    <a:lumMod val="10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itle"/>
          <p:cNvSpPr>
            <a:spLocks noGrp="1"/>
          </p:cNvSpPr>
          <p:nvPr>
            <p:ph type="title" idx="13" hasCustomPrompt="1"/>
          </p:nvPr>
        </p:nvSpPr>
        <p:spPr>
          <a:xfrm>
            <a:off x="1418324" y="3986687"/>
            <a:ext cx="8227121" cy="661720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700" b="1" i="0" u="none" strike="noStrike" kern="1200" cap="none" spc="0" baseline="0">
                <a:solidFill>
                  <a:schemeClr val="tx1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10" name="Picture 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062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/>
          <p:cNvSpPr>
            <a:spLocks noGrp="1"/>
          </p:cNvSpPr>
          <p:nvPr>
            <p:ph type="body" idx="10" hasCustomPrompt="1"/>
          </p:nvPr>
        </p:nvSpPr>
        <p:spPr>
          <a:xfrm>
            <a:off x="441748" y="85412"/>
            <a:ext cx="5700697" cy="261610"/>
          </a:xfr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 b="0" i="0" u="none" strike="noStrike" kern="1200" cap="none" spc="0" baseline="0">
                <a:solidFill>
                  <a:srgbClr val="6B6B6B">
                    <a:lumMod val="100000"/>
                  </a:srgbClr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" name="Video 1"/>
          <p:cNvSpPr>
            <a:spLocks noGrp="1"/>
          </p:cNvSpPr>
          <p:nvPr>
            <p:ph type="media" sz="quarter" idx="12" hasCustomPrompt="1"/>
          </p:nvPr>
        </p:nvSpPr>
        <p:spPr>
          <a:xfrm>
            <a:off x="2615520" y="1037765"/>
            <a:ext cx="6803784" cy="426182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video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07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olution 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/>
          <p:cNvSpPr>
            <a:spLocks noGrp="1"/>
          </p:cNvSpPr>
          <p:nvPr>
            <p:ph type="body" idx="10" hasCustomPrompt="1"/>
          </p:nvPr>
        </p:nvSpPr>
        <p:spPr>
          <a:xfrm>
            <a:off x="441747" y="85412"/>
            <a:ext cx="5586519" cy="261610"/>
          </a:xfr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 b="0" i="0" u="none" strike="noStrike" kern="1200" cap="none" spc="0" baseline="0">
                <a:solidFill>
                  <a:srgbClr val="6B6B6B">
                    <a:lumMod val="100000"/>
                  </a:srgbClr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6028268" y="2791520"/>
            <a:ext cx="4969993" cy="2655022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171450" marR="0" indent="-171450" algn="l" rtl="0" eaLnBrk="1" fontAlgn="auto" hangingPunct="1">
              <a:lnSpc>
                <a:spcPct val="128000"/>
              </a:lnSpc>
              <a:spcBef>
                <a:spcPts val="0"/>
              </a:spcBef>
              <a:spcAft>
                <a:spcPts val="170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 sz="14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898384" y="2791520"/>
            <a:ext cx="4944000" cy="2655022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171450" marR="0" indent="-171450" algn="l" rtl="0" eaLnBrk="1" fontAlgn="auto" hangingPunct="1">
              <a:lnSpc>
                <a:spcPct val="128000"/>
              </a:lnSpc>
              <a:spcBef>
                <a:spcPts val="0"/>
              </a:spcBef>
              <a:spcAft>
                <a:spcPts val="1700"/>
              </a:spcAft>
              <a:buClr>
                <a:schemeClr val="accent6"/>
              </a:buClr>
              <a:buFont typeface="Wingdings" panose="05000000000000000000" pitchFamily="2" charset="2"/>
              <a:buChar char="ü"/>
              <a:defRPr sz="14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898496" y="1642541"/>
            <a:ext cx="9237241" cy="841353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4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idx="14" hasCustomPrompt="1"/>
          </p:nvPr>
        </p:nvSpPr>
        <p:spPr>
          <a:xfrm>
            <a:off x="892146" y="836511"/>
            <a:ext cx="8624892" cy="488788"/>
          </a:xfr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 b="1" i="0" u="none" strike="noStrike" kern="1200" cap="none" spc="0" baseline="0">
                <a:solidFill>
                  <a:schemeClr val="tx1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61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/>
          <p:cNvSpPr>
            <a:spLocks noGrp="1"/>
          </p:cNvSpPr>
          <p:nvPr>
            <p:ph type="body" idx="10" hasCustomPrompt="1"/>
          </p:nvPr>
        </p:nvSpPr>
        <p:spPr>
          <a:xfrm>
            <a:off x="441747" y="85412"/>
            <a:ext cx="5654252" cy="261610"/>
          </a:xfr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 b="0" i="0" u="none" strike="noStrike" kern="1200" cap="none" spc="0" baseline="0">
                <a:solidFill>
                  <a:srgbClr val="6B6B6B">
                    <a:lumMod val="100000"/>
                  </a:srgbClr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898496" y="1737789"/>
            <a:ext cx="8151720" cy="896592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400" b="0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itle"/>
          <p:cNvSpPr>
            <a:spLocks noGrp="1"/>
          </p:cNvSpPr>
          <p:nvPr>
            <p:ph type="title" idx="12" hasCustomPrompt="1"/>
          </p:nvPr>
        </p:nvSpPr>
        <p:spPr>
          <a:xfrm>
            <a:off x="892146" y="931761"/>
            <a:ext cx="8606695" cy="515526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 b="1" i="0" u="none" strike="noStrike" kern="1200" cap="none" spc="0" baseline="0">
                <a:solidFill>
                  <a:schemeClr val="tx1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5460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/>
          <p:cNvSpPr>
            <a:spLocks noGrp="1"/>
          </p:cNvSpPr>
          <p:nvPr>
            <p:ph type="body" idx="10" hasCustomPrompt="1"/>
          </p:nvPr>
        </p:nvSpPr>
        <p:spPr>
          <a:xfrm>
            <a:off x="4275332" y="4240239"/>
            <a:ext cx="6061984" cy="279435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441748" y="85412"/>
            <a:ext cx="5700697" cy="261610"/>
          </a:xfrm>
          <a:prstGeom prst="rect">
            <a:avLst/>
          </a:prstGeo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 b="0" i="0" u="none" strike="noStrike" kern="1200" cap="none" spc="0" baseline="0">
                <a:solidFill>
                  <a:srgbClr val="6B6B6B">
                    <a:lumMod val="100000"/>
                  </a:srgbClr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ext 3"/>
          <p:cNvSpPr>
            <a:spLocks noGrp="1"/>
          </p:cNvSpPr>
          <p:nvPr>
            <p:ph type="body" sz="quarter" idx="12" hasCustomPrompt="1"/>
          </p:nvPr>
        </p:nvSpPr>
        <p:spPr>
          <a:xfrm>
            <a:off x="4275332" y="3917910"/>
            <a:ext cx="6061984" cy="296428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400" b="1" i="0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4"/>
          <p:cNvSpPr>
            <a:spLocks noGrp="1"/>
          </p:cNvSpPr>
          <p:nvPr>
            <p:ph type="body" sz="quarter" idx="13" hasCustomPrompt="1"/>
          </p:nvPr>
        </p:nvSpPr>
        <p:spPr>
          <a:xfrm>
            <a:off x="4278609" y="2399244"/>
            <a:ext cx="6058707" cy="1350626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46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500" b="0" i="1" u="none" strike="noStrike" kern="12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itle"/>
          <p:cNvSpPr>
            <a:spLocks noGrp="1"/>
          </p:cNvSpPr>
          <p:nvPr>
            <p:ph type="title" idx="14" hasCustomPrompt="1"/>
          </p:nvPr>
        </p:nvSpPr>
        <p:spPr>
          <a:xfrm>
            <a:off x="892147" y="836511"/>
            <a:ext cx="8064284" cy="515526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 b="1" i="0" u="none" strike="noStrike" kern="1200" cap="none" spc="0" baseline="0">
                <a:solidFill>
                  <a:schemeClr val="tx1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11" name="Picture 1"/>
          <p:cNvSpPr>
            <a:spLocks noGrp="1"/>
          </p:cNvSpPr>
          <p:nvPr>
            <p:ph type="pic" sz="quarter" idx="15"/>
          </p:nvPr>
        </p:nvSpPr>
        <p:spPr>
          <a:xfrm>
            <a:off x="1016001" y="2209801"/>
            <a:ext cx="2340000" cy="23400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nl-NL"/>
              <a:t>Klik op het pictogram als u een afbeelding wilt toevoegen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019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mma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idx="10" hasCustomPrompt="1"/>
          </p:nvPr>
        </p:nvSpPr>
        <p:spPr>
          <a:xfrm>
            <a:off x="892148" y="749416"/>
            <a:ext cx="8146345" cy="515526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500" b="1" i="0" u="none" strike="noStrike" kern="1200" cap="none" spc="0" baseline="0">
                <a:solidFill>
                  <a:schemeClr val="tx1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7" name="Text 1"/>
          <p:cNvSpPr>
            <a:spLocks noGrp="1"/>
          </p:cNvSpPr>
          <p:nvPr>
            <p:ph type="body" idx="11" hasCustomPrompt="1"/>
          </p:nvPr>
        </p:nvSpPr>
        <p:spPr>
          <a:xfrm>
            <a:off x="6825553" y="4693411"/>
            <a:ext cx="3960000" cy="565026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28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2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ext 2"/>
          <p:cNvSpPr>
            <a:spLocks noGrp="1"/>
          </p:cNvSpPr>
          <p:nvPr>
            <p:ph type="body" sz="quarter" idx="12" hasCustomPrompt="1"/>
          </p:nvPr>
        </p:nvSpPr>
        <p:spPr>
          <a:xfrm>
            <a:off x="6825553" y="3851047"/>
            <a:ext cx="3960000" cy="565026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28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2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3"/>
          <p:cNvSpPr>
            <a:spLocks noGrp="1"/>
          </p:cNvSpPr>
          <p:nvPr>
            <p:ph type="body" sz="quarter" idx="13" hasCustomPrompt="1"/>
          </p:nvPr>
        </p:nvSpPr>
        <p:spPr>
          <a:xfrm>
            <a:off x="6825553" y="3008683"/>
            <a:ext cx="3960000" cy="565026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28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2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ext 4"/>
          <p:cNvSpPr>
            <a:spLocks noGrp="1"/>
          </p:cNvSpPr>
          <p:nvPr>
            <p:ph type="body" sz="quarter" idx="14" hasCustomPrompt="1"/>
          </p:nvPr>
        </p:nvSpPr>
        <p:spPr>
          <a:xfrm>
            <a:off x="6825553" y="2166319"/>
            <a:ext cx="3960000" cy="565026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28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2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Text 5"/>
          <p:cNvSpPr>
            <a:spLocks noGrp="1"/>
          </p:cNvSpPr>
          <p:nvPr>
            <p:ph type="body" sz="quarter" idx="15" hasCustomPrompt="1"/>
          </p:nvPr>
        </p:nvSpPr>
        <p:spPr>
          <a:xfrm>
            <a:off x="1662845" y="4693411"/>
            <a:ext cx="3960000" cy="565026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28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2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2" name="Text 6"/>
          <p:cNvSpPr>
            <a:spLocks noGrp="1"/>
          </p:cNvSpPr>
          <p:nvPr>
            <p:ph type="body" sz="quarter" idx="16" hasCustomPrompt="1"/>
          </p:nvPr>
        </p:nvSpPr>
        <p:spPr>
          <a:xfrm>
            <a:off x="1662845" y="3851047"/>
            <a:ext cx="3960000" cy="565026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28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2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3" name="Text 7"/>
          <p:cNvSpPr>
            <a:spLocks noGrp="1"/>
          </p:cNvSpPr>
          <p:nvPr>
            <p:ph type="body" sz="quarter" idx="17" hasCustomPrompt="1"/>
          </p:nvPr>
        </p:nvSpPr>
        <p:spPr>
          <a:xfrm>
            <a:off x="1662845" y="3008683"/>
            <a:ext cx="3960000" cy="565026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28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2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4" name="Text 8"/>
          <p:cNvSpPr>
            <a:spLocks noGrp="1"/>
          </p:cNvSpPr>
          <p:nvPr>
            <p:ph type="body" sz="quarter" idx="18" hasCustomPrompt="1"/>
          </p:nvPr>
        </p:nvSpPr>
        <p:spPr>
          <a:xfrm>
            <a:off x="1662845" y="2166319"/>
            <a:ext cx="3960000" cy="565026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28000"/>
              </a:lnSpc>
              <a:spcBef>
                <a:spcPts val="0"/>
              </a:spcBef>
              <a:spcAft>
                <a:spcPts val="1700"/>
              </a:spcAft>
              <a:buFontTx/>
              <a:buNone/>
              <a:defRPr sz="1200" b="0" i="0" u="none" strike="noStrike" kern="1200" cap="none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568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M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"/>
          <p:cNvSpPr>
            <a:spLocks noGrp="1"/>
          </p:cNvSpPr>
          <p:nvPr>
            <p:ph type="title" idx="10" hasCustomPrompt="1"/>
          </p:nvPr>
        </p:nvSpPr>
        <p:spPr>
          <a:xfrm>
            <a:off x="1706875" y="1160067"/>
            <a:ext cx="7318216" cy="630942"/>
          </a:xfr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500" b="1" i="0" u="none" strike="noStrike" kern="1200" cap="none" spc="0" baseline="0">
                <a:solidFill>
                  <a:schemeClr val="tx1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833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/60 Pictur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/>
          <p:cNvSpPr>
            <a:spLocks noGrp="1"/>
          </p:cNvSpPr>
          <p:nvPr>
            <p:ph type="body" idx="10" hasCustomPrompt="1"/>
          </p:nvPr>
        </p:nvSpPr>
        <p:spPr>
          <a:xfrm>
            <a:off x="441749" y="85412"/>
            <a:ext cx="5714921" cy="261610"/>
          </a:xfr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 b="0" i="0" u="none" strike="noStrike" kern="1200" cap="none" spc="0" baseline="0">
                <a:solidFill>
                  <a:srgbClr val="6B6B6B">
                    <a:lumMod val="100000"/>
                  </a:srgbClr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Picture 1"/>
          <p:cNvSpPr>
            <a:spLocks noGrp="1"/>
          </p:cNvSpPr>
          <p:nvPr>
            <p:ph type="pic" sz="quarter" idx="11"/>
          </p:nvPr>
        </p:nvSpPr>
        <p:spPr>
          <a:xfrm>
            <a:off x="7265561" y="1410311"/>
            <a:ext cx="5549556" cy="3915903"/>
          </a:xfrm>
          <a:prstGeom prst="roundRect">
            <a:avLst>
              <a:gd name="adj" fmla="val 2235"/>
            </a:avLst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8" name="Text 2"/>
          <p:cNvSpPr>
            <a:spLocks noGrp="1"/>
          </p:cNvSpPr>
          <p:nvPr>
            <p:ph type="body" sz="quarter" idx="12" hasCustomPrompt="1"/>
          </p:nvPr>
        </p:nvSpPr>
        <p:spPr>
          <a:xfrm>
            <a:off x="1468768" y="2725473"/>
            <a:ext cx="4516686" cy="2110321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400" b="0" i="0" u="none" strike="noStrike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itle"/>
          <p:cNvSpPr>
            <a:spLocks noGrp="1"/>
          </p:cNvSpPr>
          <p:nvPr>
            <p:ph type="title" idx="13" hasCustomPrompt="1"/>
          </p:nvPr>
        </p:nvSpPr>
        <p:spPr>
          <a:xfrm>
            <a:off x="1462421" y="1503585"/>
            <a:ext cx="4523033" cy="938911"/>
          </a:xfrm>
        </p:spPr>
        <p:txBody>
          <a:bodyPr vert="horz" wrap="none" lIns="91440" tIns="45720" rIns="91440" bIns="45720" anchor="b" anchorCtr="0">
            <a:noAutofit/>
          </a:bodyPr>
          <a:lstStyle>
            <a:lvl1pPr marL="0" marR="0" indent="0" algn="l" rtl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u="none" strike="noStrike" kern="1200" cap="none" spc="0" baseline="0">
                <a:solidFill>
                  <a:schemeClr val="tx1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466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/50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/>
          <p:cNvSpPr>
            <a:spLocks noGrp="1"/>
          </p:cNvSpPr>
          <p:nvPr>
            <p:ph type="body" idx="10" hasCustomPrompt="1"/>
          </p:nvPr>
        </p:nvSpPr>
        <p:spPr>
          <a:xfrm>
            <a:off x="441747" y="85412"/>
            <a:ext cx="5410412" cy="261610"/>
          </a:xfrm>
        </p:spPr>
        <p:txBody>
          <a:bodyPr vert="horz" wrap="non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100" b="0" i="0" u="none" strike="noStrike" kern="1200" cap="none" spc="0" baseline="0">
                <a:solidFill>
                  <a:srgbClr val="6B6B6B">
                    <a:lumMod val="100000"/>
                  </a:srgbClr>
                </a:solidFill>
                <a:latin typeface="+mj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2"/>
          <p:cNvSpPr>
            <a:spLocks noGrp="1"/>
          </p:cNvSpPr>
          <p:nvPr>
            <p:ph type="body" sz="quarter" idx="11" hasCustomPrompt="1"/>
          </p:nvPr>
        </p:nvSpPr>
        <p:spPr>
          <a:xfrm>
            <a:off x="898496" y="2725473"/>
            <a:ext cx="4689504" cy="2110321"/>
          </a:xfrm>
          <a:prstGeom prst="rect">
            <a:avLst/>
          </a:prstGeom>
        </p:spPr>
        <p:txBody>
          <a:bodyPr vert="horz" wrap="square" lIns="91440" tIns="45720" rIns="91440" bIns="45720" anchor="t" anchorCtr="0">
            <a:noAutofit/>
          </a:bodyPr>
          <a:lstStyle>
            <a:lvl1pPr marL="0" marR="0" indent="0" algn="l" rtl="0" eaLnBrk="1" fontAlgn="auto" hangingPunct="1">
              <a:lnSpc>
                <a:spcPct val="134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400" b="0" i="0" u="none" strike="noStrike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itle"/>
          <p:cNvSpPr>
            <a:spLocks noGrp="1"/>
          </p:cNvSpPr>
          <p:nvPr>
            <p:ph type="title" idx="12" hasCustomPrompt="1"/>
          </p:nvPr>
        </p:nvSpPr>
        <p:spPr>
          <a:xfrm>
            <a:off x="892149" y="1503585"/>
            <a:ext cx="4523033" cy="938911"/>
          </a:xfrm>
        </p:spPr>
        <p:txBody>
          <a:bodyPr vert="horz" wrap="none" lIns="91440" tIns="45720" rIns="91440" bIns="45720" anchor="b" anchorCtr="0">
            <a:noAutofit/>
          </a:bodyPr>
          <a:lstStyle>
            <a:lvl1pPr marL="0" marR="0" indent="0" algn="l" rtl="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i="0" u="none" strike="noStrike" kern="1200" cap="none" spc="0" baseline="0">
                <a:solidFill>
                  <a:schemeClr val="tx1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  <a:endParaRPr lang="ru-RU" dirty="0"/>
          </a:p>
        </p:txBody>
      </p:sp>
      <p:sp>
        <p:nvSpPr>
          <p:cNvPr id="9" name="Picture 1"/>
          <p:cNvSpPr>
            <a:spLocks noGrp="1"/>
          </p:cNvSpPr>
          <p:nvPr>
            <p:ph type="pic" sz="quarter" idx="13"/>
          </p:nvPr>
        </p:nvSpPr>
        <p:spPr>
          <a:xfrm>
            <a:off x="6472988" y="0"/>
            <a:ext cx="5719011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258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Text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 dirty="0"/>
          </a:p>
        </p:txBody>
      </p:sp>
    </p:spTree>
    <p:custDataLst>
      <p:tags r:id="rId12"/>
    </p:custDataLst>
    <p:extLst>
      <p:ext uri="{BB962C8B-B14F-4D97-AF65-F5344CB8AC3E}">
        <p14:creationId xmlns:p14="http://schemas.microsoft.com/office/powerpoint/2010/main" val="255133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6" r:id="rId3"/>
    <p:sldLayoutId id="2147483677" r:id="rId4"/>
    <p:sldLayoutId id="2147483686" r:id="rId5"/>
    <p:sldLayoutId id="2147483687" r:id="rId6"/>
    <p:sldLayoutId id="2147483699" r:id="rId7"/>
    <p:sldLayoutId id="2147483700" r:id="rId8"/>
    <p:sldLayoutId id="2147483701" r:id="rId9"/>
    <p:sldLayoutId id="2147483702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3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0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1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3.xml"/><Relationship Id="rId5" Type="http://schemas.openxmlformats.org/officeDocument/2006/relationships/image" Target="../media/image9.jp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5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6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7.xml"/><Relationship Id="rId5" Type="http://schemas.openxmlformats.org/officeDocument/2006/relationships/image" Target="../media/image15.jp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8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wmf"/><Relationship Id="rId2" Type="http://schemas.openxmlformats.org/officeDocument/2006/relationships/tags" Target="../tags/tag3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.jpg"/><Relationship Id="rId5" Type="http://schemas.openxmlformats.org/officeDocument/2006/relationships/hyperlink" Target="http://www.youtube.com/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0.xml"/><Relationship Id="rId5" Type="http://schemas.openxmlformats.org/officeDocument/2006/relationships/image" Target="../media/image17.jp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1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2.xml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3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2.jp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hyperlink" Target="http://www.youtube.com/" TargetMode="External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23.xml"/><Relationship Id="rId7" Type="http://schemas.openxmlformats.org/officeDocument/2006/relationships/hyperlink" Target="http://www.youtube.com/" TargetMode="Externa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28.xml"/><Relationship Id="rId7" Type="http://schemas.openxmlformats.org/officeDocument/2006/relationships/hyperlink" Target="http://www.youtube.com/" TargetMode="Externa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>
            <a:extLst>
              <a:ext uri="{FF2B5EF4-FFF2-40B4-BE49-F238E27FC236}">
                <a16:creationId xmlns="" xmlns:a16="http://schemas.microsoft.com/office/drawing/2014/main" id="{19BD7777-2467-4529-B945-C11C96ADF494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r="6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52052" y="5087471"/>
            <a:ext cx="10078064" cy="1516530"/>
          </a:xfrm>
          <a:prstGeom prst="roundRect">
            <a:avLst>
              <a:gd name="adj" fmla="val 338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 3"/>
          <p:cNvSpPr>
            <a:spLocks noGrp="1"/>
          </p:cNvSpPr>
          <p:nvPr>
            <p:ph type="body" sz="quarter" idx="12"/>
          </p:nvPr>
        </p:nvSpPr>
        <p:spPr>
          <a:xfrm>
            <a:off x="1447647" y="5380417"/>
            <a:ext cx="4301107" cy="253916"/>
          </a:xfrm>
        </p:spPr>
        <p:txBody>
          <a:bodyPr/>
          <a:lstStyle/>
          <a:p>
            <a:r>
              <a:rPr lang="en-US" dirty="0" smtClean="0"/>
              <a:t>INSTRUCTIE</a:t>
            </a:r>
            <a:endParaRPr lang="ru-RU" dirty="0"/>
          </a:p>
        </p:txBody>
      </p:sp>
      <p:sp>
        <p:nvSpPr>
          <p:cNvPr id="15" name="Title"/>
          <p:cNvSpPr>
            <a:spLocks noGrp="1"/>
          </p:cNvSpPr>
          <p:nvPr>
            <p:ph type="title" idx="13"/>
          </p:nvPr>
        </p:nvSpPr>
        <p:spPr>
          <a:xfrm>
            <a:off x="1418324" y="5672060"/>
            <a:ext cx="8227121" cy="661720"/>
          </a:xfrm>
        </p:spPr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="" xmlns:a16="http://schemas.microsoft.com/office/drawing/2014/main" id="{D2273FC5-14CA-45FF-B486-210D62B9CE14}"/>
              </a:ext>
            </a:extLst>
          </p:cNvPr>
          <p:cNvSpPr/>
          <p:nvPr/>
        </p:nvSpPr>
        <p:spPr>
          <a:xfrm>
            <a:off x="10977716" y="5087470"/>
            <a:ext cx="162232" cy="1516529"/>
          </a:xfrm>
          <a:prstGeom prst="roundRect">
            <a:avLst/>
          </a:prstGeom>
          <a:solidFill>
            <a:srgbClr val="D15649"/>
          </a:solidFill>
          <a:ln>
            <a:solidFill>
              <a:srgbClr val="D15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noFill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437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522062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Navigatie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1690072"/>
            <a:ext cx="5040623" cy="2110321"/>
          </a:xfrm>
        </p:spPr>
        <p:txBody>
          <a:bodyPr/>
          <a:lstStyle/>
          <a:p>
            <a:r>
              <a:rPr lang="nl-NL" dirty="0"/>
              <a:t>Een plaats op een 2D kaart bestaat uit twee coördinaten.</a:t>
            </a:r>
          </a:p>
          <a:p>
            <a:r>
              <a:rPr lang="nl-NL" dirty="0"/>
              <a:t>Het eerste coördinaat zoek je op de y-as.</a:t>
            </a:r>
            <a:br>
              <a:rPr lang="nl-NL" dirty="0"/>
            </a:br>
            <a:r>
              <a:rPr lang="nl-NL" dirty="0"/>
              <a:t>Europa en Nederland liggen ten noorden van de evenaar.</a:t>
            </a:r>
            <a:br>
              <a:rPr lang="nl-NL" dirty="0"/>
            </a:br>
            <a:r>
              <a:rPr lang="nl-NL" dirty="0"/>
              <a:t>Daarom spreken we over Noorderbreedte (N of NB) om</a:t>
            </a:r>
            <a:br>
              <a:rPr lang="nl-NL" dirty="0"/>
            </a:br>
            <a:r>
              <a:rPr lang="nl-NL" dirty="0"/>
              <a:t>de y-as aan te duiden.</a:t>
            </a:r>
          </a:p>
          <a:p>
            <a:r>
              <a:rPr lang="nl-NL" dirty="0"/>
              <a:t>Het tweede coördinaat zoek je op x-as.</a:t>
            </a:r>
            <a:br>
              <a:rPr lang="nl-NL" dirty="0"/>
            </a:br>
            <a:r>
              <a:rPr lang="nl-NL" dirty="0"/>
              <a:t>Nederland ligt ten oosten van de nulmeridiaan. Daarom spreken we van Oosterlengte (E of OL) om de x-as aan te duiden.</a:t>
            </a:r>
          </a:p>
          <a:p>
            <a:r>
              <a:rPr lang="nl-NL" dirty="0"/>
              <a:t>De coördinaten van Amsterdam zijn:</a:t>
            </a:r>
            <a:br>
              <a:rPr lang="nl-NL" dirty="0"/>
            </a:br>
            <a:r>
              <a:rPr lang="pt-BR" dirty="0"/>
              <a:t>52° 22' 12‘’ N en 4° 53' 42‘’ E</a:t>
            </a:r>
          </a:p>
          <a:p>
            <a:r>
              <a:rPr lang="pt-BR" dirty="0"/>
              <a:t>52 graden, 22 minuten, 12 seconden Noorderbreedte</a:t>
            </a:r>
            <a:br>
              <a:rPr lang="pt-BR" dirty="0"/>
            </a:br>
            <a:r>
              <a:rPr lang="pt-BR" dirty="0"/>
              <a:t>4 graden, 53 minuten, 42 seconden Oosterlengte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</a:p>
          <a:p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468184"/>
            <a:ext cx="4523033" cy="938911"/>
          </a:xfrm>
        </p:spPr>
        <p:txBody>
          <a:bodyPr/>
          <a:lstStyle/>
          <a:p>
            <a:r>
              <a:rPr lang="en-US" dirty="0" err="1"/>
              <a:t>Navigeren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xmlns="" id="{4CC9B040-9B51-4BB3-8E39-338EE1C158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r="22199"/>
          <a:stretch>
            <a:fillRect/>
          </a:stretch>
        </p:blipFill>
        <p:spPr/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xmlns="" id="{6B66E696-44EE-41EF-B070-BE6B22442175}"/>
              </a:ext>
            </a:extLst>
          </p:cNvPr>
          <p:cNvCxnSpPr>
            <a:cxnSpLocks/>
            <a:stCxn id="9" idx="1"/>
            <a:endCxn id="9" idx="3"/>
          </p:cNvCxnSpPr>
          <p:nvPr/>
        </p:nvCxnSpPr>
        <p:spPr>
          <a:xfrm>
            <a:off x="6472988" y="3429000"/>
            <a:ext cx="57190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xmlns="" id="{8B7ABD2D-3522-496D-B340-838CE00D1F5A}"/>
              </a:ext>
            </a:extLst>
          </p:cNvPr>
          <p:cNvSpPr/>
          <p:nvPr/>
        </p:nvSpPr>
        <p:spPr>
          <a:xfrm>
            <a:off x="9484654" y="1650620"/>
            <a:ext cx="89647" cy="8110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xmlns="" id="{0E5F0E67-83D0-4513-9D4C-BE234F5CF41D}"/>
              </a:ext>
            </a:extLst>
          </p:cNvPr>
          <p:cNvSpPr txBox="1"/>
          <p:nvPr/>
        </p:nvSpPr>
        <p:spPr>
          <a:xfrm>
            <a:off x="9574301" y="1505406"/>
            <a:ext cx="149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Nederland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06D54286-7F7C-40C0-B419-4EF1810CD035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9332259" y="0"/>
            <a:ext cx="235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8AECC84C-6EC4-4492-9976-11E53A90CC3F}"/>
              </a:ext>
            </a:extLst>
          </p:cNvPr>
          <p:cNvSpPr txBox="1"/>
          <p:nvPr/>
        </p:nvSpPr>
        <p:spPr>
          <a:xfrm>
            <a:off x="7932590" y="5061550"/>
            <a:ext cx="1435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dirty="0">
                <a:solidFill>
                  <a:schemeClr val="bg1"/>
                </a:solidFill>
                <a:latin typeface="+mj-lt"/>
              </a:rPr>
              <a:t>Nulmeridiaan</a:t>
            </a:r>
            <a:br>
              <a:rPr lang="nl-NL" sz="1000" dirty="0">
                <a:solidFill>
                  <a:schemeClr val="bg1"/>
                </a:solidFill>
                <a:latin typeface="+mj-lt"/>
              </a:rPr>
            </a:br>
            <a:r>
              <a:rPr lang="nl-NL" sz="1000" dirty="0">
                <a:solidFill>
                  <a:schemeClr val="bg1"/>
                </a:solidFill>
                <a:latin typeface="+mj-lt"/>
              </a:rPr>
              <a:t>(y-as / lengtegraad)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64BE0AC7-7C40-48F2-8D75-0E69693563DC}"/>
              </a:ext>
            </a:extLst>
          </p:cNvPr>
          <p:cNvSpPr txBox="1"/>
          <p:nvPr/>
        </p:nvSpPr>
        <p:spPr>
          <a:xfrm>
            <a:off x="6864849" y="3026565"/>
            <a:ext cx="199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bg1"/>
                </a:solidFill>
                <a:latin typeface="+mj-lt"/>
              </a:rPr>
              <a:t>Evenaar </a:t>
            </a:r>
            <a:br>
              <a:rPr lang="nl-NL" sz="1000" dirty="0">
                <a:solidFill>
                  <a:schemeClr val="bg1"/>
                </a:solidFill>
                <a:latin typeface="+mj-lt"/>
              </a:rPr>
            </a:br>
            <a:r>
              <a:rPr lang="nl-NL" sz="1000" dirty="0">
                <a:solidFill>
                  <a:schemeClr val="bg1"/>
                </a:solidFill>
                <a:latin typeface="+mj-lt"/>
              </a:rPr>
              <a:t>(x-as / breedtegraad)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xmlns="" id="{2A94B518-0F95-4733-94BD-301E0FB912D7}"/>
              </a:ext>
            </a:extLst>
          </p:cNvPr>
          <p:cNvCxnSpPr>
            <a:cxnSpLocks/>
          </p:cNvCxnSpPr>
          <p:nvPr/>
        </p:nvCxnSpPr>
        <p:spPr>
          <a:xfrm>
            <a:off x="6472988" y="1281953"/>
            <a:ext cx="5719012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xmlns="" id="{08986999-340D-43FB-A9C1-DD6085F5B401}"/>
              </a:ext>
            </a:extLst>
          </p:cNvPr>
          <p:cNvSpPr txBox="1"/>
          <p:nvPr/>
        </p:nvSpPr>
        <p:spPr>
          <a:xfrm>
            <a:off x="6499650" y="937639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60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xmlns="" id="{647E6F4A-EF85-41B5-9F48-ED178CFAC17B}"/>
              </a:ext>
            </a:extLst>
          </p:cNvPr>
          <p:cNvSpPr txBox="1"/>
          <p:nvPr/>
        </p:nvSpPr>
        <p:spPr>
          <a:xfrm>
            <a:off x="9278468" y="35608"/>
            <a:ext cx="41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0°</a:t>
            </a:r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xmlns="" id="{0CCD0D1C-0FC8-4718-9850-2700909705E2}"/>
              </a:ext>
            </a:extLst>
          </p:cNvPr>
          <p:cNvCxnSpPr>
            <a:cxnSpLocks/>
          </p:cNvCxnSpPr>
          <p:nvPr/>
        </p:nvCxnSpPr>
        <p:spPr>
          <a:xfrm>
            <a:off x="10179425" y="0"/>
            <a:ext cx="31376" cy="6826624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xmlns="" id="{233FE62B-B72F-4963-BA40-AA785F96E717}"/>
              </a:ext>
            </a:extLst>
          </p:cNvPr>
          <p:cNvSpPr txBox="1"/>
          <p:nvPr/>
        </p:nvSpPr>
        <p:spPr>
          <a:xfrm>
            <a:off x="10162661" y="35608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30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97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284499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Navigatie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1452510"/>
            <a:ext cx="5040623" cy="159101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nl-NL" dirty="0" smtClean="0"/>
              <a:t>Hoeveel minuten zitten er tussen 51</a:t>
            </a:r>
            <a:r>
              <a:rPr lang="pt-BR" dirty="0" smtClean="0"/>
              <a:t>° en 52°</a:t>
            </a:r>
            <a:br>
              <a:rPr lang="pt-BR" dirty="0" smtClean="0"/>
            </a:br>
            <a:r>
              <a:rPr lang="pt-BR" dirty="0" smtClean="0"/>
              <a:t>Noorderbreedte? (tip: tel het aantal streepjes)</a:t>
            </a:r>
          </a:p>
          <a:p>
            <a:pPr marL="342900" indent="-342900">
              <a:buAutoNum type="arabicPeriod"/>
            </a:pPr>
            <a:r>
              <a:rPr lang="pt-BR" dirty="0" smtClean="0"/>
              <a:t>Een minuut is 1,85 km.</a:t>
            </a:r>
            <a:br>
              <a:rPr lang="pt-BR" dirty="0" smtClean="0"/>
            </a:br>
            <a:r>
              <a:rPr lang="pt-BR" dirty="0" smtClean="0"/>
              <a:t>Hoeveel km zit er tussen </a:t>
            </a:r>
            <a:r>
              <a:rPr lang="nl-NL" dirty="0"/>
              <a:t>51</a:t>
            </a:r>
            <a:r>
              <a:rPr lang="pt-BR" dirty="0"/>
              <a:t>° en 52</a:t>
            </a:r>
            <a:r>
              <a:rPr lang="pt-BR" dirty="0" smtClean="0"/>
              <a:t>° </a:t>
            </a:r>
            <a:r>
              <a:rPr lang="pt-BR" dirty="0"/>
              <a:t>Noorderbreedte?</a:t>
            </a:r>
            <a:endParaRPr lang="nl-NL" dirty="0" smtClean="0"/>
          </a:p>
          <a:p>
            <a:pPr marL="342900" indent="-342900">
              <a:buAutoNum type="arabicPeriod"/>
            </a:pPr>
            <a:r>
              <a:rPr lang="nl-NL" dirty="0" smtClean="0"/>
              <a:t>Wat is het verschil tussen een </a:t>
            </a:r>
            <a:r>
              <a:rPr lang="nl-NL" dirty="0" smtClean="0"/>
              <a:t>breedte</a:t>
            </a:r>
            <a:r>
              <a:rPr lang="nl-NL" dirty="0" smtClean="0"/>
              <a:t>graad</a:t>
            </a:r>
            <a:br>
              <a:rPr lang="nl-NL" dirty="0" smtClean="0"/>
            </a:br>
            <a:r>
              <a:rPr lang="nl-NL" dirty="0" smtClean="0"/>
              <a:t>en een lengtegraad?</a:t>
            </a:r>
          </a:p>
          <a:p>
            <a:pPr marL="342900" indent="-342900">
              <a:buAutoNum type="arabicPeriod"/>
            </a:pPr>
            <a:r>
              <a:rPr lang="nl-NL" dirty="0" smtClean="0"/>
              <a:t>Welke plaats ligt op deze coördinaten?</a:t>
            </a:r>
            <a:br>
              <a:rPr lang="nl-NL" dirty="0" smtClean="0"/>
            </a:br>
            <a:r>
              <a:rPr lang="pt-BR" dirty="0"/>
              <a:t>52° 30' N 6° 5' E </a:t>
            </a:r>
            <a:endParaRPr lang="pt-BR" dirty="0" smtClean="0"/>
          </a:p>
          <a:p>
            <a:pPr marL="342900" indent="-342900">
              <a:buFontTx/>
              <a:buAutoNum type="arabicPeriod"/>
            </a:pPr>
            <a:r>
              <a:rPr lang="nl-NL" dirty="0" smtClean="0"/>
              <a:t>Welke plaats ligt op dez</a:t>
            </a:r>
            <a:r>
              <a:rPr lang="nl-NL" dirty="0" smtClean="0"/>
              <a:t>e </a:t>
            </a:r>
            <a:r>
              <a:rPr lang="nl-NL" dirty="0"/>
              <a:t>coördinaten</a:t>
            </a:r>
            <a:r>
              <a:rPr lang="nl-NL" dirty="0" smtClean="0"/>
              <a:t>?</a:t>
            </a:r>
            <a:r>
              <a:rPr lang="nl-NL" dirty="0"/>
              <a:t/>
            </a:r>
            <a:br>
              <a:rPr lang="nl-NL" dirty="0"/>
            </a:br>
            <a:r>
              <a:rPr lang="pt-BR" dirty="0"/>
              <a:t>51° 35' N 5° 19' </a:t>
            </a:r>
            <a:r>
              <a:rPr lang="pt-BR" dirty="0" smtClean="0"/>
              <a:t>E</a:t>
            </a:r>
          </a:p>
          <a:p>
            <a:pPr marL="342900" indent="-342900">
              <a:buFontTx/>
              <a:buAutoNum type="arabicPeriod"/>
            </a:pPr>
            <a:r>
              <a:rPr lang="pt-BR" dirty="0" smtClean="0"/>
              <a:t>Wat zijn de </a:t>
            </a:r>
            <a:r>
              <a:rPr lang="nl-NL" dirty="0" smtClean="0"/>
              <a:t>coördinaten van ‘s-Hertogenbosch?</a:t>
            </a:r>
            <a:br>
              <a:rPr lang="nl-NL" dirty="0" smtClean="0"/>
            </a:br>
            <a:r>
              <a:rPr lang="nl-NL" dirty="0" smtClean="0"/>
              <a:t>Pak het middelpunt van de stad</a:t>
            </a:r>
          </a:p>
          <a:p>
            <a:pPr marL="342900" indent="-342900">
              <a:buFontTx/>
              <a:buAutoNum type="arabicPeriod"/>
            </a:pPr>
            <a:r>
              <a:rPr lang="nl-NL" dirty="0" smtClean="0"/>
              <a:t>Wat zijn de coördinaten van Maastricht?</a:t>
            </a:r>
            <a:br>
              <a:rPr lang="nl-NL" dirty="0" smtClean="0"/>
            </a:br>
            <a:r>
              <a:rPr lang="nl-NL" dirty="0" smtClean="0"/>
              <a:t>Pak het middelpunt van de stad </a:t>
            </a:r>
          </a:p>
          <a:p>
            <a:endParaRPr lang="pt-BR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</a:p>
          <a:p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230621"/>
            <a:ext cx="4523033" cy="938911"/>
          </a:xfrm>
        </p:spPr>
        <p:txBody>
          <a:bodyPr/>
          <a:lstStyle/>
          <a:p>
            <a:r>
              <a:rPr lang="en-US" dirty="0" err="1" smtClean="0"/>
              <a:t>Opdrachten</a:t>
            </a:r>
            <a:r>
              <a:rPr lang="en-US" dirty="0" smtClean="0"/>
              <a:t> I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xmlns="" id="{4CC9B040-9B51-4BB3-8E39-338EE1C158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r="22199"/>
          <a:stretch>
            <a:fillRect/>
          </a:stretch>
        </p:blipFill>
        <p:spPr/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xmlns="" id="{6B66E696-44EE-41EF-B070-BE6B22442175}"/>
              </a:ext>
            </a:extLst>
          </p:cNvPr>
          <p:cNvCxnSpPr>
            <a:cxnSpLocks/>
            <a:stCxn id="9" idx="1"/>
            <a:endCxn id="9" idx="3"/>
          </p:cNvCxnSpPr>
          <p:nvPr/>
        </p:nvCxnSpPr>
        <p:spPr>
          <a:xfrm>
            <a:off x="6472988" y="3429000"/>
            <a:ext cx="57190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xmlns="" id="{8B7ABD2D-3522-496D-B340-838CE00D1F5A}"/>
              </a:ext>
            </a:extLst>
          </p:cNvPr>
          <p:cNvSpPr/>
          <p:nvPr/>
        </p:nvSpPr>
        <p:spPr>
          <a:xfrm>
            <a:off x="9484654" y="1650620"/>
            <a:ext cx="89647" cy="8110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xmlns="" id="{0E5F0E67-83D0-4513-9D4C-BE234F5CF41D}"/>
              </a:ext>
            </a:extLst>
          </p:cNvPr>
          <p:cNvSpPr txBox="1"/>
          <p:nvPr/>
        </p:nvSpPr>
        <p:spPr>
          <a:xfrm>
            <a:off x="9574301" y="1505406"/>
            <a:ext cx="149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Nederland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06D54286-7F7C-40C0-B419-4EF1810CD035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9332259" y="0"/>
            <a:ext cx="235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8AECC84C-6EC4-4492-9976-11E53A90CC3F}"/>
              </a:ext>
            </a:extLst>
          </p:cNvPr>
          <p:cNvSpPr txBox="1"/>
          <p:nvPr/>
        </p:nvSpPr>
        <p:spPr>
          <a:xfrm>
            <a:off x="7932590" y="5061550"/>
            <a:ext cx="1435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dirty="0">
                <a:solidFill>
                  <a:schemeClr val="bg1"/>
                </a:solidFill>
                <a:latin typeface="+mj-lt"/>
              </a:rPr>
              <a:t>Nulmeridiaan</a:t>
            </a:r>
            <a:br>
              <a:rPr lang="nl-NL" sz="1000" dirty="0">
                <a:solidFill>
                  <a:schemeClr val="bg1"/>
                </a:solidFill>
                <a:latin typeface="+mj-lt"/>
              </a:rPr>
            </a:br>
            <a:r>
              <a:rPr lang="nl-NL" sz="1000" dirty="0">
                <a:solidFill>
                  <a:schemeClr val="bg1"/>
                </a:solidFill>
                <a:latin typeface="+mj-lt"/>
              </a:rPr>
              <a:t>(y-as / lengtegraad)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64BE0AC7-7C40-48F2-8D75-0E69693563DC}"/>
              </a:ext>
            </a:extLst>
          </p:cNvPr>
          <p:cNvSpPr txBox="1"/>
          <p:nvPr/>
        </p:nvSpPr>
        <p:spPr>
          <a:xfrm>
            <a:off x="6864849" y="3026565"/>
            <a:ext cx="199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bg1"/>
                </a:solidFill>
                <a:latin typeface="+mj-lt"/>
              </a:rPr>
              <a:t>Evenaar </a:t>
            </a:r>
            <a:br>
              <a:rPr lang="nl-NL" sz="1000" dirty="0">
                <a:solidFill>
                  <a:schemeClr val="bg1"/>
                </a:solidFill>
                <a:latin typeface="+mj-lt"/>
              </a:rPr>
            </a:br>
            <a:r>
              <a:rPr lang="nl-NL" sz="1000" dirty="0">
                <a:solidFill>
                  <a:schemeClr val="bg1"/>
                </a:solidFill>
                <a:latin typeface="+mj-lt"/>
              </a:rPr>
              <a:t>(x-as / breedtegraad)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xmlns="" id="{2A94B518-0F95-4733-94BD-301E0FB912D7}"/>
              </a:ext>
            </a:extLst>
          </p:cNvPr>
          <p:cNvCxnSpPr>
            <a:cxnSpLocks/>
          </p:cNvCxnSpPr>
          <p:nvPr/>
        </p:nvCxnSpPr>
        <p:spPr>
          <a:xfrm>
            <a:off x="6472988" y="1281953"/>
            <a:ext cx="5719012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xmlns="" id="{08986999-340D-43FB-A9C1-DD6085F5B401}"/>
              </a:ext>
            </a:extLst>
          </p:cNvPr>
          <p:cNvSpPr txBox="1"/>
          <p:nvPr/>
        </p:nvSpPr>
        <p:spPr>
          <a:xfrm>
            <a:off x="6499650" y="937639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60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xmlns="" id="{647E6F4A-EF85-41B5-9F48-ED178CFAC17B}"/>
              </a:ext>
            </a:extLst>
          </p:cNvPr>
          <p:cNvSpPr txBox="1"/>
          <p:nvPr/>
        </p:nvSpPr>
        <p:spPr>
          <a:xfrm>
            <a:off x="9278468" y="35608"/>
            <a:ext cx="41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0°</a:t>
            </a:r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xmlns="" id="{0CCD0D1C-0FC8-4718-9850-2700909705E2}"/>
              </a:ext>
            </a:extLst>
          </p:cNvPr>
          <p:cNvCxnSpPr>
            <a:cxnSpLocks/>
          </p:cNvCxnSpPr>
          <p:nvPr/>
        </p:nvCxnSpPr>
        <p:spPr>
          <a:xfrm>
            <a:off x="10179425" y="0"/>
            <a:ext cx="31376" cy="6826624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xmlns="" id="{233FE62B-B72F-4963-BA40-AA785F96E717}"/>
              </a:ext>
            </a:extLst>
          </p:cNvPr>
          <p:cNvSpPr txBox="1"/>
          <p:nvPr/>
        </p:nvSpPr>
        <p:spPr>
          <a:xfrm>
            <a:off x="10162661" y="35608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30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02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889627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2057637"/>
            <a:ext cx="4879258" cy="2110321"/>
          </a:xfrm>
        </p:spPr>
        <p:txBody>
          <a:bodyPr/>
          <a:lstStyle/>
          <a:p>
            <a:r>
              <a:rPr lang="en-US" dirty="0"/>
              <a:t>In de </a:t>
            </a:r>
            <a:r>
              <a:rPr lang="en-US" dirty="0" err="1"/>
              <a:t>legenda</a:t>
            </a:r>
            <a:r>
              <a:rPr lang="en-US" dirty="0"/>
              <a:t> </a:t>
            </a:r>
            <a:r>
              <a:rPr lang="en-US" dirty="0" err="1"/>
              <a:t>vind</a:t>
            </a:r>
            <a:r>
              <a:rPr lang="en-US" dirty="0"/>
              <a:t> je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Rechts</a:t>
            </a:r>
            <a:r>
              <a:rPr lang="en-US" dirty="0"/>
              <a:t> op de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je </a:t>
            </a:r>
            <a:r>
              <a:rPr lang="en-US" dirty="0" err="1"/>
              <a:t>gecontroleerd</a:t>
            </a:r>
            <a:r>
              <a:rPr lang="en-US" dirty="0"/>
              <a:t> </a:t>
            </a:r>
            <a:r>
              <a:rPr lang="en-US" dirty="0" err="1"/>
              <a:t>luchtruim</a:t>
            </a:r>
            <a:r>
              <a:rPr lang="en-US" dirty="0"/>
              <a:t> </a:t>
            </a:r>
            <a:r>
              <a:rPr lang="en-US" dirty="0" err="1"/>
              <a:t>klasse</a:t>
            </a:r>
            <a:r>
              <a:rPr lang="en-US" dirty="0"/>
              <a:t> C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vanaf</a:t>
            </a:r>
            <a:r>
              <a:rPr lang="en-US" dirty="0"/>
              <a:t> de </a:t>
            </a:r>
            <a:r>
              <a:rPr lang="en-US" dirty="0" err="1"/>
              <a:t>grond</a:t>
            </a:r>
            <a:r>
              <a:rPr lang="en-US" dirty="0"/>
              <a:t> tot 3000 </a:t>
            </a:r>
            <a:r>
              <a:rPr lang="en-US" b="1" dirty="0" err="1" smtClean="0"/>
              <a:t>voet</a:t>
            </a:r>
            <a:r>
              <a:rPr lang="en-US" dirty="0" smtClean="0"/>
              <a:t>). </a:t>
            </a:r>
            <a:r>
              <a:rPr lang="en-US" dirty="0" err="1" smtClean="0"/>
              <a:t>Deze</a:t>
            </a:r>
            <a:r>
              <a:rPr lang="en-US" dirty="0" smtClean="0"/>
              <a:t> 3000 </a:t>
            </a:r>
            <a:r>
              <a:rPr lang="en-US" dirty="0" err="1" smtClean="0"/>
              <a:t>voet</a:t>
            </a:r>
            <a:r>
              <a:rPr lang="en-US" dirty="0" smtClean="0"/>
              <a:t> is </a:t>
            </a:r>
            <a:r>
              <a:rPr lang="en-US" b="1" dirty="0" smtClean="0"/>
              <a:t>AMSL</a:t>
            </a:r>
            <a:r>
              <a:rPr lang="en-US" dirty="0" smtClean="0"/>
              <a:t>, Above Mean Sea Level. </a:t>
            </a:r>
            <a:r>
              <a:rPr lang="en-US" dirty="0" err="1" smtClean="0"/>
              <a:t>Dus</a:t>
            </a:r>
            <a:r>
              <a:rPr lang="en-US" dirty="0" smtClean="0"/>
              <a:t> </a:t>
            </a:r>
            <a:r>
              <a:rPr lang="en-US" dirty="0" err="1" smtClean="0"/>
              <a:t>boven</a:t>
            </a:r>
            <a:r>
              <a:rPr lang="en-US" dirty="0" smtClean="0"/>
              <a:t> </a:t>
            </a:r>
            <a:r>
              <a:rPr lang="en-US" dirty="0" err="1" smtClean="0"/>
              <a:t>zeespiegel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/>
              <a:t>Vanaf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gebruiken</a:t>
            </a:r>
            <a:r>
              <a:rPr lang="en-US" dirty="0"/>
              <a:t> we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voet</a:t>
            </a:r>
            <a:r>
              <a:rPr lang="en-US" dirty="0"/>
              <a:t> de </a:t>
            </a:r>
            <a:r>
              <a:rPr lang="en-US" dirty="0" err="1"/>
              <a:t>afkorting</a:t>
            </a:r>
            <a:r>
              <a:rPr lang="en-US" dirty="0"/>
              <a:t> </a:t>
            </a:r>
            <a:r>
              <a:rPr lang="en-US" b="1" dirty="0"/>
              <a:t>ft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835749"/>
            <a:ext cx="4523033" cy="938911"/>
          </a:xfrm>
        </p:spPr>
        <p:txBody>
          <a:bodyPr/>
          <a:lstStyle/>
          <a:p>
            <a:r>
              <a:rPr lang="en-US" dirty="0"/>
              <a:t>CTR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5735C5BC-EAE1-4BBE-8CFD-A6FD60A82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9" y="2580927"/>
            <a:ext cx="2356672" cy="1964392"/>
          </a:xfrm>
          <a:prstGeom prst="rect">
            <a:avLst/>
          </a:prstGeom>
        </p:spPr>
      </p:pic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xmlns="" id="{3D11D442-C503-4544-ABFB-C9B1D9CCD775}"/>
              </a:ext>
            </a:extLst>
          </p:cNvPr>
          <p:cNvCxnSpPr/>
          <p:nvPr/>
        </p:nvCxnSpPr>
        <p:spPr>
          <a:xfrm flipH="1">
            <a:off x="3514164" y="4097844"/>
            <a:ext cx="954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xmlns="" id="{70022575-A77E-4DA0-9A0E-658496F31DA7}"/>
              </a:ext>
            </a:extLst>
          </p:cNvPr>
          <p:cNvCxnSpPr/>
          <p:nvPr/>
        </p:nvCxnSpPr>
        <p:spPr>
          <a:xfrm flipH="1">
            <a:off x="3514164" y="3201372"/>
            <a:ext cx="954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216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8889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634123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1802133"/>
            <a:ext cx="4879258" cy="2110321"/>
          </a:xfrm>
        </p:spPr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Aerodrome Traffic Zone (</a:t>
            </a:r>
            <a:r>
              <a:rPr lang="en-US" b="1" dirty="0"/>
              <a:t>ATZ</a:t>
            </a:r>
            <a:r>
              <a:rPr lang="en-US" dirty="0"/>
              <a:t>)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 </a:t>
            </a:r>
            <a:r>
              <a:rPr lang="en-US" dirty="0" err="1"/>
              <a:t>verstrekt</a:t>
            </a:r>
            <a:r>
              <a:rPr lang="en-US" dirty="0"/>
              <a:t> om het </a:t>
            </a:r>
            <a:r>
              <a:rPr lang="en-US" dirty="0" err="1"/>
              <a:t>luchtverkeer</a:t>
            </a:r>
            <a:r>
              <a:rPr lang="en-US" dirty="0"/>
              <a:t> </a:t>
            </a:r>
            <a:r>
              <a:rPr lang="en-US" dirty="0" err="1"/>
              <a:t>rond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vliegveld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beschermen</a:t>
            </a:r>
            <a:r>
              <a:rPr lang="en-US" dirty="0" smtClean="0"/>
              <a:t>. Het is </a:t>
            </a:r>
            <a:r>
              <a:rPr lang="en-US" dirty="0" err="1" smtClean="0"/>
              <a:t>toegankelijk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bestemmingsverkeer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de </a:t>
            </a:r>
            <a:r>
              <a:rPr lang="en-US" dirty="0" err="1"/>
              <a:t>legenda</a:t>
            </a:r>
            <a:r>
              <a:rPr lang="en-US" dirty="0"/>
              <a:t> </a:t>
            </a:r>
            <a:r>
              <a:rPr lang="en-US" dirty="0" err="1"/>
              <a:t>vind</a:t>
            </a:r>
            <a:r>
              <a:rPr lang="en-US" dirty="0"/>
              <a:t> je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Rond het </a:t>
            </a:r>
            <a:r>
              <a:rPr lang="en-US" dirty="0" err="1"/>
              <a:t>vliegveld</a:t>
            </a:r>
            <a:r>
              <a:rPr lang="en-US" dirty="0"/>
              <a:t> van </a:t>
            </a:r>
            <a:r>
              <a:rPr lang="en-US" dirty="0" err="1"/>
              <a:t>Lelystad</a:t>
            </a:r>
            <a:r>
              <a:rPr lang="en-US" dirty="0"/>
              <a:t> </a:t>
            </a:r>
            <a:r>
              <a:rPr lang="en-US" dirty="0" smtClean="0"/>
              <a:t>lag </a:t>
            </a:r>
            <a:r>
              <a:rPr lang="en-US" dirty="0" err="1" smtClean="0"/>
              <a:t>jarenlang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ATZ, maar </a:t>
            </a:r>
            <a:r>
              <a:rPr lang="en-US" dirty="0" err="1" smtClean="0"/>
              <a:t>inmiddels</a:t>
            </a:r>
            <a:r>
              <a:rPr lang="en-US" dirty="0" smtClean="0"/>
              <a:t> is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veranderd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580245"/>
            <a:ext cx="4523033" cy="938911"/>
          </a:xfrm>
        </p:spPr>
        <p:txBody>
          <a:bodyPr/>
          <a:lstStyle/>
          <a:p>
            <a:r>
              <a:rPr lang="en-US" dirty="0"/>
              <a:t>ATZ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5735C5BC-EAE1-4BBE-8CFD-A6FD60A82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9" y="3302580"/>
            <a:ext cx="2356672" cy="1964392"/>
          </a:xfrm>
          <a:prstGeom prst="rect">
            <a:avLst/>
          </a:prstGeom>
        </p:spPr>
      </p:pic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xmlns="" id="{3D11D442-C503-4544-ABFB-C9B1D9CCD775}"/>
              </a:ext>
            </a:extLst>
          </p:cNvPr>
          <p:cNvCxnSpPr/>
          <p:nvPr/>
        </p:nvCxnSpPr>
        <p:spPr>
          <a:xfrm flipH="1">
            <a:off x="3514164" y="5169115"/>
            <a:ext cx="954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216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0268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750652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1918662"/>
            <a:ext cx="4820518" cy="2110321"/>
          </a:xfrm>
        </p:spPr>
        <p:txBody>
          <a:bodyPr/>
          <a:lstStyle/>
          <a:p>
            <a:r>
              <a:rPr lang="en-US" dirty="0" smtClean="0"/>
              <a:t>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smtClean="0"/>
              <a:t>RPAS mag je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in </a:t>
            </a:r>
            <a:r>
              <a:rPr lang="en-US" dirty="0" err="1"/>
              <a:t>deze</a:t>
            </a:r>
            <a:r>
              <a:rPr lang="en-US" dirty="0"/>
              <a:t> zones: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</a:t>
            </a:r>
            <a:r>
              <a:rPr lang="en-US" dirty="0"/>
              <a:t> (prohibited) – </a:t>
            </a:r>
            <a:r>
              <a:rPr lang="en-US" dirty="0" err="1"/>
              <a:t>verboden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</a:t>
            </a:r>
            <a:r>
              <a:rPr lang="en-US" dirty="0"/>
              <a:t> (restricted) – </a:t>
            </a:r>
            <a:r>
              <a:rPr lang="en-US" dirty="0" err="1"/>
              <a:t>beperkt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</a:t>
            </a:r>
            <a:r>
              <a:rPr lang="en-US" dirty="0"/>
              <a:t> (danger) – </a:t>
            </a:r>
            <a:r>
              <a:rPr lang="en-US" dirty="0" err="1"/>
              <a:t>gevaarlijk</a:t>
            </a:r>
            <a:endParaRPr lang="en-US" dirty="0"/>
          </a:p>
          <a:p>
            <a:r>
              <a:rPr lang="en-US" dirty="0"/>
              <a:t>In de </a:t>
            </a:r>
            <a:r>
              <a:rPr lang="en-US" dirty="0" err="1"/>
              <a:t>legenda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je ze op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wijze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Praktische</a:t>
            </a:r>
            <a:r>
              <a:rPr lang="en-US" dirty="0"/>
              <a:t> </a:t>
            </a:r>
            <a:r>
              <a:rPr lang="en-US" dirty="0" err="1"/>
              <a:t>voorbeelden</a:t>
            </a:r>
            <a:r>
              <a:rPr lang="en-US" dirty="0"/>
              <a:t> van </a:t>
            </a:r>
            <a:r>
              <a:rPr lang="en-US" dirty="0" err="1"/>
              <a:t>verboden</a:t>
            </a:r>
            <a:r>
              <a:rPr lang="en-US" dirty="0"/>
              <a:t> </a:t>
            </a:r>
            <a:r>
              <a:rPr lang="en-US" dirty="0" err="1"/>
              <a:t>terrein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kerncentrale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militair</a:t>
            </a:r>
            <a:r>
              <a:rPr lang="en-US" dirty="0"/>
              <a:t> </a:t>
            </a:r>
            <a:r>
              <a:rPr lang="en-US" dirty="0" err="1"/>
              <a:t>oefenterrein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696774"/>
            <a:ext cx="4523033" cy="938911"/>
          </a:xfrm>
        </p:spPr>
        <p:txBody>
          <a:bodyPr/>
          <a:lstStyle/>
          <a:p>
            <a:r>
              <a:rPr lang="en-US" dirty="0"/>
              <a:t>No Fly </a:t>
            </a:r>
            <a:r>
              <a:rPr lang="en-US" dirty="0" smtClean="0"/>
              <a:t>Zones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86BDC844-DBD7-4F4F-8B62-0FA876E79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69" y="4173557"/>
            <a:ext cx="2207996" cy="946712"/>
          </a:xfrm>
          <a:prstGeom prst="rect">
            <a:avLst/>
          </a:prstGeom>
        </p:spPr>
      </p:pic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xmlns="" id="{FA9E537C-A0D0-4F3E-8631-091E81325F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r="23847"/>
          <a:stretch/>
        </p:blipFill>
        <p:spPr>
          <a:xfrm>
            <a:off x="6472988" y="0"/>
            <a:ext cx="5719011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46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665490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1833500"/>
            <a:ext cx="4820518" cy="2110321"/>
          </a:xfrm>
        </p:spPr>
        <p:txBody>
          <a:bodyPr/>
          <a:lstStyle/>
          <a:p>
            <a:r>
              <a:rPr lang="en-US" dirty="0"/>
              <a:t>Tot slot is het </a:t>
            </a:r>
            <a:r>
              <a:rPr lang="en-US" dirty="0" err="1"/>
              <a:t>verboden</a:t>
            </a:r>
            <a:r>
              <a:rPr lang="en-US" dirty="0"/>
              <a:t> om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vliegen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TSA</a:t>
            </a:r>
            <a:r>
              <a:rPr lang="en-US" dirty="0"/>
              <a:t> (temporary segregated area)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TRA</a:t>
            </a:r>
            <a:r>
              <a:rPr lang="en-US" dirty="0"/>
              <a:t> (temporary reserved </a:t>
            </a:r>
            <a:r>
              <a:rPr lang="en-US" dirty="0" smtClean="0"/>
              <a:t>airspace)</a:t>
            </a:r>
          </a:p>
          <a:p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tijdelijke</a:t>
            </a:r>
            <a:r>
              <a:rPr lang="en-US" dirty="0" smtClean="0"/>
              <a:t> </a:t>
            </a:r>
            <a:r>
              <a:rPr lang="en-US" dirty="0" err="1" smtClean="0"/>
              <a:t>beperkingen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locaal</a:t>
            </a:r>
            <a:r>
              <a:rPr lang="en-US" dirty="0" smtClean="0"/>
              <a:t> </a:t>
            </a:r>
            <a:r>
              <a:rPr lang="en-US" dirty="0" err="1" smtClean="0"/>
              <a:t>gebied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Denk</a:t>
            </a:r>
            <a:r>
              <a:rPr lang="en-US" dirty="0" smtClean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bezoek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staatshoofd</a:t>
            </a:r>
            <a:r>
              <a:rPr lang="en-US" dirty="0"/>
              <a:t> of president, maar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luchtruim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afgesloten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ernstig</a:t>
            </a:r>
            <a:r>
              <a:rPr lang="en-US" dirty="0"/>
              <a:t> incident (in de </a:t>
            </a:r>
            <a:r>
              <a:rPr lang="en-US" dirty="0" err="1"/>
              <a:t>lucht</a:t>
            </a:r>
            <a:r>
              <a:rPr lang="en-US" dirty="0"/>
              <a:t> of op de </a:t>
            </a:r>
            <a:r>
              <a:rPr lang="en-US" dirty="0" err="1"/>
              <a:t>grond</a:t>
            </a:r>
            <a:r>
              <a:rPr lang="en-US" dirty="0" smtClean="0"/>
              <a:t>).</a:t>
            </a:r>
          </a:p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wordt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wel</a:t>
            </a:r>
            <a:r>
              <a:rPr lang="en-US" dirty="0" smtClean="0"/>
              <a:t> </a:t>
            </a:r>
            <a:r>
              <a:rPr lang="en-US" dirty="0" err="1" smtClean="0"/>
              <a:t>eens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Nederlandstalige</a:t>
            </a:r>
            <a:r>
              <a:rPr lang="en-US" dirty="0" smtClean="0"/>
              <a:t> </a:t>
            </a:r>
            <a:r>
              <a:rPr lang="en-US" dirty="0" err="1" smtClean="0"/>
              <a:t>afkorting</a:t>
            </a:r>
            <a:r>
              <a:rPr lang="en-US" dirty="0" smtClean="0"/>
              <a:t> </a:t>
            </a:r>
            <a:r>
              <a:rPr lang="en-US" dirty="0" err="1" smtClean="0"/>
              <a:t>gebruikt</a:t>
            </a:r>
            <a:r>
              <a:rPr lang="en-US" dirty="0" smtClean="0"/>
              <a:t>: </a:t>
            </a:r>
            <a:r>
              <a:rPr lang="en-US" b="1" dirty="0" smtClean="0"/>
              <a:t>TGB</a:t>
            </a:r>
            <a:r>
              <a:rPr lang="en-US" dirty="0" smtClean="0"/>
              <a:t>, </a:t>
            </a:r>
            <a:r>
              <a:rPr lang="en-US" dirty="0" err="1" smtClean="0"/>
              <a:t>Tijdelijk</a:t>
            </a:r>
            <a:r>
              <a:rPr lang="en-US" dirty="0" smtClean="0"/>
              <a:t> </a:t>
            </a:r>
            <a:r>
              <a:rPr lang="en-US" dirty="0" err="1" smtClean="0"/>
              <a:t>gebied</a:t>
            </a:r>
            <a:r>
              <a:rPr lang="en-US" dirty="0" smtClean="0"/>
              <a:t> met </a:t>
            </a:r>
            <a:r>
              <a:rPr lang="en-US" dirty="0" err="1" smtClean="0"/>
              <a:t>beperkingen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smtClean="0"/>
              <a:t>TSA, TRA of TGB </a:t>
            </a:r>
            <a:r>
              <a:rPr lang="en-US" dirty="0" err="1"/>
              <a:t>vind</a:t>
            </a:r>
            <a:r>
              <a:rPr lang="en-US" dirty="0"/>
              <a:t> je </a:t>
            </a:r>
            <a:r>
              <a:rPr lang="en-US" b="1" dirty="0" err="1"/>
              <a:t>niet</a:t>
            </a:r>
            <a:r>
              <a:rPr lang="en-US" b="1" dirty="0"/>
              <a:t> </a:t>
            </a:r>
            <a:r>
              <a:rPr lang="en-US" b="1" dirty="0" err="1" smtClean="0"/>
              <a:t>altijd</a:t>
            </a:r>
            <a:r>
              <a:rPr lang="en-US" dirty="0" smtClean="0"/>
              <a:t> op </a:t>
            </a:r>
            <a:r>
              <a:rPr lang="en-US" dirty="0"/>
              <a:t>de </a:t>
            </a:r>
            <a:r>
              <a:rPr lang="en-US" dirty="0" err="1"/>
              <a:t>luchtvaartkaart</a:t>
            </a:r>
            <a:r>
              <a:rPr lang="en-US" dirty="0" smtClean="0"/>
              <a:t>.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/>
              <a:t>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reden</a:t>
            </a:r>
            <a:r>
              <a:rPr lang="en-US" dirty="0"/>
              <a:t> om NOTAMs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checken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611612"/>
            <a:ext cx="4523033" cy="938911"/>
          </a:xfrm>
        </p:spPr>
        <p:txBody>
          <a:bodyPr/>
          <a:lstStyle/>
          <a:p>
            <a:r>
              <a:rPr lang="en-US" dirty="0"/>
              <a:t>No Fly Zones </a:t>
            </a:r>
            <a:r>
              <a:rPr lang="en-US" dirty="0" smtClean="0"/>
              <a:t>(2)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xmlns="" id="{A0B28A14-95E1-4342-8821-0BA1D87DD4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5" r="23301"/>
          <a:stretch/>
        </p:blipFill>
        <p:spPr>
          <a:xfrm>
            <a:off x="6472988" y="0"/>
            <a:ext cx="5719011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1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844782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2012792"/>
            <a:ext cx="4731339" cy="2110321"/>
          </a:xfrm>
        </p:spPr>
        <p:txBody>
          <a:bodyPr/>
          <a:lstStyle/>
          <a:p>
            <a:r>
              <a:rPr lang="en-US" dirty="0"/>
              <a:t>In de </a:t>
            </a:r>
            <a:r>
              <a:rPr lang="en-US" dirty="0" err="1"/>
              <a:t>legenda</a:t>
            </a:r>
            <a:r>
              <a:rPr lang="en-US" dirty="0"/>
              <a:t> </a:t>
            </a:r>
            <a:r>
              <a:rPr lang="en-US" dirty="0" err="1"/>
              <a:t>vind</a:t>
            </a:r>
            <a:r>
              <a:rPr lang="en-US" dirty="0"/>
              <a:t> je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Rechts</a:t>
            </a:r>
            <a:r>
              <a:rPr lang="en-US" dirty="0"/>
              <a:t> op de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je in het rood GOUDA. Zo </a:t>
            </a:r>
            <a:r>
              <a:rPr lang="en-US" dirty="0" err="1"/>
              <a:t>heet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laagvlieggebied</a:t>
            </a:r>
            <a:r>
              <a:rPr lang="en-US" dirty="0"/>
              <a:t> (</a:t>
            </a:r>
            <a:r>
              <a:rPr lang="en-US" dirty="0" err="1"/>
              <a:t>vanaf</a:t>
            </a:r>
            <a:r>
              <a:rPr lang="en-US" dirty="0"/>
              <a:t> 100 tot 500 </a:t>
            </a:r>
            <a:r>
              <a:rPr lang="en-US" b="1" dirty="0"/>
              <a:t>AGL</a:t>
            </a:r>
            <a:r>
              <a:rPr lang="en-US" dirty="0"/>
              <a:t>).</a:t>
            </a:r>
          </a:p>
          <a:p>
            <a:r>
              <a:rPr lang="en-US" dirty="0"/>
              <a:t>AGL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afkorting</a:t>
            </a:r>
            <a:r>
              <a:rPr lang="en-US" dirty="0"/>
              <a:t> van </a:t>
            </a:r>
            <a:r>
              <a:rPr lang="en-US" b="1" dirty="0"/>
              <a:t>Above Ground Level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Let op.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b="1" dirty="0" err="1"/>
              <a:t>niet</a:t>
            </a:r>
            <a:r>
              <a:rPr lang="en-US" dirty="0"/>
              <a:t> </a:t>
            </a:r>
            <a:r>
              <a:rPr lang="en-US" dirty="0" err="1" smtClean="0"/>
              <a:t>hetzelfde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AMSL.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790904"/>
            <a:ext cx="4523033" cy="938911"/>
          </a:xfrm>
        </p:spPr>
        <p:txBody>
          <a:bodyPr/>
          <a:lstStyle/>
          <a:p>
            <a:r>
              <a:rPr lang="en-US" dirty="0" err="1"/>
              <a:t>Laagvlieggebied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D3F1D1D5-800D-44A1-9289-D0714C52F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6" y="2536565"/>
            <a:ext cx="2937904" cy="1775947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xmlns="" id="{93F7B872-7F43-4F50-892E-674A1247F36A}"/>
              </a:ext>
            </a:extLst>
          </p:cNvPr>
          <p:cNvCxnSpPr/>
          <p:nvPr/>
        </p:nvCxnSpPr>
        <p:spPr>
          <a:xfrm flipH="1">
            <a:off x="3550023" y="2806907"/>
            <a:ext cx="954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216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9167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2163024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2331034"/>
            <a:ext cx="4731339" cy="2110321"/>
          </a:xfrm>
        </p:spPr>
        <p:txBody>
          <a:bodyPr/>
          <a:lstStyle/>
          <a:p>
            <a:r>
              <a:rPr lang="en-US" dirty="0"/>
              <a:t>In de </a:t>
            </a:r>
            <a:r>
              <a:rPr lang="en-US" dirty="0" err="1"/>
              <a:t>legenda</a:t>
            </a:r>
            <a:r>
              <a:rPr lang="en-US" dirty="0"/>
              <a:t> </a:t>
            </a:r>
            <a:r>
              <a:rPr lang="en-US" dirty="0" err="1"/>
              <a:t>vind</a:t>
            </a:r>
            <a:r>
              <a:rPr lang="en-US" dirty="0"/>
              <a:t> je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Rechts</a:t>
            </a:r>
            <a:r>
              <a:rPr lang="en-US" dirty="0"/>
              <a:t> op de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je twee </a:t>
            </a:r>
            <a:r>
              <a:rPr lang="en-US" dirty="0" err="1"/>
              <a:t>laagvliegrouten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 err="1"/>
              <a:t>Zie</a:t>
            </a:r>
            <a:r>
              <a:rPr lang="en-US" dirty="0"/>
              <a:t> je </a:t>
            </a:r>
            <a:r>
              <a:rPr lang="en-US" dirty="0" err="1"/>
              <a:t>trouwens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laagvlieggebieden</a:t>
            </a:r>
            <a:r>
              <a:rPr lang="en-US" dirty="0"/>
              <a:t>?</a:t>
            </a:r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1109146"/>
            <a:ext cx="4523033" cy="938911"/>
          </a:xfrm>
        </p:spPr>
        <p:txBody>
          <a:bodyPr/>
          <a:lstStyle/>
          <a:p>
            <a:r>
              <a:rPr lang="en-US" dirty="0" err="1"/>
              <a:t>Laagvliegroute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D3F1D1D5-800D-44A1-9289-D0714C52F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6" y="2854807"/>
            <a:ext cx="2937904" cy="1775947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xmlns="" id="{93F7B872-7F43-4F50-892E-674A1247F36A}"/>
              </a:ext>
            </a:extLst>
          </p:cNvPr>
          <p:cNvCxnSpPr/>
          <p:nvPr/>
        </p:nvCxnSpPr>
        <p:spPr>
          <a:xfrm flipH="1">
            <a:off x="3550023" y="3416505"/>
            <a:ext cx="954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216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5526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934425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2102435"/>
            <a:ext cx="4731339" cy="2110321"/>
          </a:xfrm>
        </p:spPr>
        <p:txBody>
          <a:bodyPr/>
          <a:lstStyle/>
          <a:p>
            <a:r>
              <a:rPr lang="en-US" dirty="0"/>
              <a:t>In de </a:t>
            </a:r>
            <a:r>
              <a:rPr lang="en-US" dirty="0" err="1"/>
              <a:t>legenda</a:t>
            </a:r>
            <a:r>
              <a:rPr lang="en-US" dirty="0"/>
              <a:t> </a:t>
            </a:r>
            <a:r>
              <a:rPr lang="en-US" dirty="0" err="1"/>
              <a:t>vind</a:t>
            </a:r>
            <a:r>
              <a:rPr lang="en-US" dirty="0"/>
              <a:t> je </a:t>
            </a:r>
            <a:r>
              <a:rPr lang="en-US" dirty="0" err="1"/>
              <a:t>gecontroleerde</a:t>
            </a:r>
            <a:r>
              <a:rPr lang="en-US" dirty="0"/>
              <a:t> </a:t>
            </a:r>
            <a:r>
              <a:rPr lang="en-US" dirty="0" err="1"/>
              <a:t>vliegvelden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Rechts</a:t>
            </a:r>
            <a:r>
              <a:rPr lang="en-US" dirty="0"/>
              <a:t> op de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je </a:t>
            </a:r>
            <a:r>
              <a:rPr lang="en-US" dirty="0" err="1"/>
              <a:t>vliegveld</a:t>
            </a:r>
            <a:r>
              <a:rPr lang="en-US" dirty="0"/>
              <a:t> Leeuwarden.</a:t>
            </a:r>
          </a:p>
          <a:p>
            <a:r>
              <a:rPr lang="en-US" dirty="0"/>
              <a:t>Het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militair</a:t>
            </a:r>
            <a:r>
              <a:rPr lang="en-US" dirty="0"/>
              <a:t> </a:t>
            </a:r>
            <a:r>
              <a:rPr lang="en-US" dirty="0" err="1"/>
              <a:t>vliegveld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De </a:t>
            </a:r>
            <a:r>
              <a:rPr lang="en-US" b="1" dirty="0" err="1"/>
              <a:t>ligging</a:t>
            </a:r>
            <a:r>
              <a:rPr lang="en-US" dirty="0"/>
              <a:t> van de </a:t>
            </a:r>
            <a:r>
              <a:rPr lang="en-US" dirty="0" err="1"/>
              <a:t>langste</a:t>
            </a:r>
            <a:r>
              <a:rPr lang="en-US" dirty="0"/>
              <a:t> </a:t>
            </a:r>
            <a:r>
              <a:rPr lang="en-US" dirty="0" err="1"/>
              <a:t>vluchtbaan</a:t>
            </a:r>
            <a:r>
              <a:rPr lang="en-US" dirty="0"/>
              <a:t> is </a:t>
            </a:r>
            <a:r>
              <a:rPr lang="en-US" dirty="0" err="1"/>
              <a:t>ingetekend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880547"/>
            <a:ext cx="4523033" cy="938911"/>
          </a:xfrm>
        </p:spPr>
        <p:txBody>
          <a:bodyPr/>
          <a:lstStyle/>
          <a:p>
            <a:r>
              <a:rPr lang="en-US" dirty="0" err="1"/>
              <a:t>Vliegvelden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F809CED6-3012-46B0-83E6-1DC7BF4CF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48" y="2454926"/>
            <a:ext cx="3210605" cy="2158787"/>
          </a:xfrm>
          <a:prstGeom prst="rect">
            <a:avLst/>
          </a:prstGeom>
        </p:spPr>
      </p:pic>
      <p:pic>
        <p:nvPicPr>
          <p:cNvPr id="8" name="Tijdelijke aanduiding voor afbeelding 7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216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10137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656522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1824532"/>
            <a:ext cx="5027176" cy="2110321"/>
          </a:xfrm>
        </p:spPr>
        <p:txBody>
          <a:bodyPr/>
          <a:lstStyle/>
          <a:p>
            <a:r>
              <a:rPr lang="en-US" dirty="0"/>
              <a:t>Over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gecontroleerd</a:t>
            </a:r>
            <a:r>
              <a:rPr lang="en-US" dirty="0"/>
              <a:t> </a:t>
            </a:r>
            <a:r>
              <a:rPr lang="en-US" dirty="0" err="1"/>
              <a:t>vliegveld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 </a:t>
            </a:r>
            <a:r>
              <a:rPr lang="en-US" dirty="0" err="1"/>
              <a:t>gegeven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In het </a:t>
            </a:r>
            <a:r>
              <a:rPr lang="en-US" dirty="0" err="1"/>
              <a:t>geval</a:t>
            </a:r>
            <a:r>
              <a:rPr lang="en-US" dirty="0"/>
              <a:t> van </a:t>
            </a:r>
            <a:r>
              <a:rPr lang="en-US" dirty="0" err="1"/>
              <a:t>vliegveld</a:t>
            </a:r>
            <a:r>
              <a:rPr lang="en-US" dirty="0"/>
              <a:t> Leeuwarden: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EHLW = </a:t>
            </a:r>
            <a:r>
              <a:rPr lang="en-US" dirty="0" err="1"/>
              <a:t>afkorting</a:t>
            </a:r>
            <a:r>
              <a:rPr lang="en-US" dirty="0"/>
              <a:t> </a:t>
            </a:r>
            <a:r>
              <a:rPr lang="en-US" dirty="0" err="1"/>
              <a:t>vliegveld</a:t>
            </a:r>
            <a:r>
              <a:rPr lang="en-US" dirty="0"/>
              <a:t> (Europe Holland Leeuwarden)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Elevation in feet = 	</a:t>
            </a:r>
            <a:r>
              <a:rPr lang="en-US" dirty="0" err="1"/>
              <a:t>hoeveel</a:t>
            </a:r>
            <a:r>
              <a:rPr lang="en-US" dirty="0"/>
              <a:t> </a:t>
            </a:r>
            <a:r>
              <a:rPr lang="en-US" dirty="0" err="1"/>
              <a:t>voet</a:t>
            </a:r>
            <a:r>
              <a:rPr lang="en-US" dirty="0"/>
              <a:t> </a:t>
            </a:r>
            <a:r>
              <a:rPr lang="en-US" dirty="0" err="1"/>
              <a:t>boven</a:t>
            </a:r>
            <a:r>
              <a:rPr lang="en-US" dirty="0"/>
              <a:t> </a:t>
            </a:r>
            <a:r>
              <a:rPr lang="en-US" dirty="0" err="1"/>
              <a:t>zeeniveau</a:t>
            </a:r>
            <a:r>
              <a:rPr lang="en-US" dirty="0"/>
              <a:t> het</a:t>
            </a:r>
            <a:br>
              <a:rPr lang="en-US" dirty="0"/>
            </a:br>
            <a:r>
              <a:rPr lang="en-US" dirty="0"/>
              <a:t>		</a:t>
            </a:r>
            <a:r>
              <a:rPr lang="en-US" dirty="0" err="1"/>
              <a:t>vliegveld</a:t>
            </a:r>
            <a:r>
              <a:rPr lang="en-US" dirty="0"/>
              <a:t> </a:t>
            </a:r>
            <a:r>
              <a:rPr lang="en-US" dirty="0" err="1" smtClean="0"/>
              <a:t>ligt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Radio = </a:t>
            </a:r>
            <a:r>
              <a:rPr lang="en-US" dirty="0" err="1" smtClean="0"/>
              <a:t>Frequentie</a:t>
            </a:r>
            <a:r>
              <a:rPr lang="en-US" dirty="0" smtClean="0"/>
              <a:t> </a:t>
            </a:r>
            <a:r>
              <a:rPr lang="en-US" dirty="0" err="1" smtClean="0"/>
              <a:t>waarop</a:t>
            </a:r>
            <a:r>
              <a:rPr lang="en-US" dirty="0" smtClean="0"/>
              <a:t> je met de </a:t>
            </a:r>
            <a:r>
              <a:rPr lang="en-US" dirty="0" err="1" smtClean="0"/>
              <a:t>luchtverkeersleiding</a:t>
            </a:r>
            <a:r>
              <a:rPr lang="en-US" dirty="0"/>
              <a:t> </a:t>
            </a:r>
            <a:r>
              <a:rPr lang="en-US" dirty="0" smtClean="0"/>
              <a:t>       </a:t>
            </a:r>
            <a:br>
              <a:rPr lang="en-US" dirty="0" smtClean="0"/>
            </a:br>
            <a:r>
              <a:rPr lang="en-US" dirty="0" smtClean="0"/>
              <a:t>             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communiceren</a:t>
            </a:r>
            <a:endParaRPr lang="en-US" dirty="0" smtClean="0"/>
          </a:p>
          <a:p>
            <a:r>
              <a:rPr lang="en-US" dirty="0" smtClean="0"/>
              <a:t>Let </a:t>
            </a:r>
            <a:r>
              <a:rPr lang="en-US" dirty="0" err="1" smtClean="0"/>
              <a:t>ook</a:t>
            </a:r>
            <a:r>
              <a:rPr lang="en-US" dirty="0" smtClean="0"/>
              <a:t> op de </a:t>
            </a:r>
            <a:r>
              <a:rPr lang="en-US" dirty="0" err="1" smtClean="0"/>
              <a:t>activiteiten</a:t>
            </a:r>
            <a:r>
              <a:rPr lang="en-US" dirty="0" smtClean="0"/>
              <a:t> die 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plekke</a:t>
            </a:r>
            <a:r>
              <a:rPr lang="en-US" dirty="0" smtClean="0"/>
              <a:t> </a:t>
            </a:r>
            <a:r>
              <a:rPr lang="en-US" dirty="0" err="1" smtClean="0"/>
              <a:t>worden</a:t>
            </a:r>
            <a:r>
              <a:rPr lang="en-US" dirty="0" smtClean="0"/>
              <a:t> </a:t>
            </a:r>
            <a:r>
              <a:rPr lang="en-US" dirty="0" err="1" smtClean="0"/>
              <a:t>uitgevoerd</a:t>
            </a:r>
            <a:r>
              <a:rPr lang="en-US" dirty="0" smtClean="0"/>
              <a:t>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602644"/>
            <a:ext cx="4523033" cy="938911"/>
          </a:xfrm>
        </p:spPr>
        <p:txBody>
          <a:bodyPr/>
          <a:lstStyle/>
          <a:p>
            <a:r>
              <a:rPr lang="en-US" dirty="0" err="1"/>
              <a:t>Vliegvelden</a:t>
            </a:r>
            <a:r>
              <a:rPr lang="en-US" dirty="0"/>
              <a:t> (2)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2164"/>
          <a:stretch>
            <a:fillRect/>
          </a:stretch>
        </p:blipFill>
        <p:spPr/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937570" y="2319116"/>
          <a:ext cx="3711575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6" imgW="14844240" imgH="4050720" progId="">
                  <p:embed/>
                </p:oleObj>
              </mc:Choice>
              <mc:Fallback>
                <p:oleObj r:id="rId6" imgW="14844240" imgH="4050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7570" y="2319116"/>
                        <a:ext cx="3711575" cy="1012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86804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US" dirty="0" err="1"/>
              <a:t>Luchtvaartkaart</a:t>
            </a:r>
            <a:endParaRPr lang="ru-RU" dirty="0"/>
          </a:p>
        </p:txBody>
      </p:sp>
      <p:sp>
        <p:nvSpPr>
          <p:cNvPr id="33" name="Rectangle 1"/>
          <p:cNvSpPr/>
          <p:nvPr/>
        </p:nvSpPr>
        <p:spPr>
          <a:xfrm>
            <a:off x="8350083" y="9525"/>
            <a:ext cx="3859819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2" name="Group 1"/>
          <p:cNvGrpSpPr/>
          <p:nvPr/>
        </p:nvGrpSpPr>
        <p:grpSpPr>
          <a:xfrm>
            <a:off x="1815374" y="2154556"/>
            <a:ext cx="4345539" cy="688180"/>
            <a:chOff x="769143" y="2162176"/>
            <a:chExt cx="3729038" cy="688180"/>
          </a:xfrm>
          <a:solidFill>
            <a:srgbClr val="34BD2D"/>
          </a:solidFill>
        </p:grpSpPr>
        <p:sp>
          <p:nvSpPr>
            <p:cNvPr id="97" name="Rounded Rectangle 1"/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bg1"/>
                  </a:solidFill>
                </a:rPr>
                <a:t>Verkrijgbaarheid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  <p:sp>
          <p:nvSpPr>
            <p:cNvPr id="98" name="Icon 1"/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9" name="Group 2"/>
          <p:cNvGrpSpPr/>
          <p:nvPr/>
        </p:nvGrpSpPr>
        <p:grpSpPr>
          <a:xfrm>
            <a:off x="1815374" y="2938023"/>
            <a:ext cx="4345539" cy="688180"/>
            <a:chOff x="769143" y="2162176"/>
            <a:chExt cx="3729038" cy="688180"/>
          </a:xfrm>
        </p:grpSpPr>
        <p:sp>
          <p:nvSpPr>
            <p:cNvPr id="100" name="Rounded Rectangle 2"/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Inhoud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Icon 2"/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2" name="Group 3"/>
          <p:cNvGrpSpPr/>
          <p:nvPr/>
        </p:nvGrpSpPr>
        <p:grpSpPr>
          <a:xfrm>
            <a:off x="1815374" y="3721490"/>
            <a:ext cx="4345539" cy="688180"/>
            <a:chOff x="769143" y="2162176"/>
            <a:chExt cx="3729038" cy="688180"/>
          </a:xfrm>
        </p:grpSpPr>
        <p:sp>
          <p:nvSpPr>
            <p:cNvPr id="115" name="Rounded Rectangle 3">
              <a:hlinkClick r:id="rId5"/>
            </p:cNvPr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Relevantie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6" name="Icon 3"/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5" name="Freeform 32">
            <a:extLst>
              <a:ext uri="{FF2B5EF4-FFF2-40B4-BE49-F238E27FC236}">
                <a16:creationId xmlns:a16="http://schemas.microsoft.com/office/drawing/2014/main" xmlns="" id="{F9E183F3-6FE2-407E-9946-38A2E3980946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5771632" y="2281296"/>
            <a:ext cx="247414" cy="434699"/>
          </a:xfrm>
          <a:custGeom>
            <a:avLst/>
            <a:gdLst>
              <a:gd name="T0" fmla="*/ 4 w 106"/>
              <a:gd name="T1" fmla="*/ 169 h 186"/>
              <a:gd name="T2" fmla="*/ 4 w 106"/>
              <a:gd name="T3" fmla="*/ 182 h 186"/>
              <a:gd name="T4" fmla="*/ 18 w 106"/>
              <a:gd name="T5" fmla="*/ 182 h 186"/>
              <a:gd name="T6" fmla="*/ 102 w 106"/>
              <a:gd name="T7" fmla="*/ 100 h 186"/>
              <a:gd name="T8" fmla="*/ 102 w 106"/>
              <a:gd name="T9" fmla="*/ 86 h 186"/>
              <a:gd name="T10" fmla="*/ 18 w 106"/>
              <a:gd name="T11" fmla="*/ 4 h 186"/>
              <a:gd name="T12" fmla="*/ 4 w 106"/>
              <a:gd name="T13" fmla="*/ 4 h 186"/>
              <a:gd name="T14" fmla="*/ 4 w 106"/>
              <a:gd name="T15" fmla="*/ 17 h 186"/>
              <a:gd name="T16" fmla="*/ 79 w 106"/>
              <a:gd name="T17" fmla="*/ 93 h 186"/>
              <a:gd name="T18" fmla="*/ 4 w 106"/>
              <a:gd name="T19" fmla="*/ 16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6" h="186">
                <a:moveTo>
                  <a:pt x="4" y="169"/>
                </a:moveTo>
                <a:cubicBezTo>
                  <a:pt x="0" y="172"/>
                  <a:pt x="0" y="178"/>
                  <a:pt x="4" y="182"/>
                </a:cubicBezTo>
                <a:cubicBezTo>
                  <a:pt x="8" y="186"/>
                  <a:pt x="14" y="186"/>
                  <a:pt x="18" y="182"/>
                </a:cubicBezTo>
                <a:cubicBezTo>
                  <a:pt x="102" y="100"/>
                  <a:pt x="102" y="100"/>
                  <a:pt x="102" y="100"/>
                </a:cubicBezTo>
                <a:cubicBezTo>
                  <a:pt x="106" y="96"/>
                  <a:pt x="106" y="90"/>
                  <a:pt x="102" y="86"/>
                </a:cubicBezTo>
                <a:cubicBezTo>
                  <a:pt x="18" y="4"/>
                  <a:pt x="18" y="4"/>
                  <a:pt x="18" y="4"/>
                </a:cubicBezTo>
                <a:cubicBezTo>
                  <a:pt x="14" y="0"/>
                  <a:pt x="8" y="0"/>
                  <a:pt x="4" y="4"/>
                </a:cubicBezTo>
                <a:cubicBezTo>
                  <a:pt x="0" y="7"/>
                  <a:pt x="0" y="14"/>
                  <a:pt x="4" y="17"/>
                </a:cubicBezTo>
                <a:cubicBezTo>
                  <a:pt x="79" y="93"/>
                  <a:pt x="79" y="93"/>
                  <a:pt x="79" y="93"/>
                </a:cubicBezTo>
                <a:lnTo>
                  <a:pt x="4" y="16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47" y="296695"/>
            <a:ext cx="2972655" cy="6264611"/>
          </a:xfrm>
          <a:prstGeom prst="rect">
            <a:avLst/>
          </a:prstGeom>
          <a:ln>
            <a:solidFill>
              <a:srgbClr val="6B6B6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4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773068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1941078"/>
            <a:ext cx="4731339" cy="2110321"/>
          </a:xfrm>
        </p:spPr>
        <p:txBody>
          <a:bodyPr/>
          <a:lstStyle/>
          <a:p>
            <a:r>
              <a:rPr lang="en-US" dirty="0"/>
              <a:t>In de </a:t>
            </a:r>
            <a:r>
              <a:rPr lang="en-US" dirty="0" err="1"/>
              <a:t>legenda</a:t>
            </a:r>
            <a:r>
              <a:rPr lang="en-US" dirty="0"/>
              <a:t> </a:t>
            </a:r>
            <a:r>
              <a:rPr lang="en-US" dirty="0" err="1"/>
              <a:t>vind</a:t>
            </a:r>
            <a:r>
              <a:rPr lang="en-US" dirty="0"/>
              <a:t> je </a:t>
            </a:r>
            <a:r>
              <a:rPr lang="en-US" dirty="0" err="1"/>
              <a:t>ongecontroleerde</a:t>
            </a:r>
            <a:r>
              <a:rPr lang="en-US" dirty="0"/>
              <a:t> </a:t>
            </a:r>
            <a:r>
              <a:rPr lang="en-US" dirty="0" err="1"/>
              <a:t>vliegvelden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Let op: het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ongecontroleerd</a:t>
            </a:r>
            <a:r>
              <a:rPr lang="en-US" dirty="0"/>
              <a:t> </a:t>
            </a:r>
            <a:r>
              <a:rPr lang="en-US" dirty="0" err="1"/>
              <a:t>vliegveld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valt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CTR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gecontroleerd</a:t>
            </a:r>
            <a:r>
              <a:rPr lang="en-US" dirty="0"/>
              <a:t> </a:t>
            </a:r>
            <a:r>
              <a:rPr lang="en-US" dirty="0" err="1"/>
              <a:t>vliegveld</a:t>
            </a:r>
            <a:r>
              <a:rPr lang="en-US" dirty="0"/>
              <a:t>.</a:t>
            </a:r>
          </a:p>
          <a:p>
            <a:r>
              <a:rPr lang="en-US" dirty="0" err="1"/>
              <a:t>Rechts</a:t>
            </a:r>
            <a:r>
              <a:rPr lang="en-US" dirty="0"/>
              <a:t> op de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je </a:t>
            </a:r>
            <a:r>
              <a:rPr lang="en-US" dirty="0" err="1"/>
              <a:t>drie</a:t>
            </a:r>
            <a:r>
              <a:rPr lang="en-US" dirty="0"/>
              <a:t> </a:t>
            </a:r>
            <a:r>
              <a:rPr lang="en-US" dirty="0" err="1"/>
              <a:t>keer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hangglider</a:t>
            </a:r>
            <a:r>
              <a:rPr lang="en-US" dirty="0"/>
              <a:t> site</a:t>
            </a:r>
            <a:br>
              <a:rPr lang="en-US" dirty="0"/>
            </a:br>
            <a:r>
              <a:rPr lang="en-US" dirty="0"/>
              <a:t>in de CTR van het </a:t>
            </a:r>
            <a:r>
              <a:rPr lang="en-US" dirty="0" err="1"/>
              <a:t>militaire</a:t>
            </a:r>
            <a:r>
              <a:rPr lang="en-US" dirty="0"/>
              <a:t> </a:t>
            </a:r>
            <a:r>
              <a:rPr lang="en-US" dirty="0" err="1"/>
              <a:t>vliegveld</a:t>
            </a:r>
            <a:r>
              <a:rPr lang="en-US" dirty="0"/>
              <a:t> Leeuwarden.</a:t>
            </a:r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719190"/>
            <a:ext cx="4523033" cy="938911"/>
          </a:xfrm>
        </p:spPr>
        <p:txBody>
          <a:bodyPr/>
          <a:lstStyle/>
          <a:p>
            <a:r>
              <a:rPr lang="en-US" dirty="0" err="1"/>
              <a:t>Vliegvelden</a:t>
            </a:r>
            <a:r>
              <a:rPr lang="en-US" dirty="0"/>
              <a:t> (3)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238AF403-0543-41B1-B384-2FB6B342A6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2" y="2386665"/>
            <a:ext cx="3176770" cy="2136037"/>
          </a:xfrm>
          <a:prstGeom prst="rect">
            <a:avLst/>
          </a:prstGeom>
        </p:spPr>
      </p:pic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216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87395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2050963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2218973"/>
            <a:ext cx="4731339" cy="2110321"/>
          </a:xfrm>
        </p:spPr>
        <p:txBody>
          <a:bodyPr/>
          <a:lstStyle/>
          <a:p>
            <a:r>
              <a:rPr lang="en-US" dirty="0"/>
              <a:t>In de </a:t>
            </a:r>
            <a:r>
              <a:rPr lang="en-US" dirty="0" err="1"/>
              <a:t>legenda</a:t>
            </a:r>
            <a:r>
              <a:rPr lang="en-US" dirty="0"/>
              <a:t> </a:t>
            </a:r>
            <a:r>
              <a:rPr lang="en-US" dirty="0" err="1"/>
              <a:t>vind</a:t>
            </a:r>
            <a:r>
              <a:rPr lang="en-US" dirty="0"/>
              <a:t> je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hoge</a:t>
            </a:r>
            <a:r>
              <a:rPr lang="en-US" dirty="0"/>
              <a:t> </a:t>
            </a:r>
            <a:r>
              <a:rPr lang="en-US" dirty="0" err="1"/>
              <a:t>obstakels</a:t>
            </a:r>
            <a:r>
              <a:rPr lang="en-US" dirty="0"/>
              <a:t>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Rechts</a:t>
            </a:r>
            <a:r>
              <a:rPr lang="en-US" dirty="0"/>
              <a:t> op de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je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gedeelte</a:t>
            </a:r>
            <a:r>
              <a:rPr lang="en-US" dirty="0"/>
              <a:t> van Zeeland.</a:t>
            </a:r>
            <a:br>
              <a:rPr lang="en-US" dirty="0"/>
            </a:b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Neeltje</a:t>
            </a:r>
            <a:r>
              <a:rPr lang="en-US" dirty="0"/>
              <a:t> </a:t>
            </a:r>
            <a:r>
              <a:rPr lang="en-US" dirty="0" err="1"/>
              <a:t>Jans</a:t>
            </a:r>
            <a:r>
              <a:rPr lang="en-US" dirty="0"/>
              <a:t> </a:t>
            </a:r>
            <a:r>
              <a:rPr lang="en-US" dirty="0" err="1"/>
              <a:t>staan</a:t>
            </a:r>
            <a:r>
              <a:rPr lang="en-US" dirty="0"/>
              <a:t> </a:t>
            </a:r>
            <a:r>
              <a:rPr lang="en-US" dirty="0" err="1"/>
              <a:t>windturbines</a:t>
            </a:r>
            <a:r>
              <a:rPr lang="en-US" dirty="0"/>
              <a:t> (met </a:t>
            </a:r>
            <a:r>
              <a:rPr lang="en-US" dirty="0" err="1"/>
              <a:t>hoogte</a:t>
            </a:r>
            <a:r>
              <a:rPr lang="en-US" dirty="0"/>
              <a:t> in </a:t>
            </a:r>
            <a:r>
              <a:rPr lang="en-US" dirty="0" err="1"/>
              <a:t>voet</a:t>
            </a:r>
            <a:r>
              <a:rPr lang="en-US" dirty="0"/>
              <a:t>).</a:t>
            </a:r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997085"/>
            <a:ext cx="4523033" cy="938911"/>
          </a:xfrm>
        </p:spPr>
        <p:txBody>
          <a:bodyPr/>
          <a:lstStyle/>
          <a:p>
            <a:r>
              <a:rPr lang="en-US" dirty="0" err="1"/>
              <a:t>Obstakels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xmlns="" id="{84C29744-9F0A-4C5E-BAD1-998F5871C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47" y="2707665"/>
            <a:ext cx="3101138" cy="2192724"/>
          </a:xfrm>
          <a:prstGeom prst="rect">
            <a:avLst/>
          </a:prstGeom>
        </p:spPr>
      </p:pic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216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25874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2759173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2927183"/>
            <a:ext cx="4879258" cy="2110321"/>
          </a:xfrm>
        </p:spPr>
        <p:txBody>
          <a:bodyPr/>
          <a:lstStyle/>
          <a:p>
            <a:r>
              <a:rPr lang="en-US" dirty="0" err="1"/>
              <a:t>Rechts</a:t>
            </a:r>
            <a:r>
              <a:rPr lang="en-US" dirty="0"/>
              <a:t> op de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je </a:t>
            </a:r>
            <a:r>
              <a:rPr lang="en-US" dirty="0" err="1"/>
              <a:t>weer</a:t>
            </a:r>
            <a:r>
              <a:rPr lang="en-US" dirty="0"/>
              <a:t> Zeeland en </a:t>
            </a:r>
            <a:r>
              <a:rPr lang="en-US" dirty="0" err="1"/>
              <a:t>Neeltje</a:t>
            </a:r>
            <a:r>
              <a:rPr lang="en-US" dirty="0"/>
              <a:t> </a:t>
            </a:r>
            <a:r>
              <a:rPr lang="en-US" dirty="0" err="1"/>
              <a:t>Jans</a:t>
            </a:r>
            <a:r>
              <a:rPr lang="en-US" dirty="0"/>
              <a:t>.</a:t>
            </a:r>
          </a:p>
          <a:p>
            <a:r>
              <a:rPr lang="en-US" dirty="0"/>
              <a:t>Natura 2000 </a:t>
            </a:r>
            <a:r>
              <a:rPr lang="en-US" dirty="0" err="1"/>
              <a:t>gebieden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aangegeven</a:t>
            </a:r>
            <a:r>
              <a:rPr lang="en-US" dirty="0"/>
              <a:t> door </a:t>
            </a:r>
            <a:r>
              <a:rPr lang="en-US" dirty="0" err="1"/>
              <a:t>middel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groene</a:t>
            </a:r>
            <a:r>
              <a:rPr lang="en-US" dirty="0"/>
              <a:t> </a:t>
            </a:r>
            <a:r>
              <a:rPr lang="en-US" dirty="0" err="1"/>
              <a:t>stippenlijn</a:t>
            </a:r>
            <a:r>
              <a:rPr lang="en-US" dirty="0"/>
              <a:t>.</a:t>
            </a:r>
          </a:p>
          <a:p>
            <a:r>
              <a:rPr lang="en-US" dirty="0"/>
              <a:t>Op de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Neeltje</a:t>
            </a:r>
            <a:r>
              <a:rPr lang="en-US" dirty="0"/>
              <a:t> </a:t>
            </a:r>
            <a:r>
              <a:rPr lang="en-US" dirty="0" err="1"/>
              <a:t>Jans</a:t>
            </a:r>
            <a:r>
              <a:rPr lang="en-US" dirty="0"/>
              <a:t> </a:t>
            </a:r>
            <a:r>
              <a:rPr lang="en-US" dirty="0" err="1"/>
              <a:t>zo’n</a:t>
            </a:r>
            <a:r>
              <a:rPr lang="en-US" dirty="0"/>
              <a:t> </a:t>
            </a:r>
            <a:r>
              <a:rPr lang="en-US" dirty="0" err="1"/>
              <a:t>gebied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Ook elders op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kaart</a:t>
            </a:r>
            <a:r>
              <a:rPr lang="en-US" dirty="0"/>
              <a:t> </a:t>
            </a:r>
            <a:r>
              <a:rPr lang="en-US" dirty="0" err="1"/>
              <a:t>kom</a:t>
            </a:r>
            <a:r>
              <a:rPr lang="en-US" dirty="0"/>
              <a:t> je </a:t>
            </a:r>
            <a:r>
              <a:rPr lang="en-US" dirty="0" err="1"/>
              <a:t>beschermde</a:t>
            </a:r>
            <a:r>
              <a:rPr lang="en-US" dirty="0"/>
              <a:t> </a:t>
            </a:r>
            <a:r>
              <a:rPr lang="en-US" dirty="0" err="1"/>
              <a:t>natuur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1705295"/>
            <a:ext cx="4523033" cy="938911"/>
          </a:xfrm>
        </p:spPr>
        <p:txBody>
          <a:bodyPr/>
          <a:lstStyle/>
          <a:p>
            <a:r>
              <a:rPr lang="en-US" dirty="0" err="1"/>
              <a:t>Beschermde</a:t>
            </a:r>
            <a:r>
              <a:rPr lang="en-US" dirty="0"/>
              <a:t> </a:t>
            </a:r>
            <a:r>
              <a:rPr lang="en-US" dirty="0" err="1"/>
              <a:t>natuur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" b="216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38436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/>
          <p:cNvSpPr/>
          <p:nvPr/>
        </p:nvSpPr>
        <p:spPr>
          <a:xfrm>
            <a:off x="1007330" y="1696873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Navigatie</a:t>
            </a:r>
            <a:endParaRPr lang="ru-RU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1"/>
          </p:nvPr>
        </p:nvSpPr>
        <p:spPr>
          <a:xfrm>
            <a:off x="898495" y="1864884"/>
            <a:ext cx="5040623" cy="159101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pt-BR" dirty="0" smtClean="0"/>
              <a:t>Ligt er een no-fly zone boven Eindhoven?</a:t>
            </a:r>
          </a:p>
          <a:p>
            <a:pPr marL="342900" indent="-342900">
              <a:buAutoNum type="arabicPeriod"/>
            </a:pPr>
            <a:r>
              <a:rPr lang="pt-BR" dirty="0" smtClean="0"/>
              <a:t>Mag je in Groningen (stad) vliegen met een drone?</a:t>
            </a:r>
            <a:endParaRPr lang="nl-NL" dirty="0" smtClean="0"/>
          </a:p>
          <a:p>
            <a:pPr marL="342900" indent="-342900">
              <a:buAutoNum type="arabicPeriod"/>
            </a:pPr>
            <a:r>
              <a:rPr lang="nl-NL" dirty="0" smtClean="0"/>
              <a:t>Wat zijn de hoogtelimieten van Schiphol CTR2?</a:t>
            </a:r>
          </a:p>
          <a:p>
            <a:pPr marL="342900" indent="-342900">
              <a:buAutoNum type="arabicPeriod"/>
            </a:pPr>
            <a:r>
              <a:rPr lang="nl-NL" dirty="0" smtClean="0"/>
              <a:t>Klopt het dat je hier wel mag vliegen? Waarom?</a:t>
            </a:r>
          </a:p>
          <a:p>
            <a:pPr marL="342900" indent="-342900">
              <a:buAutoNum type="arabicPeriod"/>
            </a:pPr>
            <a:r>
              <a:rPr lang="nl-NL" dirty="0" smtClean="0"/>
              <a:t>Zoek op de kaart de juiste plaats:</a:t>
            </a:r>
            <a:br>
              <a:rPr lang="nl-NL" dirty="0" smtClean="0"/>
            </a:br>
            <a:r>
              <a:rPr lang="pt-BR" dirty="0" smtClean="0"/>
              <a:t>51</a:t>
            </a:r>
            <a:r>
              <a:rPr lang="pt-BR" dirty="0"/>
              <a:t>° 59' </a:t>
            </a:r>
            <a:r>
              <a:rPr lang="pt-BR" dirty="0" smtClean="0"/>
              <a:t>N 5</a:t>
            </a:r>
            <a:r>
              <a:rPr lang="pt-BR" dirty="0"/>
              <a:t>° 53' </a:t>
            </a:r>
            <a:r>
              <a:rPr lang="pt-BR" dirty="0" smtClean="0"/>
              <a:t>E</a:t>
            </a:r>
          </a:p>
          <a:p>
            <a:pPr marL="342900" indent="-342900">
              <a:buAutoNum type="arabicPeriod"/>
            </a:pPr>
            <a:r>
              <a:rPr lang="pt-BR" dirty="0" smtClean="0"/>
              <a:t>Mag je hier vliegen? Waarom?</a:t>
            </a:r>
          </a:p>
          <a:p>
            <a:pPr marL="342900" indent="-342900">
              <a:buAutoNum type="arabicPeriod"/>
            </a:pPr>
            <a:r>
              <a:rPr lang="pt-BR" dirty="0" smtClean="0"/>
              <a:t>Zoek op de kaart de juiste plaats: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52° 5' </a:t>
            </a:r>
            <a:r>
              <a:rPr lang="pt-BR" dirty="0" smtClean="0"/>
              <a:t>N 5</a:t>
            </a:r>
            <a:r>
              <a:rPr lang="pt-BR" dirty="0"/>
              <a:t>° 7' </a:t>
            </a:r>
            <a:r>
              <a:rPr lang="pt-BR" dirty="0" smtClean="0"/>
              <a:t>E</a:t>
            </a:r>
          </a:p>
          <a:p>
            <a:pPr marL="342900" indent="-342900">
              <a:buAutoNum type="arabicPeriod"/>
            </a:pPr>
            <a:r>
              <a:rPr lang="pt-BR" dirty="0" smtClean="0"/>
              <a:t>Ligt hier een CTR of andere no-fly zone?</a:t>
            </a:r>
          </a:p>
          <a:p>
            <a:pPr marL="342900" indent="-342900">
              <a:buAutoNum type="arabicPeriod"/>
            </a:pPr>
            <a:endParaRPr lang="nl-NL" dirty="0" smtClean="0"/>
          </a:p>
          <a:p>
            <a:endParaRPr lang="pt-BR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</a:p>
          <a:p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ru-RU" dirty="0"/>
          </a:p>
        </p:txBody>
      </p:sp>
      <p:sp>
        <p:nvSpPr>
          <p:cNvPr id="5" name="Title"/>
          <p:cNvSpPr>
            <a:spLocks noGrp="1"/>
          </p:cNvSpPr>
          <p:nvPr>
            <p:ph type="title" idx="12"/>
          </p:nvPr>
        </p:nvSpPr>
        <p:spPr>
          <a:xfrm>
            <a:off x="892149" y="642995"/>
            <a:ext cx="4523033" cy="938911"/>
          </a:xfrm>
        </p:spPr>
        <p:txBody>
          <a:bodyPr/>
          <a:lstStyle/>
          <a:p>
            <a:r>
              <a:rPr lang="en-US" dirty="0" err="1" smtClean="0"/>
              <a:t>Opdrachten</a:t>
            </a:r>
            <a:r>
              <a:rPr lang="en-US" dirty="0" smtClean="0"/>
              <a:t> II</a:t>
            </a:r>
            <a:endParaRPr lang="ru-RU" dirty="0"/>
          </a:p>
        </p:txBody>
      </p:sp>
      <p:sp>
        <p:nvSpPr>
          <p:cNvPr id="57" name="Rectangle 2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xmlns="" id="{4CC9B040-9B51-4BB3-8E39-338EE1C158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9" r="22199"/>
          <a:stretch>
            <a:fillRect/>
          </a:stretch>
        </p:blipFill>
        <p:spPr/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xmlns="" id="{6B66E696-44EE-41EF-B070-BE6B22442175}"/>
              </a:ext>
            </a:extLst>
          </p:cNvPr>
          <p:cNvCxnSpPr>
            <a:cxnSpLocks/>
            <a:stCxn id="9" idx="1"/>
            <a:endCxn id="9" idx="3"/>
          </p:cNvCxnSpPr>
          <p:nvPr/>
        </p:nvCxnSpPr>
        <p:spPr>
          <a:xfrm>
            <a:off x="6472988" y="3429000"/>
            <a:ext cx="57190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xmlns="" id="{8B7ABD2D-3522-496D-B340-838CE00D1F5A}"/>
              </a:ext>
            </a:extLst>
          </p:cNvPr>
          <p:cNvSpPr/>
          <p:nvPr/>
        </p:nvSpPr>
        <p:spPr>
          <a:xfrm>
            <a:off x="9484654" y="1650620"/>
            <a:ext cx="89647" cy="8110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xmlns="" id="{0E5F0E67-83D0-4513-9D4C-BE234F5CF41D}"/>
              </a:ext>
            </a:extLst>
          </p:cNvPr>
          <p:cNvSpPr txBox="1"/>
          <p:nvPr/>
        </p:nvSpPr>
        <p:spPr>
          <a:xfrm>
            <a:off x="9574301" y="1505406"/>
            <a:ext cx="149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Nederland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06D54286-7F7C-40C0-B419-4EF1810CD035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9332259" y="0"/>
            <a:ext cx="235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xmlns="" id="{8AECC84C-6EC4-4492-9976-11E53A90CC3F}"/>
              </a:ext>
            </a:extLst>
          </p:cNvPr>
          <p:cNvSpPr txBox="1"/>
          <p:nvPr/>
        </p:nvSpPr>
        <p:spPr>
          <a:xfrm>
            <a:off x="7932590" y="5061550"/>
            <a:ext cx="1435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dirty="0">
                <a:solidFill>
                  <a:schemeClr val="bg1"/>
                </a:solidFill>
                <a:latin typeface="+mj-lt"/>
              </a:rPr>
              <a:t>Nulmeridiaan</a:t>
            </a:r>
            <a:br>
              <a:rPr lang="nl-NL" sz="1000" dirty="0">
                <a:solidFill>
                  <a:schemeClr val="bg1"/>
                </a:solidFill>
                <a:latin typeface="+mj-lt"/>
              </a:rPr>
            </a:br>
            <a:r>
              <a:rPr lang="nl-NL" sz="1000" dirty="0">
                <a:solidFill>
                  <a:schemeClr val="bg1"/>
                </a:solidFill>
                <a:latin typeface="+mj-lt"/>
              </a:rPr>
              <a:t>(y-as / lengtegraad)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64BE0AC7-7C40-48F2-8D75-0E69693563DC}"/>
              </a:ext>
            </a:extLst>
          </p:cNvPr>
          <p:cNvSpPr txBox="1"/>
          <p:nvPr/>
        </p:nvSpPr>
        <p:spPr>
          <a:xfrm>
            <a:off x="6864849" y="3026565"/>
            <a:ext cx="199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solidFill>
                  <a:schemeClr val="bg1"/>
                </a:solidFill>
                <a:latin typeface="+mj-lt"/>
              </a:rPr>
              <a:t>Evenaar </a:t>
            </a:r>
            <a:br>
              <a:rPr lang="nl-NL" sz="1000" dirty="0">
                <a:solidFill>
                  <a:schemeClr val="bg1"/>
                </a:solidFill>
                <a:latin typeface="+mj-lt"/>
              </a:rPr>
            </a:br>
            <a:r>
              <a:rPr lang="nl-NL" sz="1000" dirty="0">
                <a:solidFill>
                  <a:schemeClr val="bg1"/>
                </a:solidFill>
                <a:latin typeface="+mj-lt"/>
              </a:rPr>
              <a:t>(x-as / breedtegraad)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xmlns="" id="{2A94B518-0F95-4733-94BD-301E0FB912D7}"/>
              </a:ext>
            </a:extLst>
          </p:cNvPr>
          <p:cNvCxnSpPr>
            <a:cxnSpLocks/>
          </p:cNvCxnSpPr>
          <p:nvPr/>
        </p:nvCxnSpPr>
        <p:spPr>
          <a:xfrm>
            <a:off x="6472988" y="1281953"/>
            <a:ext cx="5719012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xmlns="" id="{08986999-340D-43FB-A9C1-DD6085F5B401}"/>
              </a:ext>
            </a:extLst>
          </p:cNvPr>
          <p:cNvSpPr txBox="1"/>
          <p:nvPr/>
        </p:nvSpPr>
        <p:spPr>
          <a:xfrm>
            <a:off x="6499650" y="937639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60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xmlns="" id="{647E6F4A-EF85-41B5-9F48-ED178CFAC17B}"/>
              </a:ext>
            </a:extLst>
          </p:cNvPr>
          <p:cNvSpPr txBox="1"/>
          <p:nvPr/>
        </p:nvSpPr>
        <p:spPr>
          <a:xfrm>
            <a:off x="9278468" y="35608"/>
            <a:ext cx="41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0°</a:t>
            </a:r>
          </a:p>
        </p:txBody>
      </p: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xmlns="" id="{0CCD0D1C-0FC8-4718-9850-2700909705E2}"/>
              </a:ext>
            </a:extLst>
          </p:cNvPr>
          <p:cNvCxnSpPr>
            <a:cxnSpLocks/>
          </p:cNvCxnSpPr>
          <p:nvPr/>
        </p:nvCxnSpPr>
        <p:spPr>
          <a:xfrm>
            <a:off x="10179425" y="0"/>
            <a:ext cx="31376" cy="6826624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xmlns="" id="{233FE62B-B72F-4963-BA40-AA785F96E717}"/>
              </a:ext>
            </a:extLst>
          </p:cNvPr>
          <p:cNvSpPr txBox="1"/>
          <p:nvPr/>
        </p:nvSpPr>
        <p:spPr>
          <a:xfrm>
            <a:off x="10162661" y="35608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30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9757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"/>
          <p:cNvSpPr/>
          <p:nvPr/>
        </p:nvSpPr>
        <p:spPr>
          <a:xfrm>
            <a:off x="8350083" y="9525"/>
            <a:ext cx="3841917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/>
          <p:cNvSpPr/>
          <p:nvPr/>
        </p:nvSpPr>
        <p:spPr>
          <a:xfrm>
            <a:off x="1572632" y="2606765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3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9" name="Text 2"/>
          <p:cNvSpPr>
            <a:spLocks noGrp="1"/>
          </p:cNvSpPr>
          <p:nvPr>
            <p:ph type="body" sz="quarter" idx="12"/>
          </p:nvPr>
        </p:nvSpPr>
        <p:spPr>
          <a:xfrm>
            <a:off x="1468768" y="2774775"/>
            <a:ext cx="4909620" cy="211032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 Aeronautical Chart the Netherlands – ICAO 1:500 000 is </a:t>
            </a:r>
            <a:r>
              <a:rPr lang="en-US" dirty="0" err="1"/>
              <a:t>verkrijgbaar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webwinkels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De </a:t>
            </a:r>
            <a:r>
              <a:rPr lang="en-US" dirty="0" err="1" smtClean="0"/>
              <a:t>meest</a:t>
            </a:r>
            <a:r>
              <a:rPr lang="en-US" dirty="0" smtClean="0"/>
              <a:t> </a:t>
            </a:r>
            <a:r>
              <a:rPr lang="en-US" dirty="0" err="1" smtClean="0"/>
              <a:t>actuele</a:t>
            </a:r>
            <a:r>
              <a:rPr lang="en-US" dirty="0" smtClean="0"/>
              <a:t> </a:t>
            </a:r>
            <a:r>
              <a:rPr lang="en-US" dirty="0" err="1" smtClean="0"/>
              <a:t>versie</a:t>
            </a:r>
            <a:r>
              <a:rPr lang="en-US" dirty="0" smtClean="0"/>
              <a:t> van </a:t>
            </a:r>
            <a:r>
              <a:rPr lang="en-US" dirty="0" err="1" smtClean="0"/>
              <a:t>deze</a:t>
            </a:r>
            <a:r>
              <a:rPr lang="en-US" dirty="0" smtClean="0"/>
              <a:t> </a:t>
            </a:r>
            <a:r>
              <a:rPr lang="en-US" dirty="0" err="1" smtClean="0"/>
              <a:t>kaart</a:t>
            </a:r>
            <a:r>
              <a:rPr lang="en-US" dirty="0" smtClean="0"/>
              <a:t> </a:t>
            </a:r>
            <a:r>
              <a:rPr lang="en-US" dirty="0" err="1" smtClean="0"/>
              <a:t>ontvang</a:t>
            </a:r>
            <a:r>
              <a:rPr lang="en-US" dirty="0" smtClean="0"/>
              <a:t> je van Drone Class </a:t>
            </a:r>
            <a:r>
              <a:rPr lang="en-US" dirty="0" err="1" smtClean="0"/>
              <a:t>als</a:t>
            </a:r>
            <a:r>
              <a:rPr lang="en-US" dirty="0" smtClean="0"/>
              <a:t> je de </a:t>
            </a:r>
            <a:r>
              <a:rPr lang="en-US" dirty="0" err="1" smtClean="0"/>
              <a:t>avondopleiding</a:t>
            </a:r>
            <a:r>
              <a:rPr lang="en-US" dirty="0" smtClean="0"/>
              <a:t> </a:t>
            </a:r>
            <a:r>
              <a:rPr lang="en-US" dirty="0" err="1" smtClean="0"/>
              <a:t>volgt</a:t>
            </a:r>
            <a:r>
              <a:rPr lang="en-US" dirty="0" smtClean="0"/>
              <a:t>. Anders </a:t>
            </a:r>
            <a:r>
              <a:rPr lang="en-US" dirty="0" err="1" smtClean="0"/>
              <a:t>moet</a:t>
            </a:r>
            <a:r>
              <a:rPr lang="en-US" dirty="0" smtClean="0"/>
              <a:t> je </a:t>
            </a:r>
            <a:r>
              <a:rPr lang="en-US" dirty="0" err="1" smtClean="0"/>
              <a:t>zelf</a:t>
            </a:r>
            <a:r>
              <a:rPr lang="en-US" dirty="0" smtClean="0"/>
              <a:t> even </a:t>
            </a:r>
            <a:r>
              <a:rPr lang="en-US" dirty="0" err="1" smtClean="0"/>
              <a:t>deze</a:t>
            </a:r>
            <a:r>
              <a:rPr lang="en-US" dirty="0" smtClean="0"/>
              <a:t> </a:t>
            </a:r>
            <a:r>
              <a:rPr lang="en-US" dirty="0" err="1" smtClean="0"/>
              <a:t>kaart</a:t>
            </a:r>
            <a:r>
              <a:rPr lang="en-US" dirty="0" smtClean="0"/>
              <a:t> </a:t>
            </a:r>
            <a:r>
              <a:rPr lang="en-US" dirty="0" err="1" smtClean="0"/>
              <a:t>aanschaffen</a:t>
            </a:r>
            <a:r>
              <a:rPr lang="en-US" dirty="0" smtClean="0"/>
              <a:t>.</a:t>
            </a:r>
            <a:endParaRPr lang="en-US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 Online </a:t>
            </a:r>
            <a:r>
              <a:rPr lang="en-US" dirty="0" err="1"/>
              <a:t>Leren</a:t>
            </a:r>
            <a:r>
              <a:rPr lang="en-US" dirty="0"/>
              <a:t> </a:t>
            </a:r>
            <a:r>
              <a:rPr lang="en-US" dirty="0" err="1"/>
              <a:t>gebruiken</a:t>
            </a:r>
            <a:r>
              <a:rPr lang="en-US" dirty="0"/>
              <a:t> we </a:t>
            </a:r>
            <a:r>
              <a:rPr lang="en-US" dirty="0" smtClean="0"/>
              <a:t>de </a:t>
            </a:r>
            <a:r>
              <a:rPr lang="en-US" dirty="0" err="1" smtClean="0"/>
              <a:t>tweede</a:t>
            </a:r>
            <a:r>
              <a:rPr lang="en-US" dirty="0" smtClean="0"/>
              <a:t> </a:t>
            </a:r>
            <a:r>
              <a:rPr lang="en-US" dirty="0" err="1"/>
              <a:t>editie</a:t>
            </a:r>
            <a:r>
              <a:rPr lang="en-US" dirty="0"/>
              <a:t> </a:t>
            </a:r>
            <a:r>
              <a:rPr lang="en-US" dirty="0" smtClean="0"/>
              <a:t>2019.</a:t>
            </a:r>
            <a:endParaRPr lang="en-US" dirty="0"/>
          </a:p>
        </p:txBody>
      </p:sp>
      <p:sp>
        <p:nvSpPr>
          <p:cNvPr id="10" name="Title"/>
          <p:cNvSpPr>
            <a:spLocks noGrp="1"/>
          </p:cNvSpPr>
          <p:nvPr>
            <p:ph type="title" idx="13"/>
          </p:nvPr>
        </p:nvSpPr>
        <p:spPr>
          <a:xfrm>
            <a:off x="1462421" y="1552887"/>
            <a:ext cx="4523033" cy="938911"/>
          </a:xfrm>
        </p:spPr>
        <p:txBody>
          <a:bodyPr/>
          <a:lstStyle/>
          <a:p>
            <a:r>
              <a:rPr lang="en-US" dirty="0" err="1"/>
              <a:t>Verkrijgbaarheid</a:t>
            </a:r>
            <a:endParaRPr lang="ru-RU" dirty="0"/>
          </a:p>
        </p:txBody>
      </p:sp>
      <p:pic>
        <p:nvPicPr>
          <p:cNvPr id="15" name="Tijdelijke aanduiding voor afbeelding 14">
            <a:extLst>
              <a:ext uri="{FF2B5EF4-FFF2-40B4-BE49-F238E27FC236}">
                <a16:creationId xmlns:a16="http://schemas.microsoft.com/office/drawing/2014/main" xmlns="" id="{1FC5B7A3-F4AB-4911-A714-726FEB7B041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r="10280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352019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US" dirty="0" err="1"/>
              <a:t>Luchtvaartkaart</a:t>
            </a:r>
            <a:endParaRPr lang="ru-RU" dirty="0"/>
          </a:p>
        </p:txBody>
      </p:sp>
      <p:sp>
        <p:nvSpPr>
          <p:cNvPr id="33" name="Rectangle 1"/>
          <p:cNvSpPr/>
          <p:nvPr/>
        </p:nvSpPr>
        <p:spPr>
          <a:xfrm>
            <a:off x="8350083" y="9525"/>
            <a:ext cx="3859819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2" name="Group 1"/>
          <p:cNvGrpSpPr/>
          <p:nvPr/>
        </p:nvGrpSpPr>
        <p:grpSpPr>
          <a:xfrm>
            <a:off x="1815374" y="2938023"/>
            <a:ext cx="4345539" cy="688180"/>
            <a:chOff x="769143" y="2162176"/>
            <a:chExt cx="3729038" cy="688180"/>
          </a:xfrm>
          <a:solidFill>
            <a:srgbClr val="34BD2D"/>
          </a:solidFill>
        </p:grpSpPr>
        <p:sp>
          <p:nvSpPr>
            <p:cNvPr id="97" name="Rounded Rectangle 1"/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bg1"/>
                  </a:solidFill>
                </a:rPr>
                <a:t>Inhoud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  <p:sp>
          <p:nvSpPr>
            <p:cNvPr id="98" name="Icon 1"/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9" name="Group 2"/>
          <p:cNvGrpSpPr/>
          <p:nvPr/>
        </p:nvGrpSpPr>
        <p:grpSpPr>
          <a:xfrm>
            <a:off x="1815374" y="2142921"/>
            <a:ext cx="4345539" cy="688180"/>
            <a:chOff x="769143" y="2162176"/>
            <a:chExt cx="3729038" cy="688180"/>
          </a:xfrm>
        </p:grpSpPr>
        <p:sp>
          <p:nvSpPr>
            <p:cNvPr id="100" name="Rounded Rectangle 2"/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Verkrijgbaarheid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Icon 2"/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02" name="Group 3"/>
          <p:cNvGrpSpPr/>
          <p:nvPr/>
        </p:nvGrpSpPr>
        <p:grpSpPr>
          <a:xfrm>
            <a:off x="1815374" y="3721490"/>
            <a:ext cx="4345539" cy="688180"/>
            <a:chOff x="769143" y="2162176"/>
            <a:chExt cx="3729038" cy="688180"/>
          </a:xfrm>
        </p:grpSpPr>
        <p:sp>
          <p:nvSpPr>
            <p:cNvPr id="115" name="Rounded Rectangle 3">
              <a:hlinkClick r:id="rId6"/>
            </p:cNvPr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Relevantie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6" name="Icon 3"/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5" name="Freeform 32">
            <a:extLst>
              <a:ext uri="{FF2B5EF4-FFF2-40B4-BE49-F238E27FC236}">
                <a16:creationId xmlns:a16="http://schemas.microsoft.com/office/drawing/2014/main" xmlns="" id="{F9E183F3-6FE2-407E-9946-38A2E3980946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5771632" y="3064763"/>
            <a:ext cx="247414" cy="434699"/>
          </a:xfrm>
          <a:custGeom>
            <a:avLst/>
            <a:gdLst>
              <a:gd name="T0" fmla="*/ 4 w 106"/>
              <a:gd name="T1" fmla="*/ 169 h 186"/>
              <a:gd name="T2" fmla="*/ 4 w 106"/>
              <a:gd name="T3" fmla="*/ 182 h 186"/>
              <a:gd name="T4" fmla="*/ 18 w 106"/>
              <a:gd name="T5" fmla="*/ 182 h 186"/>
              <a:gd name="T6" fmla="*/ 102 w 106"/>
              <a:gd name="T7" fmla="*/ 100 h 186"/>
              <a:gd name="T8" fmla="*/ 102 w 106"/>
              <a:gd name="T9" fmla="*/ 86 h 186"/>
              <a:gd name="T10" fmla="*/ 18 w 106"/>
              <a:gd name="T11" fmla="*/ 4 h 186"/>
              <a:gd name="T12" fmla="*/ 4 w 106"/>
              <a:gd name="T13" fmla="*/ 4 h 186"/>
              <a:gd name="T14" fmla="*/ 4 w 106"/>
              <a:gd name="T15" fmla="*/ 17 h 186"/>
              <a:gd name="T16" fmla="*/ 79 w 106"/>
              <a:gd name="T17" fmla="*/ 93 h 186"/>
              <a:gd name="T18" fmla="*/ 4 w 106"/>
              <a:gd name="T19" fmla="*/ 16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6" h="186">
                <a:moveTo>
                  <a:pt x="4" y="169"/>
                </a:moveTo>
                <a:cubicBezTo>
                  <a:pt x="0" y="172"/>
                  <a:pt x="0" y="178"/>
                  <a:pt x="4" y="182"/>
                </a:cubicBezTo>
                <a:cubicBezTo>
                  <a:pt x="8" y="186"/>
                  <a:pt x="14" y="186"/>
                  <a:pt x="18" y="182"/>
                </a:cubicBezTo>
                <a:cubicBezTo>
                  <a:pt x="102" y="100"/>
                  <a:pt x="102" y="100"/>
                  <a:pt x="102" y="100"/>
                </a:cubicBezTo>
                <a:cubicBezTo>
                  <a:pt x="106" y="96"/>
                  <a:pt x="106" y="90"/>
                  <a:pt x="102" y="86"/>
                </a:cubicBezTo>
                <a:cubicBezTo>
                  <a:pt x="18" y="4"/>
                  <a:pt x="18" y="4"/>
                  <a:pt x="18" y="4"/>
                </a:cubicBezTo>
                <a:cubicBezTo>
                  <a:pt x="14" y="0"/>
                  <a:pt x="8" y="0"/>
                  <a:pt x="4" y="4"/>
                </a:cubicBezTo>
                <a:cubicBezTo>
                  <a:pt x="0" y="7"/>
                  <a:pt x="0" y="14"/>
                  <a:pt x="4" y="17"/>
                </a:cubicBezTo>
                <a:cubicBezTo>
                  <a:pt x="79" y="93"/>
                  <a:pt x="79" y="93"/>
                  <a:pt x="79" y="93"/>
                </a:cubicBezTo>
                <a:lnTo>
                  <a:pt x="4" y="16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xmlns="" id="{366B821B-D5F9-4638-82F5-5342B53498F0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5571532" y="2262268"/>
            <a:ext cx="447514" cy="44948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52 w 192"/>
              <a:gd name="T11" fmla="*/ 66 h 192"/>
              <a:gd name="T12" fmla="*/ 78 w 192"/>
              <a:gd name="T13" fmla="*/ 141 h 192"/>
              <a:gd name="T14" fmla="*/ 66 w 192"/>
              <a:gd name="T15" fmla="*/ 141 h 192"/>
              <a:gd name="T16" fmla="*/ 35 w 192"/>
              <a:gd name="T17" fmla="*/ 110 h 192"/>
              <a:gd name="T18" fmla="*/ 35 w 192"/>
              <a:gd name="T19" fmla="*/ 98 h 192"/>
              <a:gd name="T20" fmla="*/ 48 w 192"/>
              <a:gd name="T21" fmla="*/ 98 h 192"/>
              <a:gd name="T22" fmla="*/ 72 w 192"/>
              <a:gd name="T23" fmla="*/ 122 h 192"/>
              <a:gd name="T24" fmla="*/ 140 w 192"/>
              <a:gd name="T25" fmla="*/ 54 h 192"/>
              <a:gd name="T26" fmla="*/ 152 w 192"/>
              <a:gd name="T27" fmla="*/ 54 h 192"/>
              <a:gd name="T28" fmla="*/ 152 w 192"/>
              <a:gd name="T29" fmla="*/ 6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19" name="Afbeelding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47" y="296695"/>
            <a:ext cx="2972655" cy="6264611"/>
          </a:xfrm>
          <a:prstGeom prst="rect">
            <a:avLst/>
          </a:prstGeom>
          <a:ln>
            <a:solidFill>
              <a:srgbClr val="6B6B6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9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"/>
          <p:cNvSpPr/>
          <p:nvPr/>
        </p:nvSpPr>
        <p:spPr>
          <a:xfrm>
            <a:off x="8350083" y="9525"/>
            <a:ext cx="3841917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/>
          <p:cNvSpPr/>
          <p:nvPr/>
        </p:nvSpPr>
        <p:spPr>
          <a:xfrm>
            <a:off x="1572632" y="2705373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3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9" name="Text 2"/>
          <p:cNvSpPr>
            <a:spLocks noGrp="1"/>
          </p:cNvSpPr>
          <p:nvPr>
            <p:ph type="body" sz="quarter" idx="12"/>
          </p:nvPr>
        </p:nvSpPr>
        <p:spPr>
          <a:xfrm>
            <a:off x="1468767" y="2873383"/>
            <a:ext cx="4999267" cy="211032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keer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je de </a:t>
            </a:r>
            <a:r>
              <a:rPr lang="en-US" dirty="0" err="1"/>
              <a:t>luchtvaartkaart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word je </a:t>
            </a:r>
            <a:r>
              <a:rPr lang="en-US" dirty="0" err="1"/>
              <a:t>waarschijnlijk</a:t>
            </a:r>
            <a:r>
              <a:rPr lang="en-US" dirty="0"/>
              <a:t> </a:t>
            </a:r>
            <a:r>
              <a:rPr lang="en-US" dirty="0" err="1"/>
              <a:t>overweldigd</a:t>
            </a:r>
            <a:r>
              <a:rPr lang="en-US" dirty="0"/>
              <a:t> door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kaart</a:t>
            </a:r>
            <a:r>
              <a:rPr lang="en-US" dirty="0"/>
              <a:t> is </a:t>
            </a:r>
            <a:r>
              <a:rPr lang="en-US" dirty="0" err="1"/>
              <a:t>bedoeld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luchtvarenden</a:t>
            </a:r>
            <a:r>
              <a:rPr lang="en-US" dirty="0"/>
              <a:t>, </a:t>
            </a:r>
            <a:r>
              <a:rPr lang="en-US" dirty="0" err="1"/>
              <a:t>studenten</a:t>
            </a:r>
            <a:r>
              <a:rPr lang="en-US" dirty="0"/>
              <a:t> in </a:t>
            </a:r>
            <a:r>
              <a:rPr lang="en-US" dirty="0" err="1"/>
              <a:t>opleiding</a:t>
            </a:r>
            <a:r>
              <a:rPr lang="en-US" dirty="0"/>
              <a:t> en </a:t>
            </a:r>
            <a:r>
              <a:rPr lang="en-US" dirty="0" err="1"/>
              <a:t>medewerkers</a:t>
            </a:r>
            <a:r>
              <a:rPr lang="en-US" dirty="0"/>
              <a:t> van </a:t>
            </a:r>
            <a:r>
              <a:rPr lang="en-US" dirty="0" err="1"/>
              <a:t>organisaties</a:t>
            </a:r>
            <a:r>
              <a:rPr lang="en-US" dirty="0"/>
              <a:t> in de </a:t>
            </a:r>
            <a:r>
              <a:rPr lang="en-US" dirty="0" err="1"/>
              <a:t>luchtvaart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In </a:t>
            </a:r>
            <a:r>
              <a:rPr lang="en-US" dirty="0" err="1"/>
              <a:t>deze</a:t>
            </a:r>
            <a:r>
              <a:rPr lang="en-US" dirty="0"/>
              <a:t> module </a:t>
            </a:r>
            <a:r>
              <a:rPr lang="en-US" dirty="0" err="1"/>
              <a:t>beperken</a:t>
            </a:r>
            <a:r>
              <a:rPr lang="en-US" dirty="0"/>
              <a:t> we </a:t>
            </a:r>
            <a:r>
              <a:rPr lang="en-US" dirty="0" err="1"/>
              <a:t>ons</a:t>
            </a:r>
            <a:r>
              <a:rPr lang="en-US" dirty="0"/>
              <a:t> tot de </a:t>
            </a:r>
            <a:r>
              <a:rPr lang="en-US" dirty="0" err="1"/>
              <a:t>relevante</a:t>
            </a:r>
            <a:r>
              <a:rPr lang="en-US" dirty="0"/>
              <a:t> </a:t>
            </a:r>
            <a:r>
              <a:rPr lang="en-US" dirty="0" err="1"/>
              <a:t>informatie</a:t>
            </a:r>
            <a:r>
              <a:rPr lang="en-US" dirty="0"/>
              <a:t>, </a:t>
            </a:r>
            <a:r>
              <a:rPr lang="en-US" dirty="0" err="1"/>
              <a:t>leesvaardigheid</a:t>
            </a:r>
            <a:r>
              <a:rPr lang="en-US" dirty="0"/>
              <a:t> en </a:t>
            </a:r>
            <a:r>
              <a:rPr lang="en-US" dirty="0" err="1"/>
              <a:t>inzicht</a:t>
            </a:r>
            <a:r>
              <a:rPr lang="en-US" dirty="0"/>
              <a:t> </a:t>
            </a:r>
            <a:r>
              <a:rPr lang="en-US" dirty="0" err="1"/>
              <a:t>benodigd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smtClean="0"/>
              <a:t>ROC-light.</a:t>
            </a:r>
            <a:endParaRPr lang="en-US" dirty="0"/>
          </a:p>
        </p:txBody>
      </p:sp>
      <p:sp>
        <p:nvSpPr>
          <p:cNvPr id="10" name="Title"/>
          <p:cNvSpPr>
            <a:spLocks noGrp="1"/>
          </p:cNvSpPr>
          <p:nvPr>
            <p:ph type="title" idx="13"/>
          </p:nvPr>
        </p:nvSpPr>
        <p:spPr>
          <a:xfrm>
            <a:off x="1462421" y="1651495"/>
            <a:ext cx="4523033" cy="938911"/>
          </a:xfrm>
        </p:spPr>
        <p:txBody>
          <a:bodyPr/>
          <a:lstStyle/>
          <a:p>
            <a:r>
              <a:rPr lang="en-US" dirty="0" err="1"/>
              <a:t>Inhoud</a:t>
            </a:r>
            <a:endParaRPr lang="ru-RU" dirty="0"/>
          </a:p>
        </p:txBody>
      </p:sp>
      <p:pic>
        <p:nvPicPr>
          <p:cNvPr id="15" name="Tijdelijke aanduiding voor afbeelding 14">
            <a:extLst>
              <a:ext uri="{FF2B5EF4-FFF2-40B4-BE49-F238E27FC236}">
                <a16:creationId xmlns:a16="http://schemas.microsoft.com/office/drawing/2014/main" xmlns="" id="{26696EDF-DCAA-4934-B296-5ABD9756A7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4" r="10144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val="11487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US" dirty="0" err="1"/>
              <a:t>Luchtvaartkaart</a:t>
            </a:r>
            <a:endParaRPr lang="ru-RU" dirty="0"/>
          </a:p>
        </p:txBody>
      </p:sp>
      <p:sp>
        <p:nvSpPr>
          <p:cNvPr id="33" name="Rectangle 1"/>
          <p:cNvSpPr/>
          <p:nvPr/>
        </p:nvSpPr>
        <p:spPr>
          <a:xfrm>
            <a:off x="8350083" y="9525"/>
            <a:ext cx="3859819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2" name="Group 1"/>
          <p:cNvGrpSpPr/>
          <p:nvPr/>
        </p:nvGrpSpPr>
        <p:grpSpPr>
          <a:xfrm>
            <a:off x="1815374" y="3727702"/>
            <a:ext cx="4345539" cy="688180"/>
            <a:chOff x="769143" y="2162176"/>
            <a:chExt cx="3729038" cy="688180"/>
          </a:xfrm>
          <a:solidFill>
            <a:srgbClr val="34BD2D"/>
          </a:solidFill>
        </p:grpSpPr>
        <p:sp>
          <p:nvSpPr>
            <p:cNvPr id="97" name="Rounded Rectangle 1"/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bg1"/>
                  </a:solidFill>
                </a:rPr>
                <a:t>Relevantie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  <p:sp>
          <p:nvSpPr>
            <p:cNvPr id="98" name="Icon 1"/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9" name="Group 2"/>
          <p:cNvGrpSpPr/>
          <p:nvPr/>
        </p:nvGrpSpPr>
        <p:grpSpPr>
          <a:xfrm>
            <a:off x="1815374" y="2142921"/>
            <a:ext cx="4345539" cy="688180"/>
            <a:chOff x="769143" y="2162176"/>
            <a:chExt cx="3729038" cy="688180"/>
          </a:xfrm>
        </p:grpSpPr>
        <p:sp>
          <p:nvSpPr>
            <p:cNvPr id="100" name="Rounded Rectangle 2"/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Verkrijgbaarheid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Icon 2"/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5" name="Freeform 32">
            <a:extLst>
              <a:ext uri="{FF2B5EF4-FFF2-40B4-BE49-F238E27FC236}">
                <a16:creationId xmlns:a16="http://schemas.microsoft.com/office/drawing/2014/main" xmlns="" id="{F9E183F3-6FE2-407E-9946-38A2E3980946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 bwMode="auto">
          <a:xfrm>
            <a:off x="5771632" y="3854442"/>
            <a:ext cx="247414" cy="434699"/>
          </a:xfrm>
          <a:custGeom>
            <a:avLst/>
            <a:gdLst>
              <a:gd name="T0" fmla="*/ 4 w 106"/>
              <a:gd name="T1" fmla="*/ 169 h 186"/>
              <a:gd name="T2" fmla="*/ 4 w 106"/>
              <a:gd name="T3" fmla="*/ 182 h 186"/>
              <a:gd name="T4" fmla="*/ 18 w 106"/>
              <a:gd name="T5" fmla="*/ 182 h 186"/>
              <a:gd name="T6" fmla="*/ 102 w 106"/>
              <a:gd name="T7" fmla="*/ 100 h 186"/>
              <a:gd name="T8" fmla="*/ 102 w 106"/>
              <a:gd name="T9" fmla="*/ 86 h 186"/>
              <a:gd name="T10" fmla="*/ 18 w 106"/>
              <a:gd name="T11" fmla="*/ 4 h 186"/>
              <a:gd name="T12" fmla="*/ 4 w 106"/>
              <a:gd name="T13" fmla="*/ 4 h 186"/>
              <a:gd name="T14" fmla="*/ 4 w 106"/>
              <a:gd name="T15" fmla="*/ 17 h 186"/>
              <a:gd name="T16" fmla="*/ 79 w 106"/>
              <a:gd name="T17" fmla="*/ 93 h 186"/>
              <a:gd name="T18" fmla="*/ 4 w 106"/>
              <a:gd name="T19" fmla="*/ 16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6" h="186">
                <a:moveTo>
                  <a:pt x="4" y="169"/>
                </a:moveTo>
                <a:cubicBezTo>
                  <a:pt x="0" y="172"/>
                  <a:pt x="0" y="178"/>
                  <a:pt x="4" y="182"/>
                </a:cubicBezTo>
                <a:cubicBezTo>
                  <a:pt x="8" y="186"/>
                  <a:pt x="14" y="186"/>
                  <a:pt x="18" y="182"/>
                </a:cubicBezTo>
                <a:cubicBezTo>
                  <a:pt x="102" y="100"/>
                  <a:pt x="102" y="100"/>
                  <a:pt x="102" y="100"/>
                </a:cubicBezTo>
                <a:cubicBezTo>
                  <a:pt x="106" y="96"/>
                  <a:pt x="106" y="90"/>
                  <a:pt x="102" y="86"/>
                </a:cubicBezTo>
                <a:cubicBezTo>
                  <a:pt x="18" y="4"/>
                  <a:pt x="18" y="4"/>
                  <a:pt x="18" y="4"/>
                </a:cubicBezTo>
                <a:cubicBezTo>
                  <a:pt x="14" y="0"/>
                  <a:pt x="8" y="0"/>
                  <a:pt x="4" y="4"/>
                </a:cubicBezTo>
                <a:cubicBezTo>
                  <a:pt x="0" y="7"/>
                  <a:pt x="0" y="14"/>
                  <a:pt x="4" y="17"/>
                </a:cubicBezTo>
                <a:cubicBezTo>
                  <a:pt x="79" y="93"/>
                  <a:pt x="79" y="93"/>
                  <a:pt x="79" y="93"/>
                </a:cubicBezTo>
                <a:lnTo>
                  <a:pt x="4" y="169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xmlns="" id="{366B821B-D5F9-4638-82F5-5342B53498F0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5571532" y="2262268"/>
            <a:ext cx="447514" cy="44948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52 w 192"/>
              <a:gd name="T11" fmla="*/ 66 h 192"/>
              <a:gd name="T12" fmla="*/ 78 w 192"/>
              <a:gd name="T13" fmla="*/ 141 h 192"/>
              <a:gd name="T14" fmla="*/ 66 w 192"/>
              <a:gd name="T15" fmla="*/ 141 h 192"/>
              <a:gd name="T16" fmla="*/ 35 w 192"/>
              <a:gd name="T17" fmla="*/ 110 h 192"/>
              <a:gd name="T18" fmla="*/ 35 w 192"/>
              <a:gd name="T19" fmla="*/ 98 h 192"/>
              <a:gd name="T20" fmla="*/ 48 w 192"/>
              <a:gd name="T21" fmla="*/ 98 h 192"/>
              <a:gd name="T22" fmla="*/ 72 w 192"/>
              <a:gd name="T23" fmla="*/ 122 h 192"/>
              <a:gd name="T24" fmla="*/ 140 w 192"/>
              <a:gd name="T25" fmla="*/ 54 h 192"/>
              <a:gd name="T26" fmla="*/ 152 w 192"/>
              <a:gd name="T27" fmla="*/ 54 h 192"/>
              <a:gd name="T28" fmla="*/ 152 w 192"/>
              <a:gd name="T29" fmla="*/ 6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xmlns="" id="{ABAEBF5D-4E01-49DC-A8FF-88D079A0574C}"/>
              </a:ext>
            </a:extLst>
          </p:cNvPr>
          <p:cNvGrpSpPr/>
          <p:nvPr/>
        </p:nvGrpSpPr>
        <p:grpSpPr>
          <a:xfrm>
            <a:off x="1815374" y="2950448"/>
            <a:ext cx="4345539" cy="688180"/>
            <a:chOff x="769143" y="2162176"/>
            <a:chExt cx="3729038" cy="688180"/>
          </a:xfrm>
        </p:grpSpPr>
        <p:sp>
          <p:nvSpPr>
            <p:cNvPr id="20" name="Rounded Rectangle 3">
              <a:hlinkClick r:id="rId7"/>
              <a:extLst>
                <a:ext uri="{FF2B5EF4-FFF2-40B4-BE49-F238E27FC236}">
                  <a16:creationId xmlns:a16="http://schemas.microsoft.com/office/drawing/2014/main" xmlns="" id="{CD41D42B-E184-4D59-99FD-DDEB874E7F1A}"/>
                </a:ext>
              </a:extLst>
            </p:cNvPr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Inhoud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Icon 3">
              <a:extLst>
                <a:ext uri="{FF2B5EF4-FFF2-40B4-BE49-F238E27FC236}">
                  <a16:creationId xmlns:a16="http://schemas.microsoft.com/office/drawing/2014/main" xmlns="" id="{5DE28F70-774E-4E22-958E-305E552D771D}"/>
                </a:ext>
              </a:extLst>
            </p:cNvPr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2" name="Freeform 11">
            <a:extLst>
              <a:ext uri="{FF2B5EF4-FFF2-40B4-BE49-F238E27FC236}">
                <a16:creationId xmlns:a16="http://schemas.microsoft.com/office/drawing/2014/main" xmlns="" id="{D1CCAF31-FDF2-4BC7-AFD9-74A03396EE89}"/>
              </a:ext>
            </a:extLst>
          </p:cNvPr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5571532" y="3069795"/>
            <a:ext cx="447514" cy="44948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52 w 192"/>
              <a:gd name="T11" fmla="*/ 66 h 192"/>
              <a:gd name="T12" fmla="*/ 78 w 192"/>
              <a:gd name="T13" fmla="*/ 141 h 192"/>
              <a:gd name="T14" fmla="*/ 66 w 192"/>
              <a:gd name="T15" fmla="*/ 141 h 192"/>
              <a:gd name="T16" fmla="*/ 35 w 192"/>
              <a:gd name="T17" fmla="*/ 110 h 192"/>
              <a:gd name="T18" fmla="*/ 35 w 192"/>
              <a:gd name="T19" fmla="*/ 98 h 192"/>
              <a:gd name="T20" fmla="*/ 48 w 192"/>
              <a:gd name="T21" fmla="*/ 98 h 192"/>
              <a:gd name="T22" fmla="*/ 72 w 192"/>
              <a:gd name="T23" fmla="*/ 122 h 192"/>
              <a:gd name="T24" fmla="*/ 140 w 192"/>
              <a:gd name="T25" fmla="*/ 54 h 192"/>
              <a:gd name="T26" fmla="*/ 152 w 192"/>
              <a:gd name="T27" fmla="*/ 54 h 192"/>
              <a:gd name="T28" fmla="*/ 152 w 192"/>
              <a:gd name="T29" fmla="*/ 6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47" y="296695"/>
            <a:ext cx="2972655" cy="6264611"/>
          </a:xfrm>
          <a:prstGeom prst="rect">
            <a:avLst/>
          </a:prstGeom>
          <a:ln>
            <a:solidFill>
              <a:srgbClr val="6B6B6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6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"/>
          <p:cNvSpPr/>
          <p:nvPr/>
        </p:nvSpPr>
        <p:spPr>
          <a:xfrm>
            <a:off x="8350083" y="9525"/>
            <a:ext cx="3841917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/>
          <p:cNvSpPr/>
          <p:nvPr/>
        </p:nvSpPr>
        <p:spPr>
          <a:xfrm>
            <a:off x="1572632" y="2786054"/>
            <a:ext cx="414337" cy="3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Rectangle 3"/>
          <p:cNvSpPr/>
          <p:nvPr/>
        </p:nvSpPr>
        <p:spPr>
          <a:xfrm>
            <a:off x="354171" y="121444"/>
            <a:ext cx="36000" cy="187200"/>
          </a:xfrm>
          <a:prstGeom prst="rect">
            <a:avLst/>
          </a:prstGeom>
          <a:solidFill>
            <a:srgbClr val="C7C7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Text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/>
              <a:t>Kaartlezen</a:t>
            </a:r>
            <a:endParaRPr lang="ru-RU" dirty="0"/>
          </a:p>
        </p:txBody>
      </p:sp>
      <p:sp>
        <p:nvSpPr>
          <p:cNvPr id="9" name="Text 2"/>
          <p:cNvSpPr>
            <a:spLocks noGrp="1"/>
          </p:cNvSpPr>
          <p:nvPr>
            <p:ph type="body" sz="quarter" idx="12"/>
          </p:nvPr>
        </p:nvSpPr>
        <p:spPr>
          <a:xfrm>
            <a:off x="1468767" y="2954064"/>
            <a:ext cx="4999267" cy="211032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err="1"/>
              <a:t>Wellicht</a:t>
            </a:r>
            <a:r>
              <a:rPr lang="en-US" dirty="0"/>
              <a:t> </a:t>
            </a:r>
            <a:r>
              <a:rPr lang="en-US" dirty="0" err="1"/>
              <a:t>lijkt</a:t>
            </a:r>
            <a:r>
              <a:rPr lang="en-US" dirty="0"/>
              <a:t> het </a:t>
            </a:r>
            <a:r>
              <a:rPr lang="en-US" dirty="0" err="1"/>
              <a:t>ouderwets</a:t>
            </a:r>
            <a:r>
              <a:rPr lang="en-US" dirty="0"/>
              <a:t>, </a:t>
            </a:r>
            <a:r>
              <a:rPr lang="en-US" dirty="0" err="1"/>
              <a:t>zo`n</a:t>
            </a:r>
            <a:r>
              <a:rPr lang="en-US" dirty="0"/>
              <a:t> </a:t>
            </a:r>
            <a:r>
              <a:rPr lang="en-US" dirty="0" err="1"/>
              <a:t>kaart</a:t>
            </a:r>
            <a:r>
              <a:rPr lang="en-US" dirty="0"/>
              <a:t>.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leren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theorie</a:t>
            </a:r>
            <a:r>
              <a:rPr lang="en-US" dirty="0"/>
              <a:t> </a:t>
            </a:r>
            <a:r>
              <a:rPr lang="en-US" dirty="0" err="1"/>
              <a:t>examen</a:t>
            </a:r>
            <a:r>
              <a:rPr lang="en-US" dirty="0"/>
              <a:t> is </a:t>
            </a:r>
            <a:r>
              <a:rPr lang="en-US" dirty="0" err="1"/>
              <a:t>niet</a:t>
            </a:r>
            <a:r>
              <a:rPr lang="en-US" dirty="0"/>
              <a:t> (</a:t>
            </a:r>
            <a:r>
              <a:rPr lang="en-US" dirty="0" err="1"/>
              <a:t>alleen</a:t>
            </a:r>
            <a:r>
              <a:rPr lang="en-US" dirty="0"/>
              <a:t>) de </a:t>
            </a:r>
            <a:r>
              <a:rPr lang="en-US" dirty="0" err="1"/>
              <a:t>juiste</a:t>
            </a:r>
            <a:r>
              <a:rPr lang="en-US" dirty="0"/>
              <a:t> </a:t>
            </a:r>
            <a:r>
              <a:rPr lang="en-US" dirty="0" err="1"/>
              <a:t>motivatie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err="1"/>
              <a:t>Hoewel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steeds </a:t>
            </a:r>
            <a:r>
              <a:rPr lang="en-US" dirty="0" err="1"/>
              <a:t>meer</a:t>
            </a:r>
            <a:r>
              <a:rPr lang="en-US" dirty="0"/>
              <a:t> apps </a:t>
            </a:r>
            <a:r>
              <a:rPr lang="en-US" dirty="0" err="1"/>
              <a:t>zijn</a:t>
            </a:r>
            <a:r>
              <a:rPr lang="en-US" dirty="0"/>
              <a:t> en je op internet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/>
              <a:t>vinden</a:t>
            </a:r>
            <a:r>
              <a:rPr lang="en-US" dirty="0"/>
              <a:t>, </a:t>
            </a:r>
            <a:r>
              <a:rPr lang="en-US" dirty="0" err="1"/>
              <a:t>blijven</a:t>
            </a:r>
            <a:r>
              <a:rPr lang="en-US" dirty="0"/>
              <a:t> </a:t>
            </a:r>
            <a:r>
              <a:rPr lang="en-US" dirty="0" err="1"/>
              <a:t>kaarten</a:t>
            </a:r>
            <a:r>
              <a:rPr lang="en-US" dirty="0"/>
              <a:t> – </a:t>
            </a:r>
            <a:r>
              <a:rPr lang="en-US" dirty="0" err="1"/>
              <a:t>alleen</a:t>
            </a:r>
            <a:r>
              <a:rPr lang="en-US" dirty="0"/>
              <a:t> al </a:t>
            </a:r>
            <a:r>
              <a:rPr lang="en-US" dirty="0" err="1"/>
              <a:t>als</a:t>
            </a:r>
            <a:r>
              <a:rPr lang="en-US" dirty="0"/>
              <a:t> backup – </a:t>
            </a:r>
            <a:r>
              <a:rPr lang="en-US" dirty="0" err="1"/>
              <a:t>uiterst</a:t>
            </a:r>
            <a:r>
              <a:rPr lang="en-US" dirty="0"/>
              <a:t> </a:t>
            </a:r>
            <a:r>
              <a:rPr lang="en-US" dirty="0" err="1"/>
              <a:t>nuttig</a:t>
            </a:r>
            <a:r>
              <a:rPr lang="en-US" dirty="0"/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Het is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om </a:t>
            </a:r>
            <a:r>
              <a:rPr lang="en-US" dirty="0" err="1"/>
              <a:t>geleerde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toe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passen</a:t>
            </a:r>
            <a:r>
              <a:rPr lang="en-US" dirty="0"/>
              <a:t>.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idx="13"/>
          </p:nvPr>
        </p:nvSpPr>
        <p:spPr>
          <a:xfrm>
            <a:off x="1462421" y="1732176"/>
            <a:ext cx="4523033" cy="938911"/>
          </a:xfrm>
        </p:spPr>
        <p:txBody>
          <a:bodyPr/>
          <a:lstStyle/>
          <a:p>
            <a:r>
              <a:rPr lang="en-US" dirty="0" err="1"/>
              <a:t>Relevantie</a:t>
            </a:r>
            <a:endParaRPr lang="ru-RU" dirty="0"/>
          </a:p>
        </p:txBody>
      </p:sp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xmlns="" id="{BDFC37E7-25C6-43D0-A3B4-9675FD5420F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3489"/>
          <a:stretch/>
        </p:blipFill>
        <p:spPr>
          <a:xfrm>
            <a:off x="7265561" y="1410311"/>
            <a:ext cx="5549556" cy="391590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86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 idx="10"/>
          </p:nvPr>
        </p:nvSpPr>
        <p:spPr/>
        <p:txBody>
          <a:bodyPr/>
          <a:lstStyle/>
          <a:p>
            <a:r>
              <a:rPr lang="en-US" dirty="0" err="1"/>
              <a:t>Luchtvaartkaart</a:t>
            </a:r>
            <a:endParaRPr lang="ru-RU" dirty="0"/>
          </a:p>
        </p:txBody>
      </p:sp>
      <p:sp>
        <p:nvSpPr>
          <p:cNvPr id="33" name="Rectangle 1"/>
          <p:cNvSpPr/>
          <p:nvPr/>
        </p:nvSpPr>
        <p:spPr>
          <a:xfrm>
            <a:off x="8350083" y="9525"/>
            <a:ext cx="3859819" cy="68580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9" name="Group 2"/>
          <p:cNvGrpSpPr/>
          <p:nvPr/>
        </p:nvGrpSpPr>
        <p:grpSpPr>
          <a:xfrm>
            <a:off x="1815374" y="2142921"/>
            <a:ext cx="4345539" cy="688180"/>
            <a:chOff x="769143" y="2162176"/>
            <a:chExt cx="3729038" cy="688180"/>
          </a:xfrm>
        </p:grpSpPr>
        <p:sp>
          <p:nvSpPr>
            <p:cNvPr id="100" name="Rounded Rectangle 2"/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Verkrijgbaarheid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Icon 2"/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17" name="Group 4"/>
          <p:cNvGrpSpPr/>
          <p:nvPr/>
        </p:nvGrpSpPr>
        <p:grpSpPr>
          <a:xfrm>
            <a:off x="1815374" y="3757975"/>
            <a:ext cx="4345539" cy="688180"/>
            <a:chOff x="769143" y="2162176"/>
            <a:chExt cx="3729038" cy="688180"/>
          </a:xfrm>
        </p:grpSpPr>
        <p:sp>
          <p:nvSpPr>
            <p:cNvPr id="118" name="Rounded Rectangle 4"/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Relevantie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9" name="Icon 4"/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Freeform 11">
            <a:extLst>
              <a:ext uri="{FF2B5EF4-FFF2-40B4-BE49-F238E27FC236}">
                <a16:creationId xmlns:a16="http://schemas.microsoft.com/office/drawing/2014/main" xmlns="" id="{366B821B-D5F9-4638-82F5-5342B53498F0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5571532" y="2262268"/>
            <a:ext cx="447514" cy="44948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52 w 192"/>
              <a:gd name="T11" fmla="*/ 66 h 192"/>
              <a:gd name="T12" fmla="*/ 78 w 192"/>
              <a:gd name="T13" fmla="*/ 141 h 192"/>
              <a:gd name="T14" fmla="*/ 66 w 192"/>
              <a:gd name="T15" fmla="*/ 141 h 192"/>
              <a:gd name="T16" fmla="*/ 35 w 192"/>
              <a:gd name="T17" fmla="*/ 110 h 192"/>
              <a:gd name="T18" fmla="*/ 35 w 192"/>
              <a:gd name="T19" fmla="*/ 98 h 192"/>
              <a:gd name="T20" fmla="*/ 48 w 192"/>
              <a:gd name="T21" fmla="*/ 98 h 192"/>
              <a:gd name="T22" fmla="*/ 72 w 192"/>
              <a:gd name="T23" fmla="*/ 122 h 192"/>
              <a:gd name="T24" fmla="*/ 140 w 192"/>
              <a:gd name="T25" fmla="*/ 54 h 192"/>
              <a:gd name="T26" fmla="*/ 152 w 192"/>
              <a:gd name="T27" fmla="*/ 54 h 192"/>
              <a:gd name="T28" fmla="*/ 152 w 192"/>
              <a:gd name="T29" fmla="*/ 6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xmlns="" id="{ABAEBF5D-4E01-49DC-A8FF-88D079A0574C}"/>
              </a:ext>
            </a:extLst>
          </p:cNvPr>
          <p:cNvGrpSpPr/>
          <p:nvPr/>
        </p:nvGrpSpPr>
        <p:grpSpPr>
          <a:xfrm>
            <a:off x="1815374" y="2950448"/>
            <a:ext cx="4345539" cy="688180"/>
            <a:chOff x="769143" y="2162176"/>
            <a:chExt cx="3729038" cy="688180"/>
          </a:xfrm>
        </p:grpSpPr>
        <p:sp>
          <p:nvSpPr>
            <p:cNvPr id="20" name="Rounded Rectangle 3">
              <a:hlinkClick r:id="rId7"/>
              <a:extLst>
                <a:ext uri="{FF2B5EF4-FFF2-40B4-BE49-F238E27FC236}">
                  <a16:creationId xmlns:a16="http://schemas.microsoft.com/office/drawing/2014/main" xmlns="" id="{CD41D42B-E184-4D59-99FD-DDEB874E7F1A}"/>
                </a:ext>
              </a:extLst>
            </p:cNvPr>
            <p:cNvSpPr/>
            <p:nvPr/>
          </p:nvSpPr>
          <p:spPr>
            <a:xfrm>
              <a:off x="769144" y="2162176"/>
              <a:ext cx="3729037" cy="688180"/>
            </a:xfrm>
            <a:prstGeom prst="roundRect">
              <a:avLst>
                <a:gd name="adj" fmla="val 4556"/>
              </a:avLst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6213"/>
              <a:r>
                <a:rPr lang="en-US" sz="13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Inhoud</a:t>
              </a:r>
              <a:endParaRPr lang="en-US" sz="13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Icon 3">
              <a:extLst>
                <a:ext uri="{FF2B5EF4-FFF2-40B4-BE49-F238E27FC236}">
                  <a16:creationId xmlns:a16="http://schemas.microsoft.com/office/drawing/2014/main" xmlns="" id="{5DE28F70-774E-4E22-958E-305E552D771D}"/>
                </a:ext>
              </a:extLst>
            </p:cNvPr>
            <p:cNvSpPr/>
            <p:nvPr/>
          </p:nvSpPr>
          <p:spPr>
            <a:xfrm>
              <a:off x="769143" y="2162176"/>
              <a:ext cx="31353" cy="688180"/>
            </a:xfrm>
            <a:custGeom>
              <a:avLst/>
              <a:gdLst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697684 w 3729037"/>
                <a:gd name="connsiteY2" fmla="*/ 0 h 688180"/>
                <a:gd name="connsiteX3" fmla="*/ 3729037 w 3729037"/>
                <a:gd name="connsiteY3" fmla="*/ 31353 h 688180"/>
                <a:gd name="connsiteX4" fmla="*/ 3729037 w 3729037"/>
                <a:gd name="connsiteY4" fmla="*/ 656827 h 688180"/>
                <a:gd name="connsiteX5" fmla="*/ 3697684 w 3729037"/>
                <a:gd name="connsiteY5" fmla="*/ 688180 h 688180"/>
                <a:gd name="connsiteX6" fmla="*/ 31353 w 3729037"/>
                <a:gd name="connsiteY6" fmla="*/ 688180 h 688180"/>
                <a:gd name="connsiteX7" fmla="*/ 0 w 3729037"/>
                <a:gd name="connsiteY7" fmla="*/ 656827 h 688180"/>
                <a:gd name="connsiteX8" fmla="*/ 0 w 3729037"/>
                <a:gd name="connsiteY8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31353 h 688180"/>
                <a:gd name="connsiteX3" fmla="*/ 3729037 w 3729037"/>
                <a:gd name="connsiteY3" fmla="*/ 656827 h 688180"/>
                <a:gd name="connsiteX4" fmla="*/ 3697684 w 3729037"/>
                <a:gd name="connsiteY4" fmla="*/ 688180 h 688180"/>
                <a:gd name="connsiteX5" fmla="*/ 31353 w 3729037"/>
                <a:gd name="connsiteY5" fmla="*/ 688180 h 688180"/>
                <a:gd name="connsiteX6" fmla="*/ 0 w 3729037"/>
                <a:gd name="connsiteY6" fmla="*/ 656827 h 688180"/>
                <a:gd name="connsiteX7" fmla="*/ 0 w 3729037"/>
                <a:gd name="connsiteY7" fmla="*/ 31353 h 688180"/>
                <a:gd name="connsiteX0" fmla="*/ 0 w 3729037"/>
                <a:gd name="connsiteY0" fmla="*/ 31353 h 688180"/>
                <a:gd name="connsiteX1" fmla="*/ 31353 w 3729037"/>
                <a:gd name="connsiteY1" fmla="*/ 0 h 688180"/>
                <a:gd name="connsiteX2" fmla="*/ 3729037 w 3729037"/>
                <a:gd name="connsiteY2" fmla="*/ 656827 h 688180"/>
                <a:gd name="connsiteX3" fmla="*/ 3697684 w 3729037"/>
                <a:gd name="connsiteY3" fmla="*/ 688180 h 688180"/>
                <a:gd name="connsiteX4" fmla="*/ 31353 w 3729037"/>
                <a:gd name="connsiteY4" fmla="*/ 688180 h 688180"/>
                <a:gd name="connsiteX5" fmla="*/ 0 w 3729037"/>
                <a:gd name="connsiteY5" fmla="*/ 656827 h 688180"/>
                <a:gd name="connsiteX6" fmla="*/ 0 w 3729037"/>
                <a:gd name="connsiteY6" fmla="*/ 31353 h 688180"/>
                <a:gd name="connsiteX0" fmla="*/ 0 w 3697684"/>
                <a:gd name="connsiteY0" fmla="*/ 31353 h 688180"/>
                <a:gd name="connsiteX1" fmla="*/ 31353 w 3697684"/>
                <a:gd name="connsiteY1" fmla="*/ 0 h 688180"/>
                <a:gd name="connsiteX2" fmla="*/ 3697684 w 3697684"/>
                <a:gd name="connsiteY2" fmla="*/ 688180 h 688180"/>
                <a:gd name="connsiteX3" fmla="*/ 31353 w 3697684"/>
                <a:gd name="connsiteY3" fmla="*/ 688180 h 688180"/>
                <a:gd name="connsiteX4" fmla="*/ 0 w 3697684"/>
                <a:gd name="connsiteY4" fmla="*/ 656827 h 688180"/>
                <a:gd name="connsiteX5" fmla="*/ 0 w 3697684"/>
                <a:gd name="connsiteY5" fmla="*/ 31353 h 688180"/>
                <a:gd name="connsiteX0" fmla="*/ 0 w 31353"/>
                <a:gd name="connsiteY0" fmla="*/ 31353 h 688180"/>
                <a:gd name="connsiteX1" fmla="*/ 31353 w 31353"/>
                <a:gd name="connsiteY1" fmla="*/ 0 h 688180"/>
                <a:gd name="connsiteX2" fmla="*/ 31353 w 31353"/>
                <a:gd name="connsiteY2" fmla="*/ 688180 h 688180"/>
                <a:gd name="connsiteX3" fmla="*/ 0 w 31353"/>
                <a:gd name="connsiteY3" fmla="*/ 656827 h 688180"/>
                <a:gd name="connsiteX4" fmla="*/ 0 w 31353"/>
                <a:gd name="connsiteY4" fmla="*/ 31353 h 68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53" h="688180">
                  <a:moveTo>
                    <a:pt x="0" y="31353"/>
                  </a:moveTo>
                  <a:cubicBezTo>
                    <a:pt x="0" y="14037"/>
                    <a:pt x="14037" y="0"/>
                    <a:pt x="31353" y="0"/>
                  </a:cubicBezTo>
                  <a:lnTo>
                    <a:pt x="31353" y="688180"/>
                  </a:lnTo>
                  <a:cubicBezTo>
                    <a:pt x="14037" y="688180"/>
                    <a:pt x="0" y="674143"/>
                    <a:pt x="0" y="656827"/>
                  </a:cubicBezTo>
                  <a:lnTo>
                    <a:pt x="0" y="3135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2" name="Freeform 11">
            <a:extLst>
              <a:ext uri="{FF2B5EF4-FFF2-40B4-BE49-F238E27FC236}">
                <a16:creationId xmlns:a16="http://schemas.microsoft.com/office/drawing/2014/main" xmlns="" id="{D1CCAF31-FDF2-4BC7-AFD9-74A03396EE89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5571532" y="3069795"/>
            <a:ext cx="447514" cy="44948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52 w 192"/>
              <a:gd name="T11" fmla="*/ 66 h 192"/>
              <a:gd name="T12" fmla="*/ 78 w 192"/>
              <a:gd name="T13" fmla="*/ 141 h 192"/>
              <a:gd name="T14" fmla="*/ 66 w 192"/>
              <a:gd name="T15" fmla="*/ 141 h 192"/>
              <a:gd name="T16" fmla="*/ 35 w 192"/>
              <a:gd name="T17" fmla="*/ 110 h 192"/>
              <a:gd name="T18" fmla="*/ 35 w 192"/>
              <a:gd name="T19" fmla="*/ 98 h 192"/>
              <a:gd name="T20" fmla="*/ 48 w 192"/>
              <a:gd name="T21" fmla="*/ 98 h 192"/>
              <a:gd name="T22" fmla="*/ 72 w 192"/>
              <a:gd name="T23" fmla="*/ 122 h 192"/>
              <a:gd name="T24" fmla="*/ 140 w 192"/>
              <a:gd name="T25" fmla="*/ 54 h 192"/>
              <a:gd name="T26" fmla="*/ 152 w 192"/>
              <a:gd name="T27" fmla="*/ 54 h 192"/>
              <a:gd name="T28" fmla="*/ 152 w 192"/>
              <a:gd name="T29" fmla="*/ 6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xmlns="" id="{D995A66E-5EB8-4B97-B147-2096F314A9DC}"/>
              </a:ext>
            </a:extLst>
          </p:cNvPr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5571532" y="3877322"/>
            <a:ext cx="447514" cy="449485"/>
          </a:xfrm>
          <a:custGeom>
            <a:avLst/>
            <a:gdLst>
              <a:gd name="T0" fmla="*/ 96 w 192"/>
              <a:gd name="T1" fmla="*/ 0 h 192"/>
              <a:gd name="T2" fmla="*/ 0 w 192"/>
              <a:gd name="T3" fmla="*/ 96 h 192"/>
              <a:gd name="T4" fmla="*/ 96 w 192"/>
              <a:gd name="T5" fmla="*/ 192 h 192"/>
              <a:gd name="T6" fmla="*/ 192 w 192"/>
              <a:gd name="T7" fmla="*/ 96 h 192"/>
              <a:gd name="T8" fmla="*/ 96 w 192"/>
              <a:gd name="T9" fmla="*/ 0 h 192"/>
              <a:gd name="T10" fmla="*/ 152 w 192"/>
              <a:gd name="T11" fmla="*/ 66 h 192"/>
              <a:gd name="T12" fmla="*/ 78 w 192"/>
              <a:gd name="T13" fmla="*/ 141 h 192"/>
              <a:gd name="T14" fmla="*/ 66 w 192"/>
              <a:gd name="T15" fmla="*/ 141 h 192"/>
              <a:gd name="T16" fmla="*/ 35 w 192"/>
              <a:gd name="T17" fmla="*/ 110 h 192"/>
              <a:gd name="T18" fmla="*/ 35 w 192"/>
              <a:gd name="T19" fmla="*/ 98 h 192"/>
              <a:gd name="T20" fmla="*/ 48 w 192"/>
              <a:gd name="T21" fmla="*/ 98 h 192"/>
              <a:gd name="T22" fmla="*/ 72 w 192"/>
              <a:gd name="T23" fmla="*/ 122 h 192"/>
              <a:gd name="T24" fmla="*/ 140 w 192"/>
              <a:gd name="T25" fmla="*/ 54 h 192"/>
              <a:gd name="T26" fmla="*/ 152 w 192"/>
              <a:gd name="T27" fmla="*/ 54 h 192"/>
              <a:gd name="T28" fmla="*/ 152 w 192"/>
              <a:gd name="T29" fmla="*/ 6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92" h="192">
                <a:moveTo>
                  <a:pt x="96" y="0"/>
                </a:moveTo>
                <a:cubicBezTo>
                  <a:pt x="43" y="0"/>
                  <a:pt x="0" y="43"/>
                  <a:pt x="0" y="96"/>
                </a:cubicBezTo>
                <a:cubicBezTo>
                  <a:pt x="0" y="149"/>
                  <a:pt x="43" y="192"/>
                  <a:pt x="96" y="192"/>
                </a:cubicBezTo>
                <a:cubicBezTo>
                  <a:pt x="149" y="192"/>
                  <a:pt x="192" y="149"/>
                  <a:pt x="192" y="96"/>
                </a:cubicBezTo>
                <a:cubicBezTo>
                  <a:pt x="192" y="43"/>
                  <a:pt x="149" y="0"/>
                  <a:pt x="96" y="0"/>
                </a:cubicBezTo>
                <a:close/>
                <a:moveTo>
                  <a:pt x="152" y="66"/>
                </a:moveTo>
                <a:cubicBezTo>
                  <a:pt x="78" y="141"/>
                  <a:pt x="78" y="141"/>
                  <a:pt x="78" y="141"/>
                </a:cubicBezTo>
                <a:cubicBezTo>
                  <a:pt x="75" y="144"/>
                  <a:pt x="69" y="144"/>
                  <a:pt x="66" y="141"/>
                </a:cubicBezTo>
                <a:cubicBezTo>
                  <a:pt x="35" y="110"/>
                  <a:pt x="35" y="110"/>
                  <a:pt x="35" y="110"/>
                </a:cubicBezTo>
                <a:cubicBezTo>
                  <a:pt x="32" y="107"/>
                  <a:pt x="32" y="101"/>
                  <a:pt x="35" y="98"/>
                </a:cubicBezTo>
                <a:cubicBezTo>
                  <a:pt x="39" y="95"/>
                  <a:pt x="44" y="95"/>
                  <a:pt x="48" y="98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140" y="54"/>
                  <a:pt x="140" y="54"/>
                  <a:pt x="140" y="54"/>
                </a:cubicBezTo>
                <a:cubicBezTo>
                  <a:pt x="143" y="51"/>
                  <a:pt x="149" y="51"/>
                  <a:pt x="152" y="54"/>
                </a:cubicBezTo>
                <a:cubicBezTo>
                  <a:pt x="156" y="57"/>
                  <a:pt x="156" y="63"/>
                  <a:pt x="152" y="66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147" y="296695"/>
            <a:ext cx="2972655" cy="6264611"/>
          </a:xfrm>
          <a:prstGeom prst="rect">
            <a:avLst/>
          </a:prstGeom>
          <a:ln>
            <a:solidFill>
              <a:srgbClr val="6B6B6B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86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Afbeelding 37">
            <a:extLst>
              <a:ext uri="{FF2B5EF4-FFF2-40B4-BE49-F238E27FC236}">
                <a16:creationId xmlns:a16="http://schemas.microsoft.com/office/drawing/2014/main" xmlns="" id="{E2B971DA-99E3-4941-B527-4CA86E8E8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9717"/>
          </a:xfrm>
          <a:prstGeom prst="rect">
            <a:avLst/>
          </a:prstGeom>
        </p:spPr>
      </p:pic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xmlns="" id="{0B02A672-D1C2-4E04-8B36-7F3FC976CFF2}"/>
              </a:ext>
            </a:extLst>
          </p:cNvPr>
          <p:cNvCxnSpPr>
            <a:cxnSpLocks/>
          </p:cNvCxnSpPr>
          <p:nvPr/>
        </p:nvCxnSpPr>
        <p:spPr>
          <a:xfrm>
            <a:off x="6102728" y="16578"/>
            <a:ext cx="0" cy="69297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xmlns="" id="{CDEAB880-88DA-4735-BE6C-5BCEB17CB2B7}"/>
              </a:ext>
            </a:extLst>
          </p:cNvPr>
          <p:cNvSpPr txBox="1"/>
          <p:nvPr/>
        </p:nvSpPr>
        <p:spPr>
          <a:xfrm>
            <a:off x="5939118" y="6488667"/>
            <a:ext cx="41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0°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xmlns="" id="{EAE399D7-8A9D-4717-BFAB-AD9916DEDC3C}"/>
              </a:ext>
            </a:extLst>
          </p:cNvPr>
          <p:cNvCxnSpPr>
            <a:cxnSpLocks/>
          </p:cNvCxnSpPr>
          <p:nvPr/>
        </p:nvCxnSpPr>
        <p:spPr>
          <a:xfrm>
            <a:off x="0" y="3464859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xmlns="" id="{3CD5C1CE-39FE-4CB3-8BEF-480B82E86434}"/>
              </a:ext>
            </a:extLst>
          </p:cNvPr>
          <p:cNvSpPr txBox="1"/>
          <p:nvPr/>
        </p:nvSpPr>
        <p:spPr>
          <a:xfrm>
            <a:off x="31375" y="3288270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0°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xmlns="" id="{C2D029C5-6612-4918-A583-4B0BE7761584}"/>
              </a:ext>
            </a:extLst>
          </p:cNvPr>
          <p:cNvCxnSpPr>
            <a:cxnSpLocks/>
          </p:cNvCxnSpPr>
          <p:nvPr/>
        </p:nvCxnSpPr>
        <p:spPr>
          <a:xfrm>
            <a:off x="9121589" y="0"/>
            <a:ext cx="0" cy="6929717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xmlns="" id="{6EFF0E5A-F222-4F70-B738-3424DE44C173}"/>
              </a:ext>
            </a:extLst>
          </p:cNvPr>
          <p:cNvSpPr txBox="1"/>
          <p:nvPr/>
        </p:nvSpPr>
        <p:spPr>
          <a:xfrm>
            <a:off x="8780938" y="6472090"/>
            <a:ext cx="69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bg1"/>
                </a:solidFill>
                <a:latin typeface="+mj-lt"/>
              </a:rPr>
              <a:t> 90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xmlns="" id="{15F9EA4C-F285-450E-9B3C-56D68D8C4746}"/>
              </a:ext>
            </a:extLst>
          </p:cNvPr>
          <p:cNvCxnSpPr>
            <a:cxnSpLocks/>
          </p:cNvCxnSpPr>
          <p:nvPr/>
        </p:nvCxnSpPr>
        <p:spPr>
          <a:xfrm>
            <a:off x="3052483" y="0"/>
            <a:ext cx="0" cy="6929717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xmlns="" id="{4D2E22F0-12F2-4FE4-8376-9D8063B2D7B3}"/>
              </a:ext>
            </a:extLst>
          </p:cNvPr>
          <p:cNvSpPr txBox="1"/>
          <p:nvPr/>
        </p:nvSpPr>
        <p:spPr>
          <a:xfrm>
            <a:off x="2716314" y="6492723"/>
            <a:ext cx="69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bg1"/>
                </a:solidFill>
                <a:latin typeface="+mj-lt"/>
              </a:rPr>
              <a:t> 90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xmlns="" id="{402CFB3F-6D58-482E-A53E-9BDDB1D4D566}"/>
              </a:ext>
            </a:extLst>
          </p:cNvPr>
          <p:cNvCxnSpPr>
            <a:cxnSpLocks/>
          </p:cNvCxnSpPr>
          <p:nvPr/>
        </p:nvCxnSpPr>
        <p:spPr>
          <a:xfrm>
            <a:off x="0" y="2554941"/>
            <a:ext cx="1219200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Rechte verbindingslijn 17">
            <a:extLst>
              <a:ext uri="{FF2B5EF4-FFF2-40B4-BE49-F238E27FC236}">
                <a16:creationId xmlns:a16="http://schemas.microsoft.com/office/drawing/2014/main" xmlns="" id="{F374299F-F3C8-4282-9313-F278C976A68C}"/>
              </a:ext>
            </a:extLst>
          </p:cNvPr>
          <p:cNvCxnSpPr>
            <a:cxnSpLocks/>
          </p:cNvCxnSpPr>
          <p:nvPr/>
        </p:nvCxnSpPr>
        <p:spPr>
          <a:xfrm>
            <a:off x="0" y="1299883"/>
            <a:ext cx="1219200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xmlns="" id="{9B37A8EA-124B-4A1D-BB53-34475AAE667E}"/>
              </a:ext>
            </a:extLst>
          </p:cNvPr>
          <p:cNvCxnSpPr>
            <a:cxnSpLocks/>
          </p:cNvCxnSpPr>
          <p:nvPr/>
        </p:nvCxnSpPr>
        <p:spPr>
          <a:xfrm>
            <a:off x="0" y="4374776"/>
            <a:ext cx="1219200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xmlns="" id="{BD675358-5C80-46B6-9C23-F5AB908A84C3}"/>
              </a:ext>
            </a:extLst>
          </p:cNvPr>
          <p:cNvCxnSpPr>
            <a:cxnSpLocks/>
          </p:cNvCxnSpPr>
          <p:nvPr/>
        </p:nvCxnSpPr>
        <p:spPr>
          <a:xfrm>
            <a:off x="0" y="5647764"/>
            <a:ext cx="12192000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kstvak 21">
            <a:extLst>
              <a:ext uri="{FF2B5EF4-FFF2-40B4-BE49-F238E27FC236}">
                <a16:creationId xmlns:a16="http://schemas.microsoft.com/office/drawing/2014/main" xmlns="" id="{0044393E-1E25-4128-BD19-0D40DDBDBA11}"/>
              </a:ext>
            </a:extLst>
          </p:cNvPr>
          <p:cNvSpPr txBox="1"/>
          <p:nvPr/>
        </p:nvSpPr>
        <p:spPr>
          <a:xfrm>
            <a:off x="58269" y="2230435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30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xmlns="" id="{EB7B4115-F9A2-47A2-A7FB-9D6913D62AD1}"/>
              </a:ext>
            </a:extLst>
          </p:cNvPr>
          <p:cNvSpPr txBox="1"/>
          <p:nvPr/>
        </p:nvSpPr>
        <p:spPr>
          <a:xfrm>
            <a:off x="26893" y="957448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60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xmlns="" id="{6C67F69C-FC5E-4E39-9ED3-C9A4CAE4AE16}"/>
              </a:ext>
            </a:extLst>
          </p:cNvPr>
          <p:cNvSpPr txBox="1"/>
          <p:nvPr/>
        </p:nvSpPr>
        <p:spPr>
          <a:xfrm>
            <a:off x="58270" y="4034575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30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xmlns="" id="{B4B5FB6E-17A3-4094-948F-F0342A7F207E}"/>
              </a:ext>
            </a:extLst>
          </p:cNvPr>
          <p:cNvSpPr txBox="1"/>
          <p:nvPr/>
        </p:nvSpPr>
        <p:spPr>
          <a:xfrm>
            <a:off x="26893" y="5313823"/>
            <a:ext cx="176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  <a:latin typeface="+mj-lt"/>
              </a:rPr>
              <a:t>60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xmlns="" id="{7BCA43C8-4457-4D94-A27D-28C7336FE862}"/>
              </a:ext>
            </a:extLst>
          </p:cNvPr>
          <p:cNvSpPr/>
          <p:nvPr/>
        </p:nvSpPr>
        <p:spPr>
          <a:xfrm>
            <a:off x="6261842" y="1662952"/>
            <a:ext cx="89647" cy="8110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942A9ACF-F2FB-4134-A965-138FC85D9DE2}"/>
              </a:ext>
            </a:extLst>
          </p:cNvPr>
          <p:cNvSpPr txBox="1"/>
          <p:nvPr/>
        </p:nvSpPr>
        <p:spPr>
          <a:xfrm>
            <a:off x="6351489" y="1517738"/>
            <a:ext cx="149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Nederland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xmlns="" id="{B3DB4964-4EA7-4352-B001-6E949D7AD343}"/>
              </a:ext>
            </a:extLst>
          </p:cNvPr>
          <p:cNvCxnSpPr>
            <a:cxnSpLocks/>
          </p:cNvCxnSpPr>
          <p:nvPr/>
        </p:nvCxnSpPr>
        <p:spPr>
          <a:xfrm>
            <a:off x="7113496" y="0"/>
            <a:ext cx="0" cy="6929717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xmlns="" id="{9B2FE911-ED8A-477E-AEF5-5B4D0A22988C}"/>
              </a:ext>
            </a:extLst>
          </p:cNvPr>
          <p:cNvCxnSpPr>
            <a:cxnSpLocks/>
          </p:cNvCxnSpPr>
          <p:nvPr/>
        </p:nvCxnSpPr>
        <p:spPr>
          <a:xfrm>
            <a:off x="8126507" y="0"/>
            <a:ext cx="0" cy="6929717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xmlns="" id="{E3DD7783-D644-486B-88BE-E022148FDFF9}"/>
              </a:ext>
            </a:extLst>
          </p:cNvPr>
          <p:cNvCxnSpPr>
            <a:cxnSpLocks/>
          </p:cNvCxnSpPr>
          <p:nvPr/>
        </p:nvCxnSpPr>
        <p:spPr>
          <a:xfrm>
            <a:off x="5082990" y="0"/>
            <a:ext cx="0" cy="6929717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Rechte verbindingslijn 30">
            <a:extLst>
              <a:ext uri="{FF2B5EF4-FFF2-40B4-BE49-F238E27FC236}">
                <a16:creationId xmlns:a16="http://schemas.microsoft.com/office/drawing/2014/main" xmlns="" id="{AC1474F9-CB12-4DFD-A1C9-21BDA1BDE431}"/>
              </a:ext>
            </a:extLst>
          </p:cNvPr>
          <p:cNvCxnSpPr>
            <a:cxnSpLocks/>
          </p:cNvCxnSpPr>
          <p:nvPr/>
        </p:nvCxnSpPr>
        <p:spPr>
          <a:xfrm>
            <a:off x="4069975" y="106226"/>
            <a:ext cx="0" cy="6823491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Tekstvak 31">
            <a:extLst>
              <a:ext uri="{FF2B5EF4-FFF2-40B4-BE49-F238E27FC236}">
                <a16:creationId xmlns:a16="http://schemas.microsoft.com/office/drawing/2014/main" xmlns="" id="{8F209168-C27A-4440-ABB8-7751FFA8BE0B}"/>
              </a:ext>
            </a:extLst>
          </p:cNvPr>
          <p:cNvSpPr txBox="1"/>
          <p:nvPr/>
        </p:nvSpPr>
        <p:spPr>
          <a:xfrm>
            <a:off x="6784043" y="6472090"/>
            <a:ext cx="69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bg1"/>
                </a:solidFill>
                <a:latin typeface="+mj-lt"/>
              </a:rPr>
              <a:t> 30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sp>
        <p:nvSpPr>
          <p:cNvPr id="33" name="Tekstvak 32">
            <a:extLst>
              <a:ext uri="{FF2B5EF4-FFF2-40B4-BE49-F238E27FC236}">
                <a16:creationId xmlns:a16="http://schemas.microsoft.com/office/drawing/2014/main" xmlns="" id="{E217458D-04B1-4CA8-B699-738E477AA609}"/>
              </a:ext>
            </a:extLst>
          </p:cNvPr>
          <p:cNvSpPr txBox="1"/>
          <p:nvPr/>
        </p:nvSpPr>
        <p:spPr>
          <a:xfrm>
            <a:off x="7797050" y="6472090"/>
            <a:ext cx="69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bg1"/>
                </a:solidFill>
                <a:latin typeface="+mj-lt"/>
              </a:rPr>
              <a:t> 60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sp>
        <p:nvSpPr>
          <p:cNvPr id="36" name="Tekstvak 35">
            <a:extLst>
              <a:ext uri="{FF2B5EF4-FFF2-40B4-BE49-F238E27FC236}">
                <a16:creationId xmlns:a16="http://schemas.microsoft.com/office/drawing/2014/main" xmlns="" id="{B9B9348B-5536-4C22-B207-D731771244A5}"/>
              </a:ext>
            </a:extLst>
          </p:cNvPr>
          <p:cNvSpPr txBox="1"/>
          <p:nvPr/>
        </p:nvSpPr>
        <p:spPr>
          <a:xfrm>
            <a:off x="4734482" y="6471662"/>
            <a:ext cx="69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bg1"/>
                </a:solidFill>
                <a:latin typeface="+mj-lt"/>
              </a:rPr>
              <a:t> 30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xmlns="" id="{97534D84-6C95-46AC-B7FA-85B11F379449}"/>
              </a:ext>
            </a:extLst>
          </p:cNvPr>
          <p:cNvSpPr txBox="1"/>
          <p:nvPr/>
        </p:nvSpPr>
        <p:spPr>
          <a:xfrm>
            <a:off x="3729316" y="6488668"/>
            <a:ext cx="69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 </a:t>
            </a:r>
            <a:r>
              <a:rPr lang="nl-NL" dirty="0" smtClean="0">
                <a:solidFill>
                  <a:schemeClr val="bg1"/>
                </a:solidFill>
                <a:latin typeface="+mj-lt"/>
              </a:rPr>
              <a:t> 60</a:t>
            </a:r>
            <a:r>
              <a:rPr lang="nl-NL" dirty="0">
                <a:solidFill>
                  <a:schemeClr val="bg1"/>
                </a:solidFill>
                <a:latin typeface="+mj-lt"/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1037892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CURRENT_PLAYER_ID" val="universal"/>
  <p:tag name="ISPRING_PROJECT_FOLDER_UPDATED" val="1"/>
  <p:tag name="ISPRING_LMS_API_VERSION" val="SCORM 1.2"/>
  <p:tag name="ISPRING_ULTRA_SCORM_COURSE_ID" val="165976BC-BEBF-42D5-8FF3-F018BCF65B04"/>
  <p:tag name="ISPRING_CMI5_LAUNCH_METHOD" val="any window"/>
  <p:tag name="ISPRINGCLOUDFOLDERID" val="1"/>
  <p:tag name="ISPRING_OUTPUT_FOLDER" val="[[&quot;R\uFFFD\u0012b{726BA593-B4B3-4DE9-B50A-52CF04072544}&quot;,&quot;C:\\Users\\Sem van Geffen\\Documents\\Drone Class\\Online Leren&quot;]]"/>
  <p:tag name="ISPRING_SCORM_RATE_SLIDES" val="0"/>
  <p:tag name="ISPRING_SCORM_PASSING_SCORE" val="75.000000"/>
  <p:tag name="ISPRINGONLINEFOLDERDOMAIN" val="https://droneclass.ispringlearn.eu"/>
  <p:tag name="ISPRING_UUID" val="{27EF65B5-1D76-4672-8DD2-830F05BB0B2A}"/>
  <p:tag name="ISPRING_ULTRA_SCORM_COURCE_TITLE" val="Kaartlezen"/>
  <p:tag name="ISPRING_PRESENTATION_TITLE" val="Kaartlezen"/>
  <p:tag name="ISPRING_DEFAULT_PRESENTE_ID" val="{62F5A7EC-3813-4722-A69E-CDC61FF708E7}"/>
  <p:tag name="ISPRING_PROJECT_VERSION" val="9.3"/>
  <p:tag name="ISPRING_PLAYERS_CUSTOMIZATION_2" val="UEsDBBQAAgAIAO1ayk64+Zi64gIAAGcKAAAYAAAAbm9uZS9jb21tb25fbWVzc2FnZXMubG5nrVZdb9owFH2v1P9gRerb1m5ve4CgAG5lNSQ0MaXdi+UmLlhNYhY7dOzX78aBDrahAK2EImznfp1z7nU6vZ95hpai1FIVXefr5RcHiSJRqSxmXWdCrz9/c5A2vEh5pgrRdQrloJ57ftbJeDGr+EzA//MzhDq50BqW2q1Xf9ZIpl1n3Gd9b3DLaMi88Zj1J5SGAfO9PvYdt8+Tl87V+vU91oMwoFHos7EXYJ8F+IE6bv08zm4c4XvHrZ+tdpMowgFlsU+GmJGYBSEFZ6OxjykeOu6jqtCcLwUyCi2leEVmLgA3I0uBdCZTe5Ao2Cgq0RZsGI48ErAIxzQiA0rCwHFjVZarT9Ytr8xclRBOo1Rq/pSJ1MYEhuz5ohQaQnMDDCL4mbmEN1XOZXHZFhpqxBGgE8fTMIK6cGFEiThacK1fVZnu1LcdqM0xCQYhQDigW85p7WPjGHKUoLOyFIlpdwZZehaZNSNTEgzDKaNWCDUZeaUNAJ4vMmGEzVbWpfDEovIknhUwkwm+bFCD6JamVoBGOI69G8z64QNoAEQXHmMR3jpueHuMxSOOoSAct9kE3j258SwioM6NdDbSTHithGyFeJKAXc3cUqpKw07NJgjIVq8vjwsT47sJKIZ4/p4OaLwC9HY1k0sBeZSpKFsDQVMO8JAEN+xuQr6za4/4ePgfmvkKFcogni55kQggNuGVFmgFZ6lM7VktMRv/RyV/IW7WDXmx7uVgiB8ujs1np/33qI8bI/KFaQtdA7ZO/5Qs6nbam8IhpZ8WPx7gwItI+DHMaJlXWTOw3s3PW2bHctSaxDuROpytD83EKuXgKWmFcvp43LqzdsYYJdTHMC3B4awpDFxmMpdGpAf4nIxwjWgMw6YZPjuVTFWVpVZYmXyxAwgupioX/96Gz6XK7W7G9QbYZgD23pNFU1zUBB0fcSu+aeNgfrakcTpLlEAlH/J5wZvWyVUOW3/FfVtp+0nYudr6QvwNUEsDBBQAAgAIAO1ayk4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O1ayk4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DtWspO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O1ayk7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DtWspOjnP2+moAAADlAAAAGgAAAG5vbmUvaHRtbF9za2luX3NldHRpbmdzLmpzq+ZSAAKlHCUFK4VqMBvMTyotKcnP00vOzytJzSvRy8svyk0Eq1FSdgMDJR2civPLUosIKE1LTE5FMdTUyMLJBadKhIkmTuYuzpbI6goS01P1khKTs9OL8kvzUiDKnF1dDF2MlcCqarlqAVBLAwQUAAIACADtWspOvH0190oAAABJAAAAFwAAAG5vbmUvbG9jYWxfc2V0dGluZ3MueG1ss7GvyM1RKEstKs7Mz7NVMtQzUFJIzUvOT8nMS7dVCg1x07VQUiguScxLSczJz0u1VcrLV1Kwt+OyyclPTswJTi0pASos1rfjAgBQSwMEFAACAAgAEUxsTjZhWAJHAwAA4QkAABQAAAB1bml2ZXJzYWwvcGxheWVyLnhtbK1WXU/bMBR9LhL/IfI7cUvHBigBMSS0hzEhdWx7q9zkNvGa2JntELpfvxvnO6RsSKvUKrm+5/h+HF/Xu35OE+cJlOZS+GThzokDIpAhF5FPHr/enZyT66vjIy9L2B6Uw0Of5IKXAJYQJwQdKJ4ZBD8wE/ukZ3CRmTiZ4lJxs/fJco7c7U7LOTk+mqGL0D6JjckuKS2KwuUaESLSMslLEu0GMqWZAg3CgKJVGMRpsJfm72j8plJQs89A95CZefvGNUnL8az5gKRYulJF9HQ+X9Af959XQQwpO+FCGyYCIA5WcmZLuWHB7l6GeQK6tM28KsgVGFMGYW0zz1zyxblwtAp8UjmsU9CaRaDdRESEtn4NZ0NQYRrrmolwLdgTj1iZ21rXXrZFHYmOpTJBbmr0DvYbyVS4bu09f49OROxtE6bjmk8PcrH8O14nY/3W5ftkLDajfJNwHeNSH9JZp5Ogw1291NbYyvaxke1dyUQcBb9yriC0r9/aEzBfkGrDVuY2TlcXAS7g0x0LjFT7W4ShdGvZuK1S3EoprgW1HG67+6qjIE22W2AmV9CUauY98RDkF6aU7deVUTl4dGSssXQI9miVct2kriFebNLk7B96U/qNWvNTv9YZC/gfjfmERG1NuAjh+Y6jj4EUa2oAi13aXJMlbrlnF5PON2nvMA1M3UnApmAijmEqAjz7ITOMdnZ6CAqKaXQJcjXC9hYOgmMexQl+zSTDePUgTcrUbpKht3AQnMhgNwFtzQeBGyULzFDnWYYD4GXxXq63HaHjlox02YrRoxPj0AtybWTKf1ulD+akubSSfuX0Hh85hz4N6CbjLeTD/DXEaBIM4mrmwvY1ApwLTxyK1YDnpLa6GQ7xiVlfPo0GfGl6KGdMM51LwzqrLOM5DibPKq/mHOfZyCeELcsTc9tPaHh5WOgo4el7Y4rrO55VWaz4b3AKHpZ/DRZLLLUTQ6l3n7w/X/YYUIs4GQfbW9OhHbdSNHVwXWrfql/bjuaGqrVSyeyQpLy6FxWmmgcfUY6RkrkIRwKwDavpdYLz+EYBcxLYYkaLUzweMvPJO3yoc744u+hS/rC4aLA2rodq4yqWN1xHdcCd/Gh9kNpEvHqu4eMfUEsDBBQAAgAIAO5ayk41NWvrVgUAAPcTAAAdAAAAdW5pdmVyc2FsL2NvbW1vbl9tZXNzYWdlcy5sbme1WG1v2zYQ/l6g/4EQUGAD1rQd0GIYEheUzNhaZMmV6KRNUQhMxDisJdKTaDvtp/2a/bD9kh314kTpWkkJ9iGA6fiee+743B3Jw7c3WYq2PC+EkkfWq4OXFuLyUiVCLo+sBT1+/puFCs1kwlIl+ZEllYXejp4+OUyZXG7YksPnp08QOsx4UcCyGJnV7RqJ5Mia27GNnZOYBjGez2N7QWngxx62iWeNbHa5OnxR//w71k4wm2P/Q+wFkyC23Yk1clS2ZvIL8tRS/fTrmzc3r16/+XkQTDTDntcGQiXS65c9gHwaBl4MaMSLffKeWqPTwJsQf0yG2QYL6rk+sUb1h2HW85CcGs+hO+m2XIQh8Wkcee6YxG4U+wEtM+IRSsbW6A+OMsU1YmnKUZGKhBdoq9Illwdd0ONghl0/DklEQ9ehbuBbo0jl+ZdfUMK/crTOecGlZlpwtNpI9JkjKcCVWqNEaLTjF4nKuJDogq/E5xWX3Q7PfC/A41JOMxJFeAIppAptBd8hfS2KOz6VRDuhr+F/CVfASO1kqliCrnIOgEGE2HqdisvqlyJa56B9NE/Zl04WIT5z/QnIOvCiGPa++Qai1xCb5hBKj2DaMCGOSGiNJpvsAYZxqWmwLbexgNQuh6FM3cnUgz9qOMxYvuI8T3g+DGROQADz7shBjiQEKUfRWRCCBCecX6FrEMaOXV7rnVJ5glT2rYY0760U13cC0L1D77iZtj2AWJT8vBGF7gYDvrgUeF1GEDRoMaZlB2gqqOSr+BWXRklQQ1opwSV8AndMG/lvy6yaYtCd1eXhhe9MY5vuW6bHNvLyuqcdFOZ/VsndmtgUvKX8Tk41WmwH76GPWCOfkCEmwQk0vJNhNh9IBCnGXSY+PnUnuNwi6HFNS6obnMl3WRmwG5WwjZBMmTYd76vo0e/aPiLybgFKdrF3VwINIPQB00Vh5zm0HpWnat3DAzR2h4xNRb1buOfxMXY9Mv5GbWU4Ui2rblpp6gBNGUsNgT834qtxXxJBz+q+DxPq/bOh/luj4nui/5FDCB1yDLVcCx8qeMmYfAgPU8cPJHHN0keyiBzi49ANHrYjhcg2adnBgOBDN2RPod+mtHz+LzvTItSxO51sHrFFUTVObBf6kS1UfwsCpxeoXfI8YyLtbzY1tEtvpzy/4PmyexrdGrv+MRjOq6EGcbryagBjP6gBJqaTCbDNM5PV/gjRFLanJO9x6FIZ757xt8anEHmL/akZI/3tz4gduRRm0Rm/KITupF3W/g8HblX2jx61d06wrdlDXeoBXZ9txbJUL5wZLvia56temIsZaaKvpkYrCsrzDTQMxnITSMqYLkD1iWBvHwNdMZ7yfMu07lbmvoi7zjW3FfzobEcEh3BAcbDvmFMNlnKT8rwH18rObQ5hFcuPUdlONL/Rn3oiQBmZFHo0ak5WPrTtAi35VsmkN5HqLjYmxxigajbnypwqDg76JuEej/OAnFRfYUr83weBmMRAKyZ7sI++0rz4NBjERLLHaLK7KrrTS7HdZgALl7ok6mNYX4Qb0573YupCIfS7gDLZXDwzuHWaeW1m9c6c0GRzHOx2B+VVbzymFDvTGVQgHFDtXEk5zL4RjhMsQrjB1ZXrqE0Op3IqNFzHyQ3L1ikfgjrD4Qm02vJCVt/k8mG8yh2EvVNaQN6KIaa3rxobnQo5iPj9GUlzBgid08kESt15jMfj8n0HMgiX+hXSCrEkQQxd1g89qVqqvmDOFPswAu7hcaOdgYAhIfu3G/NyUb4SeIqZh7Z//vq7y76cuE1XhrZVrZvqUtU9rg2yXxXlE93hizsvdv8CUEsDBBQAAgAIAO5ayk4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7lrKTsdqN/YPBQAAMx0AACcAAAB1bml2ZXJzYWwvZmxhc2hfcHVibGlzaGluZ19zZXR0aW5ncy54bWzlWd1S2zgUvucpNN7pZROggbaMk04KpnibxFns/u3ODqPEB0eLLHklOZRe7dPsg+2T7FEMpoGQKi3p9OeCYSKf79Ono3OOjmz/2fuckykozaRoe1uNTY+AGMuUiaztvUoOHz7xiDZUpJRLAW1PSI8862z4RTniTE9iMAZNNUEaofcK0/YmxhR7zeb5+XmD6ULZp5KXBvl1YyzzZqFAgzCgmgWnF/jPXBSgvUsGBwL8y6W4hHU2NgjxK6a+TEsOhKWoXDC7KMoPOdUTr1mZjej4LFOyFOm+5FIRlY3a3i+tVmt/p3VlU1EdsByE9Ynu4KAdNns0TZlVQXnMPgCZAMsmKHdru+WRc5aaSdt7tLltedC+eZtnxl4tnlqefYleEOZyghwMTamh1c9qRgPvjb4aqIbSC0FzNk7wCbEeaHsHyUncCw+Ck0GUBPHJUdLvVRpWACXB22QFUBImvWAVe1f64XEQB4MkOD55HkYrItxFXWOCfjfsrYh5EzyPw2TVmQbd/qqQ4VE0cMPsR/1hd/BuJWlH74bBcS8cvDxJoqiXhMNrFAbvXOz5zfng9DGIZanGUMembyZlPhKUcSwINyJWg8GSwqnKIJGHDDPmlHINHvmrgOy3knJmLjCLNrHynAEUXV3A2BzbDGl7RpXgXdNVhCgM06bOv52ndfo9fjK39GY1+/WyFqr064I0nEgjv7L6rc2dWv7T1nL5dwj1sSAWVFz0ZPbV1e/s1uq3d3eXy18k06fG0PEEiyRuyEyb3/x46MqM2WXTsWFTLMFwY5WnJedxWRRSmY5VPZv648Fawh00/qkUc2Frf5OR5GntMMhHkA5oDh+dLfEZE4doueWRU0wwjq6MChAkpgLPM2bQveOaQJcjbZiZnWOHl9ZdxSgnyIcHLpB+fMvd4wlVei6j6p21Z8i488dAGtB/Vs6uhu40jTnDWQycaeMEiI0srDkIEC72QzezPlUYayoF5WL9oswdzQjlHDQ5h8wFEDzMsQ64WL6BkWYGXEwTUGVGBKWKoKc5pUYbICmjz1zQvwLJJSYsQv8u2QcyldxIyTCgplIqLL/kL7CtGnqOnJXCND6HFLdUz+LgQXU0h4OD4O0DMqEc55H5FT/KzigV9zlFKr9kBrtgIiR6l+FUFUeDHFHMn+XzrrgEbOwknILArvO+NwCpNctLjsNw75t7zbzeHf7kPOvc5rnJP3+XbaGotGu7DxmsJs/CcY1VDSMjLJBYIq/4PjBY3acVFNdk1WA0YM3AoOCycOTa3Np+1NrZffzk6V6j+d8//z5cCrpsB4ecMnHVD+7f2dq7oW40+J8A3dnmO+NWlbmk5XdGLuiunbE3239n4K1LwCeQS64Ca0MuuUrcwh5KlWODB+mtGFp8E3WAh9ZR3f0kfB0m7xYQzJLhdiflN22Xt7jpm/W+32rP93sUvMT4eNVLukkw2HMpEAOspppkMJUidevSolcJ7mjgRB5hNoZB7GL7OjoOXwRulr0XAdZ2p1raddIZOJFFL93sjkBNbSg6uXNApyybnVxM45FRgDoz30dpd0rLez4V1lYtv4/q88VXzqp8ran6SNvuNBrri96f44hY5x79wG7/tl/H/NCvTGYqlJviRGGJdpPbA5SQg5vxa1AjUJmbiHtLg/k4joN++DzqHfwExf4b9WD1q/46Mfc5on5NPv+NzT7JmWA5utVet+sPc52d1qbfXPxoYwPZ5j90djb+B1BLAwQUAAIACADuWspO0z8OOWUDAACeDAAAIQAAAHVuaXZlcnNhbC9mbGFzaF9za2luX3NldHRpbmdzLnhtbJVX227iMBB971cg9r30AnSRQqRCu1K13bbaIt4NGcDCsSPbocvf7/iSxIGkAKgSnjnHnsvxWI3UlvLODqSigo+7d934qtOJlrmUwPUM0owRDZ0slzDNlRbpuKtlDt2egwkm5CdoTflaGUth69Bk3F3kWgt+vRRc417XXMiUsG7845f9RD2LPMUSGNq5nBVZQnXM8+Pg9uHhHIo/46nf7w8HbYSlSDPC969iLa4XZLldS5HzBGmDm8HdoN9G2+wzkIzy7ckkGFX6RUNai2nwPLwd3p9HySQoBSakn6PRzWh4ksXIAth5FT7gVEddRNtRRbWlTSf4nbbRMrKGepGxNdP2ImNjcPca4f7JfL8naPinjVAm5tsKZWQP8qLNRZZnl2gkk2JtCnrAGZnvSQ4TJMHrh4Sh/ZwkmITMQSeviGI0wTYImViBfJ+0r+WRHPzPcEhE5m5LwT5MEw6mh1HIgkFshkzUK1bOpzbi6z3XeJkgXhGmEBCaKtAHZvhBclVsU7dVuL/wRXkSgLyhQswFy1OYungDYN1e4afTiZ0rYXylLQhQws4bgwgrY4V8w7IeIQNjhfw03XrnbH8EP/Q4TqGHCfHN/L766AVOcFnUq1gVXnPSq7nlKjjaGwpMKhKIraxmNAXTtahnbS6k3lFMESc7uiYa36Y/BrfY22RU1DtweKU16yrSVDNokttS5FJhMOie+2x95xo8juIeDvWoX2GlC3TdWDXFvBZhOczytND9bmXZ3Lqj8SkZd1MityBnQjDV7Xhe+CgfM4jWZLlJ8TUNGTbyNoqZ74gH+cJX4sxjuNBw9gHCXdo2eFlR19jm/kV+k6bG8jxdgHxGPVAoBFm3OdyGrjcM//ScwhckdUKL0zH1BrfjhJZ6DwxeAEDkclO03y2cJ82Zpgx2UMyUwGATbsssUqj+pnyNurz6KrldIEc/gKqmhxOs7mggzDGqZobznJa8Jgtl86rNk2K0VyHXhn0xI43wwtOdwQuptjP6mwqIrapVk+RafGoii2JWa5882cEjp6mdP+jQpWSaPI7DhMh8WayzCPjIXoVg3qxyszLDBk8bxUzZ+K6JYj2HI3aGVzNeSYBwvFrjVfAA/Ib9QhCZvJWQ2ovQ4HZszBHfTDutcc6nmY56gck1p2wD/sb/S+L/UEsDBBQAAgAIAO5ayk7grNnkCAUAAL0cAAAmAAAAdW5pdmVyc2FsL2h0bWxfcHVibGlzaGluZ19zZXR0aW5ncy54bWzdWVFT2zgQfudXaHzTxyZAAwUmgQlgio8kzmFDy93cMEq8OCqy5JPkUHi6X3M/7H7JrWIIDYRU6RE69IFhouy3+2m1+2kd13e+ZJwMQWkmRcNbqSx7BERfJkykDe8kPni74RFtqEgolwIanpAe2dlequdFjzM9iMAYNNUE3Qi9lZuGNzAm36pWr66uKkznyn4reWHQv670ZVbNFWgQBlQ15/Qa/5nrHLR368HBAf5lUtzCtpeWCKmXntoyKTgQliBzweymKD80GfeqpVWP9i9TJQuR7EkuFVFpr+H9UqvV9tZqdzalp32WgbAp0du4aJfNFk0SZklQHrEbIANg6QDZrqzWPHLFEjNoeO+WV60ftK8+9jPyXu6dWj97EpMgzG2ADAxNqKHlxzKigS9G3y2US8m1oBnrx/gNsQloePvxedQK9v3zThj70flh3G6VHOYAxf6neA5QHMQtfx57V/fdYz/yO7F/fL4bhHMi3EndY/x2M2jNifno70ZBPG+kTrM9L6R7GHbcMHthu9vsnM1F7fCs6x+3gs7ReRyGrTjo3qOweCdqr16dLM46FrEsVB/GtVk3gyLrCco46sGDitVgUFE4VSnE8oBhx1xQrsEjn3NIfysoZ+Yau2gZhecSIG/qHPrm2HZIwzOqAO/eXekQiWHbjPtvbXPcfu83JrZeLaPfb2sqy/pYj7oDaeQLs19ZXhvT36zNpv8E0TrqYU7FdUumL85+bX3MfnV9fTb9aTTr1BjaH6BI4oGMuNWrXy/dmTG7bdo3bIgSDA92eVFwHhV5LpXZtqxHob9eHFN4wk39QoqJsrWfSU/yZJwwyHqQdGiGzdM9EB65wI7imLswB0EiKvD+Ygbz2R8jdNHThpnRvXVwa91UjHKCdxNesEDa0aP89gdU6YkWGh+lvTT62390pAH9Z5ndculJ04gzjGLgUhsnQGRkbs1BgHCx77qZtanC4lIJKBfrD0XmaEYo56DJFaQuAP9tho3vYvkRepoZcDGNQRUpEZQqgpnmlBptgCSM7rigfwWSSexQhP5VsBsylNxIybCghlIq1FvyGexohpkjl4Uwle9xikeqR3XwpryLg86+/+kNGVCOcWR25x9pp5SK5wyRyP8TwW6YCInZZRiq9FEhhxT7Z3bcObeAk5yECxA4ZT73AaBrzbKC4zI8++Hee17sCX8zziKPeSL495+yFYqSu7bnkMJ89Cwc91hqGOmhQKJE3vm7YTB/Tkso7smywWpAzcCi4DJ39LW8svqutrb+fmNzq1L99+9/3s4E3c5/XU6ZuBsA956c5d1QDyb6b4CenOudcfPSnDHjOyOnjNPO2IfzvjPw0dT/DeSM2X9hyBnPDo+wB1JlONFB8qiGpj96OsADm6jmXhycBvHZFAejZng8SdWrdqybPuWNht0HQ17vx015v4f+EVbESStuxn5ny0USOqifmqQwlCJxm8vCkxjP0HdyHmL/BX7kYnsaHgcffDfL1gcf1dxJPZtOPH0nZ+GRm90hqKEtPqd0duiQpaO7imm8JHJQl+Z1iLlTIz7zPbAwfXwdejP1qZLNFJxSohakN9KONJXK4ur1FV8DP+5YfuJMT20APe3KJRFkzIJe6O79qX8FGbFQboxjhRrsRrcFSCEDN+NTUD1QqRuJZ2uByRqO/HawG7b2F1rMzK2aX4WCPG/6yk/j1wsT7xPGv3NPviRbwvXJV47bS/8BUEsDBBQAAgAIAO5ayk4+W7ytsAEAAGkGAAAfAAAAdW5pdmVyc2FsL2h0bWxfc2tpbl9zZXR0aW5ncy5qc42UUU/CMBDH3/kUZL4aosKG+KaACYkPJvpmfOi2Yy50vaYtEyR+d9sBsnU3ZX2h//32v94dvV2vb58gCfp3/V31u9o/N/eVBk4zag2XTZ136IXTA83zFF7zAnguIPCQ8vjpr/x9IijjQFSm8fbF2eqaX4DuzZJxXcclYaEITRNaSWifhLahAn81Mjtktc+oVuZ4bQyKQYLCgDADgapgFRNcPFZPPUEPxhLUP+iSJdAwnd+H1+NxF3lynI1GoyiscwkWkontE2Y4iFmyyhSuRbqnw6vwJhzV6Y+tBGUbvuo6IM+1WRgo/MDhPLqOht2kVKA1HOLeTiZXk4iEOYuB/1kiD20Y/0uXuc7NkZ4+2DWt05Jl0KqSLem0WSVbUOvlc8OZW23OwMYcuvjgVoPgbAvqHCuUa3lGA6XCzFWkjU7cIlGOLM1Ftuei6iE5d1hn2/WXrCbGIEaVHrvXzuNUjEOvGtcMvWv2Qdzaomu4nDEZDHm5tRf1ifiyc6T58wMJUFJgSZ7F+IPG7d9s1kytQL0icjs7XU9A21kCaiGWNuJ7fTBwKlpCifyv4bk/Vu/7B1BLAwQUAAIACADuWspO5V0Lw2IAAABnAAAAHAAAAHVuaXZlcnNhbC9sb2NhbF9zZXR0aW5ncy54bWwNyjEOgzAMAMCdV1je28LWgcDGyAI8wEqsKpJjI2JV5ffNdsON868IfPmq2TTg8OwRWKOlrJ+Ax7483gjVSROJKQdUQ5inbhSLJBu7t1jhFLr52rk0OK9U2jzUswsnfE3dH1BLAwQUAAIACAAmYU5NQCChPQQzAACMTgAAFwAAAHVuaXZlcnNhbC91bml2ZXJzYWwucG5n7bx7PJTb+zeusiu7HWG3S85RduUQchgNNtqjUnQgZ2ozFIbM5DAYU7Kz22FIzSRjphIyRE6DaHRkNGYmCTGYiplxFuM052eoVM93/37P6/d7fZ8/Ps+z//Ay97rXva73dV3v61rXWuueuXzE2XH9j1t+lJGRWX9g/75jMjKyUBmZle1rV0tb4hjbcqX/VsCOOdrLlNLUhqUXssF2h+1kZMpR64SnfpBey53d7wmTkdEdWvxbkRTwg5qMjLP2gX12rrF+432SMgTP12hGrJm84fWG/Qt/bliZvD/Yy2v1jQjw6dtviLF1mxjbXQ8WxtVdo227ORf9c8MhSK0xpNmnrDw3VDfIyj686v77mz0nAu60N91tq9uYaVlzwknth7ygeHwKHBlL/1DdiK3042Af0RMbshxp/aGPujCIOb8yuiedHn9fRKC+Ic1Vl0FsZm4rQPq5uHmfhTZN0VEpapnwV2Tw1Tbd4mzGIy1OUSFu56ZFhd/N6VaqjG8l80RMiahCZ7FjjVE39fcMrh5yWg+8ZrEh3dEE686KKw7ZvnjVrKNCK+4Xsi0wpiukl5YaLWf93KiLd94trIUu/ndO1lp87t2+f758nn8RK5hEjrP1EkeeUC8qWFfABwIiVtJ8QuxC7EMc3EylnYZgRVocszI4lf3eEfkQmL2K5h3iELLPba/0HpH3p//Cn1CraqcfALaz7xxYcmq/3QW5Vq+SkTmpakdj+ewkFzn3ygS5jS9q3clgiueoqxSAR2h7zZOwFM+Ng2MhFNLj4Z4ONKK4R6rCG1wif5hqSgcep1FmWsvY41weHZnILY15VIyNCTNUHQTOvQ3IL5Z1j0CMelOGmw9lrBqrLjYQnFiUeG/bWR6/qzHROCkIh+Nk43jcGYc+llZwrGjUH6n4zpUrfz3KtR3l6ZRRiZXvReQZFLp/fqwIxEpts4RlcJ8ru/SOSspRiLGN7cpCIG8waxNlW++Ni9jW+Ik6zkSaB1w41WyERunv7cyaLXApKJTcwM2mi7lWlWMNpUANig8oOCNLhOwb9avhteCFLdQ8lM3DOolYYES6xnqyRrNhKAfPJefCeTP0imFlz+Ybm2zFA7aJEf0N6SmaiQv95v0LTRakP7JHtcgrSgOrWDOEaKnhqmUN5ZRN+EE4McsIydu6J/siVnannNNWLhfYrnxnEF6AugWWBcipsRVtedkkuVMmyLBgfVO0qqgyLdkq+xdP906ABgrCDsYZXbzucG41QO54/0yBhW+yYUAVda3nNFAgRtc0sLY+aGngvSYANUQfgpFzwZM/mA/jZ9lwNmvKAzmnPZ1QMm8lBz2/SwUCeERQl5H5DSJrxgOAmgc5m0UmbKO0o7sHpqb9rDzDZW2493JS37bENXPh1gHZxkboFcf5gTzyw2I4t8rh3BqAirapi/eW204aRhexyTYD8M6NcGybVUA2q6HE6EnbjZg+WcDj66lErF+HvIzMLfOkm8kGA5GJ29WkboiEu+Ka3Rv5He6ygIGp3fxUxT3cGdndAdbGSTig32pjptR8fm0WFUZc0np44k92tLUel5L1hy0C99GIWsHAdLBH1lFLblzTpBmKk8F5+L0+8g5KD3XXqswXZj+72prj2Nn6nkrU0ssLNUH0N92wmc/luNnR1GTXFyoNDh4rlN1T5067Yb7GCCMHJaY9BBRprTlZ9GUcKNw1KUuxqvXUgcT0+A+6HgCp/LVuJiuDW10272GSLfNCQUeO/2Bc93NomEWTEM68FMJz8Jn/Cyu7Z6DfTOdtXVhGFrMtQWegJNjn0jbyCmevxWA735MQkSO7kpIBbqUPJEv9/1rvQuvm26a2GhU+6JaB5A2e4ckackHTCZtFbPAl/b3EvYH8hgiHaqF26ZZB3UOe/Qp6gr1JRdo6Z5SeDs4WIklpIbJ7YRv22KazHlb48H8KUPfkxCYoywJ+K15iXRisQ4vjIzXRiaXofQvKgAGS1G65fQp8xUGfdK01p90WfXQeIgvA6JBXeLktxtN5jeVeQ9r/MY3vT7ogZgJyjBKnnHI2+SdEmnppIBd0XNAigMuS+rdStFJyE4dzJ/uBgmyOudGjmdeUtsN9StOuFFgiYTF3/aZgJ4984c2cS79yks3jNE5DD8E8nIaO30dxjy1aSSZuLbSW82gyXsKuxAt6+9ssGD2FNqJDdX40py8oALCAGeo6o4aPUDXYLFrAcmW8a3D9DBZrOntBwSbSmF9QD3Z1qbamOS4/paOC4F52sRH9HZE7Ei6XQoDAbL5AoqmQuy5yQp9F3GGJrTpszn69oX49IuMlNaUMNkMlsovJdO8vw9UFKN3pfTOUAzFgaAqy4tm6R15awxOsefB7IYuTh7UsIOa3lVeDbbm91xvNhVY9ayFQfxyYYhG4bezA4ywKSWla31+5sHgxGGRmNgxi79HK1jcepETHpIkP7Dedm32laF/305jUQtDysE6Dd4DDXwzMeT54LD/B9A0kldRiXjnO29XErQ2RA4PwqQ892yv6ZIEqUdci+qDZnZHFX5DonUyALEDSSAf+qhhd3cQIvwdE3asrzTEMZioZ1inQp5YhO+o/2Wf/N+O0nJ9SuppSqm4gwWsOMdNy+mZO2MQzWPyyVTIPnL16cvAh6MFYqJytUoKrgHh4ri6kTndn3uXo2bphNHO0VoEO9tdLKVoeeevtp7ctfpgIl7NQ0kh7xdpJHBckHOiE+G4hFrOq6fPCU4+W4umVQwbsisnBbToO4VIn10ZGdm1zlAsjoD8G+eMZ4VyydueyVjVaOr9B4XRI1VT1+y5FH90NRT21dGdi3X06pCZ1vxdJo7Tgi3V7H6SerxvercOgUC853oL6EvtuABj9XRyit+H6HP917u5fqBf+9rAf6PrZP7q6LsVQ9ucRWGYoG7mK9HJw8huhV+3DZYgXw7c+338aOtR1yT8FYtchXH+UZ6178uX+XNlfm8/WdQBD/opaNtb6hzStQm7Ti9BBP1M3ithNlNJrqyfAb9iJiOCrloZDB1/7fpX/iuiEKu1Rii4R9XwM78ZAxncKspmeIK7uu5ah3NGHe8Y32z+ov/NVr2qMIpiX6nHg8dH7ks2D/UC3UWHQPVkjT/8ulmeHee3NZcTPTCoGdxqcehGFgMTWpN4q8gJtcBPVD5J+G5guST6Q4oczY6Zmz34F7fT27Gmnx2eV/VUT1YlpGXVpmfu6g+wfQLRvRpSMuC3jtUu66GuQd4AdAbf6Xe4WITqHKV9tsM/p8fFZTsjyYAbkoQwCWJa2I51UFFZfDgONuIoi7A3rCd+P1WLsG3dO6ps8NjEpC4I5wWsi+C2zHh1WP/Mrc7/brO3vvBNFBNbrcoIkijG3t4wPjfraSW0g37Fver03owfiY3+iL2fIUERC/b4cs783Rw+3RZGHcgjgKucOiZUbplIqJHH5+V8g9cNTvj9umh73dqOk5RaLu8CMoVsM4S/36wnLNr+TvI4RHpfgTnq0M/19E41BKh8xB63u+wYFi93kVu+k8zsR4f3mcP9bOGNIj+nRUbY8QgVE5/eJ14djax41VUm1ePvLdrCrawe+eJnajlrzV4q8JoyOz9qaMSaysqKP6/yRENBBLfqmw5kiL9JU0QhyJxSPbyBC5skH6ou0CvmXdjM9oqyXTa+4/135/dwPh1Ew25sQ/72kMIuNg67j2yfbYM5fo/ntLwmD/YZukoCsiFsv19+MSSN5EnMeVu2QVozHeX24ryTSJfY5bp+nF/E1L/b+aolxdsMYjIfKRYaPjDbX9IXxCkCrcnOWO+9zZhU0d+MdjHK9iLKWdXeHtxupMObS3Apju3t2fE05upjtbuObw+OwrwYqMM5UA4tfaI9ghCj/GllHt2J+hd9y/t5aL+1EuUEAlx4nZn9k7cQ454OTj4Ke9c6RMSPFzYiAjtmv9in4Uf011Oim1Lrk/OMMULna64oxY1/5E2lbp9Pcugq/uEItO/V8UU8Uc8YyL8gkLoiBiJurTu1pITGbyLd9K2zduN93llVgTDi0iwycBl4XQfLOz1WPBU/kwI4zbaI2LtLgbbgWArM8E+lUjVcUlFIuKIUH+ro/iowMJyV4WxiSSnyunqgOkMc7+y5rZi+nQqwu9nt4zalQKcRn9nURwsLQr9RW+yiIH/jcuUAP+DCNUkpEzMZ2YDSWWbYfIii4R0lPPiBJvVUXQiHn+mLO+UaLdN61xClXBPZ18e6f6AAH8PpOIIaPfgmx9DdEpyR5OW2TO8HU/OOCcB/sbPBdqltX431fx8fH0347+NF1Nv/rjHlM7iixekRsONzIfl2UbCIXTPxTL0DEAP3oG+y9GpjSzwxiTO4eLeK35y2bqDx5k5vTA2P+IAPT6WN1HazAW10o+6tKftYGXUov6FZlWHfKmNPcjrJTKh9dMW750ugbXU4A6R5Ps0ZPq1RntZmpYwzB6t305B1yOCXcOX9oR5+8etuzjq+2jelwykcbvD+YhE427Ih+yKoogP/sshJX2lVBdBM44ZdJOKiUVHJGqmiCqsnW7RgLal5sOIGKyY/8GiGZlHwnzCPXHTr+0X21Cx5plCpot/ucxMqw/WCsKyTHZtngsmpWOzmvVDfh7/BM7hf3hwFuvzJOO/SweHmky/tjj1ZHDnyArf9VOv1qW3jT9lgASCrLAySnKu7IbE66PN5ERa/RiQx3/k8r/742YpHsIlRiGLebjgjnvnYygoDi3/+56SUppk1arLUuFnbHaPU7usV6NryZFwPChKkXm/wT9cw3TVJSbKcHd/GR7y66NNyhQyXzVOZStfciWKsxh9VAoHKR0vKR9La/t6lhsczcJDCfbwz9ZGJUpQJU6d1gsrWdnfMDnSc0E8taSvhecstkQr+4Eg+f8LunrPNWhc7kE2N8gHTBngLqHJWpx3CKvRYVtg6Kbg+SC52uI7DBzHBuDEL5y5jyUOixXHTbpg6hto4+1N52kAdEYsf0LMkDsis8Y1LPUI6c0s96fNovaMKUuNe+AF7v6Y8LZrbrNe1HKYLSSA5EY35rxVjpWW3BdTCGoYJuxJ8amySxKsdDkCn6eHNcsHr9XEyXsGQXl8OcBRoo6YKZlemH8Bj6TDKQW+Xp582mj/ofJB9/pBDzeaKK7LRzXnkVoqN3CZuBylTJzBIC8S5v2k2kldha/EzLw+aqKvg1F6+kpNR+slCINeIcPLmb/TufJrjJMY6wWGGPvlIF12yuEqq1XyoXs2a0BWYRemUQ+a0myLFQfj5r6m1nKUt5X/74j+YVOF5MFqJvo3AsB4+gilM5cB+EfAVubBJoIKgbjbkuFtgcH85C3GP3/fCJxc2eawA6PvfY6wE78C78APiHxp+2Kr3VdwQHZgNkPAyzSGcYoDXbbuxXpVeWgk9mPAhowIFvZCoawzabUEwYTy+XBNT5+Pk/vQGkhe7P8R9tGEdQghtfs3lOvL58ZiwOraXbONDGPhkIZJrbCm7Cu+fJYqrAdjBK31ZzYLYAXAfGA1ENpLbpWD9kZ+Y4ihNz+KvJou6QrqGVJ+E9ltl4gT4nuI9bBfao8NmOFmRlSUp2ndpvnwPPnvGd6GoQmvzWMqBYqm8wDyH2FmpLK3idEPatrYwtlDFvGy7o3vGipFtVJTF11CnBWwtb0I1rw4ynlRCBjWren02T5pTAR1xyYUmAnws7P20ZwRQh5IN5xwHGDsqvaQjMk7sGq7KALjlSHJzkRBxamQfvgWbfuHhR2HovbcwflKfvWHp3EtrIZulQ9PZsfvJELawVLTD3LoXtV2XQbdITVaxNiTlwAZpZPZ6sk13TO1nFM6kmxzVFz1E1K/Dc/bn5EAHp2nxQw6WQ7BFuhrlto9NnQru7KdcUOfc4eyYlYVsj1lluzduFvv044cwRfZeXCuuhaAbVSvnH1HdgDbusqII0jmfX2mPsM7C/Mo6AfdBVux54TTD0KWB1btVYTM/aUJM74DGX1OHyCF7YXghOM0DXebY/MM6vHWgwqlKGYArJNtuetyQaMZmneILe7QiQ1p7OvXT/RI2mXwvq6L6fV3TYqAxlwDAK/KuJ7hEP3A0OLyGpEbjDH1fryKe3v2Y/OIXtRW3QhZAG9RiHFonDsjG6mFKyy86tI4bYW+M5d0rlXmAjR6xT0mLORqRLGZNdBReXbtCrEKo9ZgXbPygfR3CVe1N5PHVwv5rNegozWF8AzpUq1jcNhITtmu6nTkbxwwUI5hcSd68BALJdNpSHceUS2JxAWz0mr07t1FVzW9s95JYq2V+ybVJWZEJaGYeYVca27fM/AAK80PhCg7QoI4aHZPOFa1FpInXtlht49DBcfWAKiGRM87LNUX93d7K7zPsrS3aN+pH0GGzU2VB5L6WKwMYmrjbFEIkf3uvndNegJnfe2IBbzHTnG2HqnL4mtkvYt3q1m9FcZZmwnJiNZ3jZysISmPwvl8pdOhocDBwV7hv7SdQO6lbt/9UY5doilN1MYbpVJ+ie80yPs3ruwSQy6SSeuxnyF7TOuUtT/S+gfkl3IZQvYbtYlKZqcay2HdrvvVov16QnUOPAHl0yYM9vB+6Vq22DuYP30X010pS/9r7r1r438Of9oPe6h4a3pFVSa/V3MFSgw0dB3a6imgN/wTCORT/Bc7tUStQvLs+1TgSn8IepTsjwnZtVGKq0U4HrGf/Bex3LjcVJ2DZ0+4X6iC87jVJdV/m0nKYMfzHXmtqr0h7FX/Y3zm77smu6OOK7gyBv57JPhalXEpZgIFhZGOruPXf/S6362K++pyLik9jyneQVHoRPdww3DgIXXumwLqt+2S0+r4H5ETrRKKnOcexf8ICvXIOteXPpzV+fQA0cs3PujWEiclI04FXAzFW0499sTg8v7WifZ0jVWtwCV0xSW7xU/u+4xMh/goRfKFpjoWAzQ2anoR7JWcKKfiiSK1q/tNF+i56fhO1qYJvlpGiKhqcD5S0jitYXKX6ORuk9fNzH29Oy8lrHdD4HhNMPgI7Lqo9LvtSVMveXd49eEf5bGmsztTjPNOFQ7ocrRuHsucUaxmaqpdC/bXJxz8V4cpVmwh2suMjFFjaVIPWWZ2noZkgrHZqXFvVTQP9QDt7N23AN597nsea0looYinFzEPfpOiOfZBMewIuNIqWsBsBtyvRuv7ox98bRNrotuKpYFuDJXNz+ikfESPNKPZf4HvuZZ10ag6kPWFf8ha93FaDO6nKbq5K1zwiSsKdkd2bbuqDa0KM95sgxF3tsFT1xAjbPn/gRCtJ8Z/SZGV1bBoWv9zJF0N6pl5kWmYpGefn+BeoOGdyxYFz9Qrb5nGfGqpTPC8xSM3L3pthU85VXA9ZCp03zIl83xUnRwBhEA0u95RzA4sEystrsB5SKW5kbBwMZz6BvFLF5n8nmdRHLAzUPTBfdfjgWImtO+Qg+1FikpUfnpnmd4RHv+9rRPDQ/bvrszdDG7qmFnikWNb350WkT5CEnfBXgQbZj82Boa/NMLU1LryntZnPohsHHn1fizdVrAHL+ICetq6/AYv4UANvSFYNCJxrbX0sGcOMGMrT0GFtG/zbmB1dJ5ai9vetmR2sI97eVX2Tm+dFz43bOugub80JAFK5iais7Im2LwSnnKEm24j3dfZ40RmeTuaMqvXhRKqodxCzvA3sbrlt2ZaaWHvSy68oMbXpxYqaA04ootnkc+Tkiw/XJK2gO/7lV+/+Gxvt2tGeohkjuJU3JZeoo8+NjtrhLvPms4+ANWnluQIPVXPAnlzqGZnAfasY/Y0eI+BFhiQKmsD7HBcFXeZdONs4N2NscGzVG/8yWTi09Ccw/V3ZljEP61Mhb/LL4dyeXHMzYRl4hv30x+9T6/i8bL5hOzUv6kA94jEZeTk6juEvSZD2ZOF9vocl/lUIRb7STViiPx62uaOnplXScs9ykKXmuZ4GynnvLfp+iafhIpD75K8ZbaVCqQm9pnhy0fxpdI7yeRcHGnkAYDcTg+Pe0UirRmZZyIdBDIn4Z8t0H3g3Meb08qMmkP/+6P/wF9IuEHkUAYKoVrNXRQCFb9UvEyDrsGo7We2rprSD5OKWEE4jVnzu+lELBqmzb7UKRY2ccleU2RE6isA+aJsUTzHoLo1GVC0f4VG4lrvxQKtgE0Wuha2sawZQzVCtOjaYMEeG6tGM2zJTUl4qfIa+DKmEDzz1OeA1wNjG1xhxgTal16p5uuRySyL4bJQ+eBlJQR9dwL4d0Xj8zbIsC7f+YlZjZBuR1R2Zv6r2UQFSoa/iYkfjJmFGuds5J12S3w/ZnyWxvB5GV5Nyb/sotb12bqPQyFZ6NzmoH0uRG1D7cZSa8vtkcMOjMpz5xTp19XPQJi7qj8mBqRAevS5LGjHsxk/rKE+dD0z5kj5G1kPNVeh4oS/NwLAD78Vu1nVMz9w5nweE2ht1e6b0H8A7Oye83s7jYjCANFvFawHbEXJ/LwQwpKc7Wp28lq2Cs3fQys9GPwTh0BvgQBSrnuRVR7FSKxninHbUJqGvNcYHC7PcyU/S487nvnpa/5Fjgh8E3AKkDRgj2QOHWT5xxVBwMfNNKVDTKtvH/8DP3Xg42gcYN8owAzaS22eiUdJs93c6tEMO9Ok3X2J0NAR3JoovUvLbXtnCsuVtF0vXLZxONLq7cAIGeNx2Z+zQ4gTAg/cCQ2kyrzpmK/qlY+QD0E9oNNH4A1BwQd3fyLYifFj+8L+mO8d+nAArpv9uMAlaDTlZSSnc7flIu3Jpc5KwbILsLcLv11yRZc14dsOVQxlVxQP/aUxVCYMV2u1a1/rtMD0NRBc4YAUwv0ROxWaDf9rCpFgdwz3QszVVa0HThbptJXi+7Ehi2DiYLWDwtHz0dHt0AWnld1kwwMVl+DfxHMihlPxO+1zMR+9GQ86SIzImWh03X8vXXLR5/h3flroWenwXdqDR4LveJotJwWKO85FNDabGz+/9rY8h6qJ/k0hpz5GgXMg+4QtbZO31cbaCj3Pbz7CSdWlI04QPs6rJ40QtJz6oYp//5vtr55TqsivCljPp8IPf/r7H0l0HhDF1GuG0JYlrtHxmrdn+i7Vo7+Qe4xerpHai26kcPlyXX6PSObT79ed9qc+aqEr0lEilOfP2YpHbS+tNYpxurRoL7ZypzYho57haSl2sSYVxVyQizWxjqIvZ9J8taoEZiBwDNUVENTJ1PD9+32CuuwyMZbIfG2TfsFibP9518S2TuQL3VBGY5SXKm/AUn4UprsSQ1Zkdko+snNFWrAaCBx33Xv+9baMVbNZE+Uuu/bIPHTwgDiUVfS6HcRmFxb2SHgNZ3XH3e6fM0nPYDgClkW9Tl4RBz3dMIzkRRuiD/i+2ehSRhuUeXO6dopXTIAjh5y2KltVaxHJTmGNVrtJzBTygPYlHfwijZTgZofkW/FupxOANm8xXahsEHN7U4Ca7NomNfpp5TZnY03r1/gfwL5CuQnjpZQCO3Hv9WuFfSb8pqyEdKbBdQL4d9KzS78SH9UYTvMLmvh4r79SRP2KES0bo1KToSFlLEDBM3S4ZR/trtXO7OJweI/oeZ2xmbGVhN99eE4Xr9+WC/Zmi/mz/X6zsg4zvtnO3/krDwiQHc+7ai9ourLkPev3BzLNTdRyiIME2xEIA4rdqtt9EC08ZOFnApIcCVpHjdkrCSj93MxgV49m9/eDNT36jcPqihF8ijS64YMdfZmhjRA/QlzMTZRoawGy/hvbCqbPXoOmKQhdchtwjhdZIFTcScnwSIu4gtt3UwU7rXgy+/X04CarZPw8S+wkJJty2pRjwS8yb/O1Pfr3OkmWS8BXsz4XEaKI6ct9LZwEEXnCOu0F+jkNmAe58BZjfLhSg91cW+nAFnZP22432rh3t1HxzxrCGdF3k3At0yUGLKIHPJJB9w8mvt731weDVAzmPalJ25K0AdDgQJ9tlf1zfFKQzjSZThSLIJd0B2h8pR03n1J04gpn6NKZtKEGULqCgdRHOo89lKiF/Nd06PDtOBohFNa3NSvVQwZvkufJooSIDO1kQ53WyqME7CzKhiDlHZpDwmlO/RPL2ITYXLjmqufVPi/R2b9s5pBZNnknfKAaYtEcWJlRBKK0r5g/5kZZY53y0vHk0QqYx62KTzogp8u/Jdnb5z731TcssQxqdnz7wKGlE8TLGRswSRM/ED3hV/wA+8fhCaXWLbzmnu5syoUIL9emJx8IDkQ53uaeiiuWA/x57NKj9zR1vBvip2e9hpw123v3eFHNTkKljenPBbgMfc/QIjwWCkPeoUCXNYI7gHuodKlNZ2M7majhMUU76R45C0WDihX2OhP6+Ham6QNQvgAV3wJRYoZXnqKB4zeuK7AOuUBWDR/2aUf4H8BwKRLrDfT8TRBeIgHgk2/1Va25bBhKEa3E4X8fl2zD+VQSv/axlkO8+NMN25ZuKWWheAVLysyen10A/3IySbzBvFOZo7XVZfaM/6VHy5fx5yTmuNZcTyzt7p5dPJz294/S8be/dncOmiIcRSNQX/qhiPbdHYoj47VklHT+7lfGvXFM9vbCpf+Y091YK+tWXrt3a88a0Ndxd/48hTJ75x4rOSfwV9LygXlsHtrHkUwO2ff9SIda87JFFI+HgZyi//KjG6W0vvVFMlHh7OFXL96z6+MEo8w3WaTIjpjkGfDNBX9nTsmNyehiCw3dhiAfpwcYFm/TfVhRzURlBH71PNvdosByOQHJJwGL+4M9z3KCBc8Txwtg3lKyzh99+Vhg+pDbC0mYqWyiTOvSY4PM2YgU+92ESBZ57nHMcnsu3tccbWK14tnaLOJP+uI2yZabNtmiHvxyfrc4VATW4z/xJEgMsImlEZxfuHsul5f1cw85AadDsaFCmv8uSc9zczznqokteYamaWlo4OVOmOPmfbBvj7PzdNpL1uGVDE6s6Q/8IDUYpk3UOXDzmtvRZF57LB05bSQqSZ39ywk9ySSBM1JXKmhmxtNcoiNCL3rAHwRLpSsQQiXP/7aa1C9/a+lX+HiPVPOSZlyWrInQZ9NLHHtEWkerUMzKi3p8jaUtqsPZvXelfYyrk2NQDOHrh1NSP/poUTXhZAGYZJeJFE66d3TskCBmJcqXtBX924+Ibmrf2vTFJ2p5ChctagI1czdFBc2OZTThtjXd9T1MSB/Q0uMIkvF910D5tsO3DsXp1EGNsv3j1nLZqOP8js7p2/4brMsfqDGVlte+QA7DYDTCbL8VXmkQANO1MnVZ2YS8k7KW0mdWFnNDIrDUo8w0NxNdS1f5gonZ6wtXX+q1L4S2lVW0RdY/NXIvaAL2IVP+haHthvHBhnj97Z2zIjqz0A56dS8qZjSc3O/LSP23Vi0Dq+WxmaFw7xg3wD3hx6en2MPpTTrHPWM3zXaGkStgQ29sxDEpvrlpEFoWPiwf1roVu5TaN0Ppv5orzoe27uX5mab/xH/sMyKjQ7eQfsRuaR0zjbFA05WNNMiV67KXLCFlXRQr4B74MDUdKaDV7H2n/ToxTZKwny64I+8uwaalS7nUXijt773nl13cYxLv+7Ive+Dhk+Z0qH9AtI8xiuzexwsKEr19LmG/cqDSbMwfDxL7iFNvxyqtEjbt+8xuKLAr05emSAwdeOhqqDgYNUJ6NHM3+fD5IFTC3G6No4KVUxds4F24YuK4rPAr/C891GPqB66lDBtgaVJ63rjBoe8J7r4UmxYmkOGNho54xrXPhwZT4JB/yFrYb5JorrqnZCEm2SsKyBGxexvU6LZwXT/Q3SkLOU/4ok3ITc0pD6toVO/kvNjhb5jZfa7WhA1MDxrysFgp3zRIwpzkg6mDC2NeciVtjKcg3QaC78SiLpomDxlYd5w8yXXAC5JS0d1uJawGoiwzKyPupRgvwGGWWprwCG31nsbMy/88D/AYJ6PTKe9UUxRWW7mDG045/fadCxk//6JvJ/17nXv43/Nv7b+G/jv43/Nv7b+H9BowD48abAQtK5KqIvYeJ2DIQ0TS4LEw+7SKh5GFGrOKixUtIxulKm9u8apuQxOxsvDN2EDE0Yfu9vKPnlfZAoy1GzMdb2g07EQvc0Yq+rODqBr9efGIHomKvNaYrHzSOpgOSlzY90X436ydlNkt0n/pxwDZRwrQhda2TOqqAkb/NYTFU1jGxYh6DGxf7hcQkDo8FTG+QeQTjPKS6hLXcS1xTtDCvcXpYXh5CRwbzXlZzzAQfSghNHIq6NfgCyvu1L8eUFbPvUMSWua1RDX0J7Z8lSyh5B9OZ7KXDu87Fjn75lF4Ah3MgljMyukFF7CXYrZO3EuLuNvm9ww2chPp0Bjh3bWHnc7ZHNu6BzzD0igsWeGs3HW0CDWPSbF//Pg3VNPoy4iYvShDrABCtKtkkXJklqVq7/dUx+3/PD7Qp1t+tEMp1Kg9hf7OTVCfQWm08vUUQX/d1dRPBjei29aVDHwTEaROMRRhx3HJydfYXFPoOyFS+8iLOR8Oj+sdMtev7GeJvJuK76CVEpF5ZohIv9cDl+8km7i+0j+LsL/F16MbN7z6k7dXC2UhLHAjTra0g8WCbJM6iVMnoTY13lT8wUtSbS2/f6coaytBn3iNaVmo+9krDtW8m3HWYB3Y5L56DNhm7Ge906Rr119J77i6cxFv6iEfca3D6jbR9bTCjDADuXG1lZIyWjqsyFpvyn2vKY+V2No0IcN96FnDksB2yKV5GDE84GuDc6dJVXjcMywZXp5aSZFnMTI0Fuhl47N66ijzUt4IN9PZGdOTZcaC5hYMrKlYFzo/ikhDAqQ7JHj0BUPRwzYF6ygHP3bPQEn3bX3ubvDCokxCFCB+9a2sakXfJ4SU5xADF8gnLVDCc9k67Ae7oaxbPxecfY80Hy7kqxqbekEHy50d1zdeQK2C2MzXCOiJpIR3AfNgWbrDhiYyvgs4L5g9VyUP6S8LBQJL8N6TFnu68aclLdjnZGcfDV7f/i9qjaQ0Mm9hdD+vXztrOVY+NcL7yIlRDmjXXypk0nX6w9Hz3LMIvAQPBXWBXcRDYHGJEIkYtXej02WhPqVTgS68PvZPIEObaSD+7mknmu5Nn1Z1e+6Bx/wuB4tZm2sytjdeewPPQYF0QZICi4S5e8Cl0Ite/ZaoYefwVXJ3R13baClwVee16bGoxJfeiRvuW240aP1ifkaUSJ/Q1fkbxvc1gX5wPBjnb2dGPIIgA1Eq+4sZKH9FvA+9uMSO48mhmW3B2rd6ke96xutWHMbbt/U6ODGNxhQonuYD4p6TF/4BycwUUmTHdjUAtUtiR+WNIjLJN8cHyZ6KQzI2YiB5jiXdwKWmtO6P5OQTBeVGZYQCc8iMVJkDYClFFnVlTBCZQNHMhvpTRZiHmNiPJ+fYtB+JwZ97UenTP+U3c/FBHaF50BU57sEPa7miATbbcKTI0wTFHDo1NhMYl0tki9qWEqQZz6fEEfbD0A250joM09Imo31qg55LFivGfrCSOwCtTnzEP4g9hUoW5V5jDLt3LVm7zOu4qGmFz9A/7hMH7ngxsXM1mCWGU7Win9ha8CdLq5VyL4IJmbVmysi8Xa9qKRD9gKFa2MuTXvlpxReZiYhThQzI7I+WwRtO1+BdGq6JwQxmMrXzvn9Mk6sOsfHWVXlUVVQh+aqlnUm7Y3Fb4QFVxYqFyvIz5ZJo9KYZuFhRadyUvkJJNCiuq4fKveJV3dNiqtp0h+zWaokVORk2jIjCcpmPIqsmpRUX1vv3kiCwPpCvX2ShR3ilWtir8LglB9xm2ulWtZmUPUNGlPeJI3VdXERGd+H2Dw9a7S7RdaoFXt2vPk7PGRmCGrSwj8leJ+nWDLKibkBwBXM52rec2Jp0mtYyl8GFGoklIPLIFMpwwIbeO5UisLS5ZCIdVcPOSS45JQemfR/+4ZpviThU1uCKKKXglAG1fIGYytOroXlHvYugVaFGHcdZN3N65KdqiIIqcAsla78Czhqg2aMgdqbCDCvT3dcSiSzs/7G9v0rFwaUhjy0PAPjw7ijSHmKUZwYCcmisMTTlLeRhPN+C/e9jeUVrGCo6umgJR0dDPvp1Z8fsM8d87RqREugOEdWpFGgapu+OJ7/2yOZ9p2NMsVZewXayMrcKdsLhS6JKVN1R++ZQwqCfSyv654Ny0i/uWArCEcNScN0rKKSVgmD/Zxj40OHDuss+elmDrf3UIK6iElPoPIAgDamw2QlicQlyAGSA+aiAChs0lO9T0VTGHlsUVyZJk7X2UzqdOoPso94vqSdsXBVr0XgPJHL41tQLDW947OSe2gw7mOosD+IYvUqNbqc1XYfagzA7rIGUpDGwhfPl4F734ZK/KMMGtsN+7V4WxnFnevPSzPszZiDuTzrFUh/ROnB+CzKpchZbAqBD4XAdVP68oljs/6nPguUXsHdMvndt2OQ6hDt5KMzrXIiSzLS3UPefREJdE7WIj9tZnMyETabZD91ZF5/DCXjIaI5qjePfN1fyXvDkDoHPp7LKbTlk3FPwFqvqeWJjp07i2r944CpkvMKJqF9c5/NEmC0tG2r6ZTuoWNVx2qx7srJGHuqtxi/PWltKX44SdegEWZGdtWbJQnJQutRyvY5snh+pHLoSCLu1QMQ3fhsGqef1NLjJdbMCeLawypKvfnXp4qVQTADmu2E1UYh5lAjU7cc/d0bXJd0XyI+ZrtFKT/Tp1bLXSetWc6uUU45UfX8QOp0ovp5N0RoYdUDZ50NojgdQ5UhvPogs8/p8U1Po3SVAcRPyNetR1hE0PvnVvKbw+K03gd9IOLnw9tQ/7lb/b88mIsh17ERq7EExuALJOmy/x7lwE8F6chE35q1mSVlKd4LOoMw4touvLSiC6iq4V3eiA5rr+sznf2OQJDWQ1A9c3zodahPvPxbj9s5MZXjc/blIU2IClEH3OR0oT+s0dtTXz2OOrMs7cnZr3QEL8Jk4dG5QSbXf/AYIXaxI4pyx6Sba8p0odu69VhJKUdAXzJF9Jalnhi6bO8W9q+noLPhibJ7tB7hgEUYJpY5p7NtbowkmuUfx/WhdZcRaBK5xG94RQs1sjhQolF+yWzxisQQ9XBc32rzgxbMYun4nPBPacDxA1pVXDfARHFJm1ep0lA6hXH4ugf1xa8/gYzNKGVgcfsdU1s1jl9sNjQrb5kpPKf8u35UXd1VN64aqZp6u3hMx1CaXVRjFaJrjZu5HsWLX4G7BM/pmkWUo5aMUDjS5OcZdvkFoPdI384E5qtmvOtjP1veuX+jAKzrYA9lpkaEL9EnE1BGkJFby4gLtW88+ifSl2szYb3/x5NLGOTjFN2dbOBZXwR6iy4O+YeWuW9K5sFw5qz3fCZb4n+eW5lrIom0l3W/InZupJ/niGieU80hU+oMcj5mAg/aY3TaF8A9qv+6aO7W/PAQt5UhmDH84VnYV0HXD6Tx0BAtd21NBUIWpE/0085J7J5FcglTdZCoSZ7UZvfRk83uIA07qYpjxBw6eN3o2krKLW9ehBSykspbR7+eJqQNQPvAb7WBamOlthfGIXq29EON7g7DTC7S2LkhcVMyVD9eKWHgenTwhLkmOCGOwI0fbMp+jVb0SMPEm+QskWQbY4M6iL8cwK8mrH9AlW1/+OlKzltie/X+cf+iUIKB3I0+bc1Hw7pvLogIgxE/mTgwphLGdgtcWGVar9eUuY6T+FJFbw/1uYLx4wltOk1ITgjSSzObVG5hzNBpaFnuJfnwK15Cuy2Lc98LJQ0BvdZgcY9Lg3kUfXeBKgGnHOIuqqhM3OAYhLgnZcWZRg6dnp4rzQnl8sCIn0nOyrSmAMJl48mps+m7T4zcwVY2rMwD28I5pp0QAP4QpUiL7/RBhxk3OQJTS02n6qD6/xnFSOGHRMHHc2ZU+rMSMXOsRAmv7PGkH83Al3U+YPwz5HY1KnmwB7ibj3kX1TkXxN8ZvVSkoJMNw+8DTdDMmaWOAl4I0wR9xJIHcQLUVaTt69m7spj6Yp25q1hx0+ErbvIjjOvCUPWUdvYykM8WYAZ3OYAHpMGR7LRXRZzkz4XsaNxZWiI2Hp7a/aqu20VaYBDD0MyTEFb0swL6PjMOjBvpDoilMs5ixGGs7vq1DYSFxM2J8SO5iL56bG/0qDPPT/m6xhEVwykX9A/T2pYI2CUiXrKfFNpPB5eAq/NmkNY87UJA8bS+kS4JlS8lqJ55Vmt3uPTAnHM/Z65Eq8gjPBU7fjzrV8qNYyx+BbOu6PsU62WtcV0TU/Hr2mG3Sec/06B2NmnYHvpDK/VGyyGbyRhHXyb4zsekQJMUaspxh2i7MXKwseYvOKG2tEMWA6hy0JwQXPhwpUj7IrxqLL4PvbtFI2dLknvDe+lYyj30ptPMSS/0AxOuYgXStB4t29KdgeDZ2Vtn016Ua2UuWM1QA3/Keo8XDJg0vmpsve55fxzT+JPf6pLrhxdryJ+xBQ8ukIpJiifrF1HGGCZSMmJlgAo5WYS+jkvHAfZrTTnSjH4TkjYusjXBPGiEFlA4e8ZDimLEpyKz8/KAjYtYp+LkMxRNUVtmo8SvGY2jdP/Dg0zhYQjhc3IBl7/pKjfHbvw1PeYuhGmHHip1GkpqqOWKFEn/z8NmqO+amk56tbq7DbLD2LOQZhz0D1czH0vF33GfAJ9/pre47ObXJspYKF0XWyEynPuBlWPZ3+/xAMNyozKQQ2ltN1OvuAV1eDTZGrL63o5cO848SgkPsj2fPU3EuOXO5/w9bouiNbvqmxwSXcqrh1dNM7iirrL6sdtozRzaYyOrXmA1uJUrYUOfV4Of34SXaZRFh4tLNQUpcx3ZjZT0Dnqgh+hEwS8oA6/C4WhxAlECj5CO2vNLPUKWkl9T9CLRJnQtVBnp5A/Zm0mjt1P4Z6QjlfHt4YSKLvO55hpZjneIajXu74Yc3Uri5hb/KGtHIuG9+uNmk1TavSzwMVRK2ViUr4iqXPN4L5zQF3TC5fJ3HJUmmxLYQuSwy9HlxifyIkJtxFPoRrV2sYihnPAhKgVMjFOht4lYumy3ZeVeMofPuj+MioSNw1fLPB8dpLrJOKucA34QABLTu1s/zHVxS8FlVMO917jblfjK/AUJB8V/Ht3cWqQghr/9JCRufsRiNE7Lvyg7BBfmcd9A/sk5xI+zqKuT743jGFF+Mf5zFJWGW4cfI6Y76uBD2U6UpQB74D52++au5oF4EdJOziHa8fSbJVbBxMBjQtXGmt5TzeRPkLPcTHjCuJ3CoaGhQc1teVlsJhm5Fjb9OT6dApGQ8yaFjE4hsJxJxQF59BqqD4oc66+NAfan2xmIRaSJgUkarF09XylbBse7MV2o8jIxPg/VdOBpbuDji7uxlDmJzYUCmuMrDuxDv/vPz325bJhhBqRCAOsWvzm1UDmTxy3xa8vvMxe7KOGCrQs4/d0kU7QZBf7xuo+g3ew8dWFuDjC2GKHx+NO0VnRioN3rUUz7WDHpZ9WczHJaZv4AXAGuZCCrIXT4/uPGy4+/Jh6AJRVwjZiBHElqz4+/cCGjn8MX3zgwO/O+0rtTyb9D1BLAwQUAAIACAAmYU5Nbi1j/VAAAABrAAAAGwAAAHVuaXZlcnNhbC91bml2ZXJzYWwucG5nLnhtbLOxr8jNUShLLSrOzM+zVTLUM1Cyt+PlsikoSi3LTC1XqLBVMrKw1DOAACWFSlslEyMEtzwzpSTDVsnC2AwhlpGamZ5RYqtkZmQOF9QHmgkAUEsDBBQAAgAIAO9ayk4ZWsnHXAQAAHMQAAAgAAAAdmlkZW9sZWN0dXJlL2NvbW1vbl9tZXNzYWdlcy5sbmetWFtvozgUfh9p/oOFNNKuNNvpal/moU1FiNNBpTYDpmn3BbngJlYNznJJm/31ezCEJtqpIG2lKIoN33eOz905u3jOFNqIopQ6P7f+PDm1kMgTncp8eW5FbP7HdwuVFc9TrnQuzq1cW+hi8vnTmeL5suZLAb8/f0LoLBNlCcty0qxe1kim55Y/jae2cxUzGtu+H08jxiiJPXuKPWsy5cnj2bfu9VfQDr32bXIXe/SSxuG17QHO0dma51vk6aVGv/31/fT5++nvw0SEBdSLgQ17McG3zJo038fh/ADfWJPmexAXBQEmLA49d4ZjN4wJZeY0HmZ4Zk3udI1WfCNQpdFGiidUrQQ4oJKFQKWSqXmQaNjIazEkbEavbZfEAQ5Z4DrMpcSahLootl8NLa+rlS5AXIlSWfJ7JVIjE1xtnq8LUYJoXkEoIPhUKwlv6ozL/GRY9IJ41J4Z/17jMLQvsTVh/aGA6YD+SVYreJYK/RVEPOVK8xQ9FAIIaYj4eq1k0r4pw3XRaOgrvh3SAiyNA/BRGC5oANbFeSUKxNGal+WTLtIDK+/rM0TsEoeCIx22R84ajh0xnE9C2hSFSKphMtDSNv7p4mLhEjBgzEw4NiGR1WUFbs/WSlTCaCubo/DEmORePGiIDyX4pvUdSDfBMugmz46I8yOesj77PF7nyWokDoLrl/7d92ZdigOfDerUscVTegvZAelIj0HQK2tCr45B3OEQjIzDIQyxb9xL23gJ8naXVLukTXiTI2qLeJIArommjdR1CTuNSSC1jEfK46SE+GcEQeza3iuloSWFaDCrpdwIUKNIRTFoZhoxzyU4Zi7zwHXdcggFNc7BM5dcxj8j9+94brsenv0iXvkW5bpCPN3wPBEQoQlvAmELz1KZmmdNrhit/6nlv4hXXX370pVGMsO3X06O1Oegmr6SRryqRLauhkQ3Zu7Uf4sWTV14VYUxR3+b/NDBxA5c+jGeKWVWq7bsvts/vWbH+mhQiXdaary3PlqTsO1PGLo05DeGxqrGowgFofOmPmrkt60LepubP+jxHF3u9xvjkQs8DV0G2IW4L2U1OIqYvBjd3ExavL2rgZY0ChwcHhgJbKTrIjHVcthILxydkfqNEcjduHXQZzoeAsdZdqNMiZTMwHrpCM7oGu/s37aHAzsudK1Sk8RKPpoWAcetM/H/Qe6h0JnZVbzcBXHboS7eo0VnpFaof8Qo1efh6OjYS8O3xwhz4SQfMhnztkxlOoOtYbmUesz1Y8dppi6QWt9XslLDg0EP/GETiKjm5gN3HhiLHxtvi1RC1TR2au5ACu5AYwnnkeeFToAxaTWa10qVCYze+RsY6HzesuBnUOihpwLzpGIsX3MB68LBcBHx3EXqWIbdcGPgtK6UzEdjfTsKO6TftMbROM++62AjriY9qi+pLXRXyY/A3+zbyu/mzuPs9VLtDEmwK5Vj8TfUayqDAd9oBTXgENmvSvP3wNm3vX8L/gNQSwMEFAACAAgA71rKThUeYBujAAAAfwEAADEAAAB2aWRlb2xlY3R1cmU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vWspOp4ruNgwFAADlGQAAKgAAAHZpZGVvbGVjdHVyZS9mbGFzaF9wdWJsaXNoaW5nX3NldHRpbmdzLnhtbO1ZX2/iOBB/76ewctrHLfTvtRVQsTRoo6XAkbTdPlUmMeCrY2dth5Z9uk9zH+w+yY0TCFAKNdW2t6e7SqiKPb+fx+OZ8UxSOX+MGRoTqajgVWdvt+wgwkMRUT6sOldB8+OJg5TGPMJMcFJ1uHDQeW2nkqR9RtXIJ1qDqEJAw9VZoqvOSOvkrFR6eHjYpSqRZlawVAO/2g1FXEokUYRrIksJwxP4pycJUc6UwYIAfrHgU1htZwehSs50KaKUEUSjqnNNIyJaJNSpJE2G1cgp5ZJ9HN4PpUh51BBMSCSH/arzy0H2N5PJ2S5oTLgxi6rBoBnWZziKqFEEM59+J2hE6HAEGoPRHmikR1XnoFw2LCBdWmXJuPPdY8PSEGAGrqf0MdE4whrnj/l6kgyIhPMgqqZlSoB0aWxBUpNHXQzkQ9GE45iGAcwgY6yqcxHc9dym23PbDffuqtfKVbVGBF7Qcq0wfsu72Ea+23N9tx24vbtPXmdLxGtWcS/rXmtLzI37yfeCbVdq1y+3hXQ/d9pbYeqB12lvYYdG57Jbb99utaPPt1231/LaX+6CTqcVeN05KvPKBf+rlJZduQIuL1K56LB6lMZ9jimD/PHEaxXRkIEYlkMSiCaF6BpgpoiDfk/I8LcUM6onkKggztA9IUldJRDlPRNPVcfEiDOnywlBMQiyIlZP94tg3ds/Xdp7KV9+vq9n1awUCaw7Elq8s/p75aNC/9PDzeqvUbQCCTTBfNISw3fX/uh4nipPypvVf07Nytgk9jaWMsugq+q/aL79w/n5Hxwfb1ZhzWoVrDUOR5DZ9SwxL47MpKixPQ41HcOlQZ7oOkgZ89MkEVLPc/viYKHEGprKQPCl4DHPqC9YVJwaifskauOYTC9Ell+I/j3lTRDec9AAIp3BkXYSwpGPOdzDVMMxhwWHSvtKU53dv82pdF1SzNAVp1AoEHTprxx7OMJSLYV2cUTm6gtrXbgcc3Pnz2vlcKqIjWDbZCvFYJdWtJKMqUiVPeIaSpDYSrKTaka5lWhvlhgtdc6j2UbYjSFr2QjekL6i2s7EAhU6II8PhA2oCR6tQkkIt1L7kWo0KCAoFnancyNSFqGJSBGj9wRpgUBROC+kRwQtllxoIEWcjUJROHUYNKbkgUTnNgvdwhJxCkiTnBjR+QrfUvod9clASOAleAwlK4zTqXvtvp64CH3Q/AfxJ1ipudJ4ZoMPecnmtS/crx+MAXE0xlBkbkcOWZDEiX4TfjxBXOgZDswRmtyQHXpEo2zOZm/WC47wOPMk4x0ZKfgQhQPIOWEihBRKeUpsCUPMkeBsgnAIIa+MX2ZJCEZyD8yp1asVzOHgNNnTkI4hgoSMiLTac3lv/+Dw6PjXk9Oz3dJff/z5cSNoWiRCHjfL5VViY2OzYI180pi8gFvTaryAWttwWONev+JK82GNfKZgt8Y+bUSsgSvtiB1yTVPyAnhDa/ICckODsoJtChmbVBUt4D2z2Xoj8K694PYucL8GywRZNKzWNZWSKbuer8KyivgnLsI6VwEYzLWqVFy/c9VruL5VpTLzHatMZsfZ7ljVXl8syy5TG3QX6gIrFeDiHeZVBFy9jMZQN0XvllnfIZLfKSx+RHOSh9bbhMWrjuvfk1L+q6b76XviNzKe7156nzqti/+D9x80Yv5UvCBdeiNavKhb/ihgZmLKaYyZbwr74ktC7eiwXCk9P7WzA2zLn2ZqO38DUEsDBBQAAgAIAO9ayk6PdlX+bwIAAIcIAAAkAAAAdmlkZW9sZWN0dXJlL2ZsYXNoX3NraW5fc2V0dGluZ3MueG1snVbbjtowEH3vV6DtB9AlEISUIiVcRFV2QQs/YMgQLBw7sie0/H1t5wYkWdgmL3jmnLmcsR08daJ8/K3T8faCCbkBRMojZSyFrUPDny8hVWTHIAxSRMFfxt8HvusMfa9rITX4UZxBltj5fDIb9FuxlwQko/xkkG4Q9HttSC5kTFgZdupM3emoDWwq2DAawpIqnDGIgaMm9UauH7RmSEgEQaRhjn1aYYxcdmRvKp5N/dHr9DOgFsJEfP1h3lagSNJkTTiwLP3Q8dt1qMALIKGel1HON28bQwGDPUK4+h9RCvLXiRq/I3Jtyl2YefxCiAOtWyRFykOzi3oD132Kb6hb+Ivvdg88briBapq3u9E8XyFucgHMYFzHd54iF6Raz5/vcWVEVm9EnkCqh9Wiru6hFnhM4x0nlD2xs5HGoM8i3FTcd/p++/lFIRjS5IbxIEnG2GbFz4bmbccmgdAHXmsob1OMnHn/Wpj85/UV5iFFBvak3N1sZ6qovs/GKFPwusUq86mj+LMUkcid5dLmaI6oC+YoBWtKRVIUCz3UPFy5rJKtUrSa24vtKuutvcJPJrnpQJjKsaWtgq0lKH1Mi4v4KvC9p+J8gBKp3IOqce49FWeeMqb2EoDXSDVXPqdmsayKuq7mgYUgrGPFl3DAcnJ35jJBUxxP1UezQSLxajbZOu+OnMHnNCZIBdcOBFU01+DJOEyIJNfXOosh1exVCWv9lSiDqYLQ4GmjbPWpHfeaKNaT0Tg508hat/qLOz7oqXjdO2OGBG6+9b/hshNEhu8lJO+91Z2xdY9pDG9Cb/FEijhBr3tlsvOpxqB/mz8g/wBQSwMEFAACAAgA71rKTnyfhAoCBQAAXRkAACkAAAB2aWRlb2xlY3R1cmUvaHRtbF9wdWJsaXNoaW5nX3NldHRpbmdzLnhtbO1Z3W7iOBS+71NYWc3lFPq7bQVUlAZNNPwtpO30qjKJAW8dO2M7tMzVPs0+2D7JHicQoBRqultGK22lqopzvs/Hx+d8Pk5Ll88RQ2MiFRW87BzsFx1EeCBCyodl58avfz5zkNKYh5gJTsoOFw66rOyV4qTPqBr1iNZgqhDQcHUR67Iz0jq+KBSenp72qYqleStYooFf7QciKsSSKMI1kYWY4Qn80ZOYKGfKYEEAv5HgU1hlbw+hUsbUFGHCCKJh2bmlIRENEuhEki86Yk4hM+zj4HEoRcLDmmBCIjnsl51fjtKfmU1Gdk0jwk1UVAUGzbC+wGFIjR+Y9egPgkaEDkfgMMTsiYZ6VHaOikXDAtaFVZaUO1s8Niw1AVHgekofEY1DrHH2mM0nyYBI2A6iKlomBEiXxhYsNXnW+UA2FE44jmjgwxtkYlV2rv2Hrlt3u26r5j7cdBuZq9YI3/MbrhWm1/Cut7HvdN2e2/Ld7sOV194S8Z5Z3GbVa2yJuXOvep6/7UytanNbSOdLu7UVpup77dYWcai1m51q636rFX2577jdhtf6+uC32w3f68xRaVYu5F+psJzKJUh5kcjFhNWjJOpzTBnIx4usVUSDADEsh8QXdQrVNcBMEQf9HpPhbwlmVE9Ap6DO0CMhcVXFUORdU09lx9SIM6fLCMExKLK8Vs8P82I9ODxfWnshm36+rlfdLOX61RkJLXbs/kHxJPf//Hiz+2scLYF+xphPGmK4c+9PTudSeVbc7P5rbpbGRtdbWMpUQVfdfzN8h8fz/T86Pd3swprZSlhrHIxA2fVMmBdHZlbUxB4Hmo7h0CAvfB0kjPWSOBZSz7V9cTB3Yg1NaSD4UvGYZ9QXLMx3jUR9ErZwBCXcqXMHDaCuGWxgOyYc9TCHQ5dq2NQgR6ikrzTV6WFbn1pXJcUM3XAKXQFBzd7KJgcjLNVSIecbYg66oNKBozALbva81g4nitgYtow2KQa7Y0UryZiKRNkjbqHfiKws24lmlFuZdmcyaOlzVrs2xm4EGmVjeEf6imq7EAuU+4A8PhA2oDrkrwokIdzK7Weq0SCHoEjY7c6dSFiIJiJBjD4SpAUCR2G/kB4RtNhgoYEUUTrKsJomDBpT8kTCS5uJ7mGKKAGkkSJGdDbD94T+QH0yEBJ4CR5DfwrjdJpe++8nzgsdPP+X+GOs1NxpPIvBp6xB81rX7rdPJoA4HGNoKbcjB80jUaw/hB9PEBd6hoNwBEYb0k0PaZi+s1mb9YQjPE4zyWRHSgo5RGEDMk54EYC6Up4QW8IAcyQ4myAcQMkrk5epCMFIloEZtXq3gxkckiZ9GtIxVJCQIZFWay4eHB4dn5z+enZ+sV/4648/P28ETVtC0HEzXdYT1jZeDayRL64hb+DWXCzeQK29Xljj3j/jylXDGvlKe26NfXntsAauXD7skGuuIG+AN1xE3kBuuI6sYOtCRkaqwgW8ZxZbrfnereffP/juN3+ZIK2G1b6mVDBN1us9V9r/vmi5+j+v52rf+BAf16oxcXvtm27N7Vk1JrNUsRIuO85W26rV+mrZZZlWoLPQBli5AOfsMGsa4KRlNII2KdyZkO6gcHdUBa/ePOjGMsgK52Oq4F278zMF4/9QWWeVek1dUY9E1IB2JLMfFLWe2/Su2o3rDw0ftYvffzDp/mn4sqf8e+bSB8z8u9ryN/w9GF/+l0hl729QSwMEFAACAAgA71rKTpNoQH6HAQAA2QQAACIAAAB2aWRlb2xlY3R1cmUvaHRtbF9za2luX3NldHRpbmdzLmpz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DvWspOvH0190oAAABJAAAAHwAAAHZpZGVvbGVjdHVyZS9sb2NhbF9zZXR0aW5ncy54bWyzsa/IzVEoSy0qzszPs1Uy1DNQUkjNS85PycxLt1UKDXHTtVBSKC5JzEtJzMnPS7VVystXUrC347LJyU9OzAlOLSkBKizWt+MCAFBLAQIAABQAAgAIAO1ayk64+Zi64gIAAGcKAAAYAAAAAAAAAAEAAAAAAAAAAABub25lL2NvbW1vbl9tZXNzYWdlcy5sbmdQSwECAAAUAAIACADtWspOFR5gG6MAAAB/AQAAKQAAAAAAAAABAAAAAAAYAwAAbm9uZS9wbGF5YmFja19hbmRfbmF2aWdhdGlvbl9zZXR0aW5ncy54bWxQSwECAAAUAAIACADtWspOH1SKajADAADHDgAAIgAAAAAAAAABAAAAAAACBAAAbm9uZS9mbGFzaF9wdWJsaXNoaW5nX3NldHRpbmdzLnhtbFBLAQIAABQAAgAIAO1ayk5xV5SdFQEAANECAAAcAAAAAAAAAAEAAAAAAHIHAABub25lL2ZsYXNoX3NraW5fc2V0dGluZ3MueG1sUEsBAgAAFAACAAgA7VrKTtebcJYrAwAAbw4AACEAAAAAAAAAAQAAAAAAwQgAAG5vbmUvaHRtbF9wdWJsaXNoaW5nX3NldHRpbmdzLnhtbFBLAQIAABQAAgAIAO1ayk6Oc/b6agAAAOUAAAAaAAAAAAAAAAEAAAAAACsMAABub25lL2h0bWxfc2tpbl9zZXR0aW5ncy5qc1BLAQIAABQAAgAIAO1ayk68fTX3SgAAAEkAAAAXAAAAAAAAAAEAAAAAAM0MAABub25lL2xvY2FsX3NldHRpbmdzLnhtbFBLAQIAABQAAgAIABFMbE42YVgCRwMAAOEJAAAUAAAAAAAAAAEAAAAAAEwNAAB1bml2ZXJzYWwvcGxheWVyLnhtbFBLAQIAABQAAgAIAO5ayk41NWvrVgUAAPcTAAAdAAAAAAAAAAEAAAAAAMUQAAB1bml2ZXJzYWwvY29tbW9uX21lc3NhZ2VzLmxuZ1BLAQIAABQAAgAIAO5ayk4VHmAbowAAAH8BAAAuAAAAAAAAAAEAAAAAAFYWAAB1bml2ZXJzYWwvcGxheWJhY2tfYW5kX25hdmlnYXRpb25fc2V0dGluZ3MueG1sUEsBAgAAFAACAAgA7lrKTsdqN/YPBQAAMx0AACcAAAAAAAAAAQAAAAAARRcAAHVuaXZlcnNhbC9mbGFzaF9wdWJsaXNoaW5nX3NldHRpbmdzLnhtbFBLAQIAABQAAgAIAO5ayk7TPw45ZQMAAJ4MAAAhAAAAAAAAAAEAAAAAAJkcAAB1bml2ZXJzYWwvZmxhc2hfc2tpbl9zZXR0aW5ncy54bWxQSwECAAAUAAIACADuWspO4KzZ5AgFAAC9HAAAJgAAAAAAAAABAAAAAAA9IAAAdW5pdmVyc2FsL2h0bWxfcHVibGlzaGluZ19zZXR0aW5ncy54bWxQSwECAAAUAAIACADuWspOPlu8rbABAABpBgAAHwAAAAAAAAABAAAAAACJJQAAdW5pdmVyc2FsL2h0bWxfc2tpbl9zZXR0aW5ncy5qc1BLAQIAABQAAgAIAO5ayk7lXQvDYgAAAGcAAAAcAAAAAAAAAAEAAAAAAHYnAAB1bml2ZXJzYWwvbG9jYWxfc2V0dGluZ3MueG1sUEsBAgAAFAACAAgAJmFOTUAgoT0EMwAAjE4AABcAAAAAAAAAAAAAAAAAEigAAHVuaXZlcnNhbC91bml2ZXJzYWwucG5nUEsBAgAAFAACAAgAJmFOTW4tY/1QAAAAawAAABsAAAAAAAAAAQAAAAAAS1sAAHVuaXZlcnNhbC91bml2ZXJzYWwucG5nLnhtbFBLAQIAABQAAgAIAO9ayk4ZWsnHXAQAAHMQAAAgAAAAAAAAAAEAAAAAANRbAAB2aWRlb2xlY3R1cmUvY29tbW9uX21lc3NhZ2VzLmxuZ1BLAQIAABQAAgAIAO9ayk4VHmAbowAAAH8BAAAxAAAAAAAAAAEAAAAAAG5gAAB2aWRlb2xlY3R1cmUvcGxheWJhY2tfYW5kX25hdmlnYXRpb25fc2V0dGluZ3MueG1sUEsBAgAAFAACAAgA71rKTqeK7jYMBQAA5RkAACoAAAAAAAAAAQAAAAAAYGEAAHZpZGVvbGVjdHVyZS9mbGFzaF9wdWJsaXNoaW5nX3NldHRpbmdzLnhtbFBLAQIAABQAAgAIAO9ayk6PdlX+bwIAAIcIAAAkAAAAAAAAAAEAAAAAALRmAAB2aWRlb2xlY3R1cmUvZmxhc2hfc2tpbl9zZXR0aW5ncy54bWxQSwECAAAUAAIACADvWspOfJ+ECgIFAABdGQAAKQAAAAAAAAABAAAAAABlaQAAdmlkZW9sZWN0dXJlL2h0bWxfcHVibGlzaGluZ19zZXR0aW5ncy54bWxQSwECAAAUAAIACADvWspOk2hAfocBAADZBAAAIgAAAAAAAAABAAAAAACubgAAdmlkZW9sZWN0dXJlL2h0bWxfc2tpbl9zZXR0aW5ncy5qc1BLAQIAABQAAgAIAO9ayk68fTX3SgAAAEkAAAAfAAAAAAAAAAEAAAAAAHVwAAB2aWRlb2xlY3R1cmUvbG9jYWxfc2V0dGluZ3MueG1sUEsFBgAAAAAYABgAZAcAAPxwAAAAAA=="/>
  <p:tag name="ISPRING_RESOURCE_FOLDER" val="C:\Users\Sem van Geffen\Documents\Drone Class\Online Leren\ROC-light\Kaartlezen"/>
  <p:tag name="ISPRING_PRESENTATION_PATH" val="C:\Users\Sem van Geffen\Documents\Drone Class\Online Leren\ROC-light\Kaartlezen.pptx"/>
  <p:tag name="ISPRING_SCREEN_RECS_UPDATED" val="C:\Users\Sem van Geffen\Documents\Drone Class\Online Leren\ROC-light\Kaartlezen"/>
  <p:tag name="ISPRING_PRESENTER_PHOTO_0" val="png|iVBORw0KGgoAAAANSUhEUgAAAUAAAAFACAYAAADNkKWqAAAAAXNSR0IArs4c6QAAAARnQU1BAACx&#10;jwv8YQUAAAAJcEhZcwAAJOgAACToAYJjBRwAAP+lSURBVHhejH13nBVF9j27KjkMaQIzMDMMMEPO&#10;OaggggiomMUAmDCBCooJFUQRVIIoKuYAYs66JkwomN3gqqCgiEoQc1p3v9/7O6fqnen72sd+f3+c&#10;T926dau6urruebe6uvvV2LJli23bts22bt0KbLGvvtpqW7ZsD+mXX26xL774yjZv/jLITNP4/PMv&#10;bBPw2abNAZ9+xvTLgE8/Y9lX1bKgcq/3dkzTecnUp+HLmUrnywTayE6y8tLlSomNn/L8vgipl5kK&#10;Pp/U/wrp57YJ46MxY6rxZZoG9Vu2bAvXgTJTD5apXKnqUmYd1aNO9v54LCPUH5ZR/nwTxhl95vil&#10;z0myzs2Xbdj4ecgTn2zYFFLqKBMff/JZSKVjXrr1H39aLavM6yjHPGWWRaxbv7Easb1NkGmr8k/t&#10;o3Ubq2VCNomeaWyfSOeJ2HY2eB5M1Wd/rv7cNU7MM9V4CZqnLKOca956sM7/jy7dFmUd7/PNW4JO&#10;9bydb8uX+/qyl0ywTaa+vi+XTnrJ/hiUfV42KtP47az/fnwlMxVkT5lpjUh8dCI6RHQU70xyGKae&#10;9OQ0TEmAwcGp35x0Olcn1Tnp1RGWpe297f+PPg21TaTt/WAw1QBS9vA6yqwnpO3VpmxVHmUcAwSo&#10;cRPhaFw1zh66Dkx5XbzeXyNds/S182WUmeqYzKsfHqGP6OtnmX77a6Jz9Ocpmc7tCUAQQeQqk04E&#10;Q1nE4vVCJLqEBJlSLzsRoYjukw2fBztfh6THPOX/Rn5q1+v9sXQOlH1eOo6LxkSyxk5j5kGd5ozG&#10;O60j/DyVzsuC7JgKKtM1Zfu+PfUrbU94u1yyr6NUNrlk34bXKe/LKfu8oHqSpdd55NIpJXhNAgFu&#10;2cJIIXEsQU7iHVX4POMsMfrTgZKTEFjmO+875zso7Eyvdn1b3jYt0873JV3+f+lzwQ8i4esKPk8b&#10;9ff/IkDlNfaUSV4eIjFdG5GbzzMVVEawPemY6thEuJ6hXzH6+wzXkf3X+PnzVMpz887tSYB5LxMk&#10;DpED4W1EKmpHpJNLjgQVSU1EJtJat35DkElyiu7SKeGjxGi/ISMzKkxIUMcjeHz1wcs6J+mVZ8rz&#10;0VxhnqnGjqmQHluNt/LJHMpG2tbP91x1vM7X9XVkky4naYo4ZSN7X8/X8fn/pvPtKSVYpnLlVY9j&#10;KFvKHGuVM58eY0HXhDLTsAT+8stkqeQdg3k5p5CQHjtAxA7qAOogdUrTZZKVehuvS9tLJth5X0Z7&#10;nXhWHVfXl6lcsvK0kaw2Zefb97ayT9v5dkJ0nCE/pRxfjblkn9c1EYkp73W5iJGpb1MyU9no+L4/&#10;m9jfT+N5CJpYukY6L6Yqo3PL4QnlPUQKkj3SdiITTzaRiLJJicRFHcsT0otlkcyiTmQnkvMyCU82&#10;iX08nj9W7ENyfPWLefVT/U+Pg8aKkMxUY6m8H19C84lIj3+cU9l+k84Lase35/OsR1lQWRpqX7Kv&#10;p3bSEGmmoXLlfbvSpcsky4YyobH0OsLX8eOqMupqeKfxziLnIKiTo3z2ORtkY59XH0AH8Y3rBL1O&#10;aRrpk/b5nbWXhrfXYCivcsnKS6dU7adtBa9PD6jwx3aZR9v4sdB4akwFjT9lXQeBeR/pSfY6gra+&#10;vtqV7OH7QfC6BoR7ldnno/NkSqQdWZCjiwTk/CrzhKEy6TxEJl4WoaVJjPqP1n1SrYvkFYkxIiG0&#10;7KhPbSnaS+pLH0FiZXQY854YE11ChjonnZ/yGq/0mDHPsaUdZT+/sudQrnmV6NKQryhPW8LrfJmX&#10;fV7tEL6+t8kFfxzJPnpUe2lb3y5l5b2chsaQMlO1nYbGX3nVrSEnSTuSnDTLQQjH6L7zhBr2nUh3&#10;UPD5XAMiPWXBl3lI5213Bm9HOT0oPlUZUy97Gy/7VNiEHwxGyn4M/dhyvP3SVdfA5wnaiPSk9/UI&#10;tplLJnRMHZ9piOZD39BP3r7I9N+fi85dkON6Jya843tCEEgW0os80vbrMnrZMPV1RVQC9SSgDz+K&#10;kaAgAkyILYnuIiHKNhJmbCfaUWZd5Zkm5BnrKKWd+u6hc2LKMWKqMZNMaKwFr0/Pdc0nyV4n5Kqb&#10;9iEPlvt2vC3bSuvSfVJd6skLTL29oHLJuWzYVq5jqszLGidfpjpKZccxl5xOiWoCTDuPHMY7DcHG&#10;4wGSDhGSo8Nn63yqDqoDlD1iG7SJ9tIJOgHp1YbKVSet21mZL1dbPL7KdDwv+zZiynp/xKdMU4SX&#10;HluOt0jOyyI4kZ5SL8veXze1749F8Bqm88RnYXcaY56576fzErnpvP+bTNDeE4CQzpM8CNn6Omk5&#10;m6AS4oqRmYgqIbYE0scoMJKZT5O2hRj5ReL1OhGf9EzVPmX2U+WSmXJMeB4aR42Rxo2pl7PnU5IK&#10;zHvd5i+2hnkqfyJ8u0S6XLK3kz5dT3aq6+1VJ8pJ+ypXma9DnY4je28j0EZkmrbx9VXux0+2Sn3/&#10;vR1TlYclsBxH8E7C1N+8/xwyIwXfwbgLrE5QTpwklkc7YuOnSWdjWTIwsQ6X1kyTzgtJe8kFkz5X&#10;XgPgZSFXG7LJ7k+2jVLJ8XzjDnjsd+w/selzLHvdePoxFplRTpMg4UkuVzmhdny7Ola4VrpmmVTl&#10;Wo6zf7Gv8XwInTNTQWV04LRDp+GJzEPkR+L4OEMSBHWfsJw7upBFIIKIRvqElOJ9vw8/+iSknuAI&#10;HeuDD1nul8PRhvW4aaL2tEuseqwj2aO6z5nzIaSTTLBc4Fgp1bj9cR4lc9zr07LsOEclS+91HjvT&#10;EypjG+ybb8sfTzZRZh1/fM155RM/kk6gLq1P9z+d5iqX7PssW42z9JJZR+VKqyNAOgRTOQtBWcsk&#10;5YMO8E6jgycDI1LjQMTB+XxzrEMC9CcQwXbYKZEfCSWejEdiH8E6O++Lt4tlOnFGr9n5iPSgZgH9&#10;lpz8QkUCYR84RjGaiuPFHwqNowdJSGMuQkuTG2Uf8VGnvK+v9tIpoWuna+ZtQh8z4xbHLp6zwHNk&#10;KlLTGHqSY7l3cjm9ykUEQjVBbEgiPOlCHnrKJJlqHWyUFzkRSWQnossmvlgel6fMiySTR2G0RJZ9&#10;rEudJzrfF+mlS4P2JHDaqu+S/Vgyz1Q6zSki11xNz2GVEdHHkrqy83U1p2XnbQXpaetvcWWXRzm2&#10;l7SpWzzRD6hn+zx+JMHELtZhquMR0gmyVxlTr2eathE0LtQz9bZer3pMa8hhvOPIYeREBPNyHpJa&#10;JKk0kbETfrB4kHjAKCcdijp0hCQWBi9zLOrCMVQvHoMdl+zr+j7Gi5E9KZR+5vrJpSn75QdD58F8&#10;9mChjFHrp6wX7eIkYR904ZM+aPw0hunxJURqPpXMcpKdZJWlbdWWjqHr5VP1KV1GcOw0kXmehD9/&#10;OazKBOkJOXNw/ozDe1k2hIgiyCgnkXyC/IbwrF4SOUmWvfQx6osQCTFVWSxPSCoikmGM9lhHtqqf&#10;3WYkxey+UC/ZlytVuc6Rsh8bgeMq/cZPEwJkqjno5550ubCzcvnGzmxUvrMynxLe7tPPou/pxz/6&#10;Mm1ZHn0g1ot58gOfCdYxfdvMUyZ4vrHeH+HrZvcl+xyUsq30eKZlQnbUBwKkY8hh5CCE8iqTA1Fm&#10;ZSEST24kneDJawDomMkxFDkxagqDCSgKTLcXBxFtgoTT/QwyENuIqS4OsRkXhDf8N278LLSf3e6W&#10;TD+ZTyZK6B8mbCBqXnTahP5nENrNjvIEEtZ/gyc3QlGeCJCQTvbMp4lPYN6TocaGoC6cS2asObZx&#10;LOO5akJIlnNKlpMrnwssp51sPaQX1oN8uPRlPRKHyCOUubxkkpfPk3hEZH75KpLifT7eJ4zRX4z2&#10;fKSndnYG375Hrv4x1Tn6VOCYaT5pTL1O467U6z2oi9fsj3ovp21y1SF2doy0rPppe+nlc/HYLONc&#10;khzt0m0JGgevI3ZmLz3TXDLBNr0+DX/MagJkKqfxDhUdKENQmfKwaxhOigdkQ9msqsZjGBwHIxAR&#10;dCI+76SE2vdpAg4m7FBfUR+X1L4N9feLL5Bm9HywV+dCqD21H4mM7eI8GekB4ZwyRPc5IjyC50/i&#10;CPU8+QHqA1OSVOxDXKbquCIzEZ3yntxylVNO2/i2eVyBep8naKPzlT3zn5LQeS1wDTUZmJKMlPfE&#10;RniHlp1kgk5PSBYxpJGt31RNUCoT2LbPq1ykxB3jRBcRI7xkKcuybJlptg2Pkz627Jl6OfY5OQfV&#10;9angx9ODOu+ESnU9mMqHhLQuXe51svXwdjwGozifl136+D715X+0gy9gbqXtVJd5gnnfnpDWKZ9L&#10;z/Hy+bSesoeugWyY+jrVS2DvUJK903yOEwhEAVlsHztCOTmIEMtgj6hLS07W9fDHIXxZVl8yedn7&#10;/jJVXqkvE3FI720o0863HUk2El66LzsD6+o4BNv1eREbHzqPrxxS3p6TAKXzYJna9H2v7nOmD0zT&#10;fReqCZxyBpoE/topT3DyeMi5NamYegKoJgEQW0CQRXYJeXySuQ9IMnrttTftww8/tq++2ApixnHR&#10;5heQOT78cWJ91iFhEYF8MtFg2DhhefVSFuQGkotkyDQhP7UhWfB9V/+I0L4rk05pulx5jZPGTGPr&#10;x1VjLdBXRBoqj/7zR/g6gsglbZO2U9nOyEh59UVQXvV8eSS+eEss2z7ZyVUd1Rd8O9l1kzQNjo9k&#10;tePHLJ2m7ZWnTPzhHqB3KjkMyW8zwAhOS0A2wk7ylThGePFXhQd0Jxjs44nHNzLoqInDenhdrnJC&#10;ROAh8lDfo0yCSEgpXYd2PIZkwus9aTBVPcqyFZjnMURUSiVHQlOe9/dIgiS23ITHfHZ7ybkpDeOD&#10;86uWkarPRDyHeJ0YrYfrlfkBCmWA7s36yUFwghBy4J2BTu7Be3nx3VsubREBQd5AguJSF8REmWkA&#10;SInzhvbrPv7cvvvhN9ux40fb8c1P9v0P/7Ivt35rH2/80rbv+Nl+/PF3+/67n23blq/tMxyX7ZHk&#10;wo4xozK0FwkwLnPXkQQ/YZ7ERwIkmM8mN+04e0Lz+T+cH4+dsfP2fizS46KxkoNqvDXGfvz9NfAy&#10;fUc6kYL0qpeGygXpYnmiiyuzpI5kj3Qb7He2DfOC7z/Lkj6m2/d5te9Tf0xvS1l9yFWmfLq+9Bp7&#10;Xhfqsu4BUhYByLGCc2EZGBmeB86wvetk0mEeKHWC3PVFGh+fyW43tO10vi9psEwQWWQTRUxFOCQb&#10;5n0Z6ypNtylQz/6k+5ROCbVNnT9WPF4kM5Ld1q3sc4L4+uGXkNnf7EhQ9ZXXsXiM2KeIcFsgM6Ys&#10;Z/7TTzdlxhPXiQ62keWZ6xFsI6GL/AhNJk0KD00WD+q9cweZDv8xo6GM828EIAdSFPGBMEiKvA/7&#10;9dff22//NnvvH+vt3oeetof+strmXnubXXPH/Xb3Ey/Y9Fnz7ZDjTrHZi2+yJ15+x9b+/WP77Msd&#10;9i2I8Pvvf7bt277FuSGCXP9xhtxAvJ+QDBElkiBxrECCLAM+WU+yypAW8oE0aQMCJURYJDQv/zcy&#10;zDr/TCpb5TVmaeeTjj6j6yDQTjuxspGfycbrYppEZry2bJ9lQtSLGPTAMtvDfAhypr1MSh+OcwRz&#10;plqn+lGmTagTSJTHo22U/b37aJucW6yTq1+ZPji9yny5H5ukPPZZel9fNmpbOl2DLAKU43vHUj4h&#10;QCI26g+QhjrLnVM+DMzB8e0yVdvRsZM+sE+eVATq0gRBeF2MoFg31pedtyF0DH8cyUzZF+kpy1bt&#10;KS/Cje9TEzxWXOpGXZTj0jfa6Os7xNatyafHRIRqm9B4+PEJ91I5ATFBw5IXF/PzMAEy+c82ZaI+&#10;XJ+Mw8Ufp3jR/TVTXo6picGUjqxUMsuqHRwES52PhjZAF8sz5BAiwc9xXtvtO5DX1q+/s9Vvv283&#10;rXjEJpwyxaq697DKrv2trH1Pa9Gus7Xs0N2KyttZQavW1rRlhbXs2Ns6DxphBx492eYtudmeehlL&#10;ZkSH333/q/38469YOjOSjMTGPqwDCZLgPlkPQiIpA9xtDoSIfrIsEJ8juJ2B/Sd83ssah3jefyQ9&#10;jRXzGmuVRYdMnFI+I1l5yYQv47Wl7/ioK9aPOvmf9Eka5fjVpmzb6h9LtkdyrG5fdgTbUV+48mOe&#10;ciTArCcjQn9im+pDPHb8sEK6f2zT21H2eSL0Ezra6rwJ5aXzZUS6LZXXkFMpFeR0nqhIgpEIWdkf&#10;LJ50dDDKPAhPJtqFgc60obaZyqnTUJlIQEQk8vIyCSQSRyQb2ouERDiyFcEQalNtReKMsj+uP770&#10;vo0ox2OJ1ISvvmKUl6335EfEuklbOgbhx4Rjp7HhuPN7fbxfST0/YsDnFJNrQZvkO3TeIaXzeUHO&#10;mkv28OVMPQls3IDjIf8JCIcR39YtO7DE/cU+3/qdPb7qVZt63mwbOHyslVf1sNbtu1sF0KpNRysu&#10;Lrfm+S2tRVmlte3U3Tp07WUtS9tYflFLa5JfbI2B/LJ2VtljgO21/6F2/pVL7fFX37PPsFz+4adf&#10;bdvWHfYZiPBjLou57OVyeAM3V4h4vzEQF6O/QJZxU0P999GeJziVe7Cc0PmH84bMMo2ZnIx5Qvno&#10;G3LC6Dce8iH5WRKxEfIpBhLRn+Jztt7J43GSOtHpfepJpLoe5lMgwAzByedjn3gMkVrSB+qr++PK&#10;Eh3bivlIlOwn9Ulf0kjrmWc/dU4q96kfV1/Py7ougvJZBCinU56pl0WAQiS3eFKJXicYB0+kFwZC&#10;stOzbX9MTzpKBZKUCE9kJpkfc42EQh1JKRKPJ0Hfjicd5QkeU7Ls0/U8eKy4nI3HSROc+iCZH59l&#10;qjpKYzvZ56xxoU7jRl0YX1w8Et8mjLl+uRNn4wVOCJAp61CmszIvezmvbD1iWbZe9RN9lBnpcQNj&#10;I8iGz01u3/aNfffdL1i6fm0PPPW8HTvlLBs8cn9r07m3lSLSq2zfyzp3HWhdeg6GrqcVlpRbWZsq&#10;q6jqZm1Bim3ad7W2VZ2sdbsOVt62vbWu7GgtSltbQYtWlgcybN66o7UfuJfte+Rku+m+p+2fm7ba&#10;t4gIv8Hymk68fmOM9NYzAiTRhYgP5EeSJMFlSIykxXOS7AnO66TXeDHvx8SnaYeLPhKhfEyjH1Qj&#10;PHWQCUI2Uwef2IQoCT7F2xrh2mdsq+3CvMg+RiBH6gMBUMe2M8cLaUQslx5zLURksY6P7Hx9L9Pf&#10;Kaf7E/sEu4w+OYZPXX9DP7Lh9RqztJ79TPgmjqn/Hqkfe389vD4QIEEnI+R0SnkSstEJeEQijL8Q&#10;HFSFvGGAodOAKKRWm5LTx6bje/JJiIbEIfJTnhFgJEARkOwpk4wiuYiIEtJi5EXySe7FJeQmOR4/&#10;Epja9naySUgsRniyp5yLEGWj40fE8/VjEcaG4x7GksC4hgkdLy4nAJfBMZLIvsiSvZ5pQmCJw4Z8&#10;RifIJpfMa7whk2c9Rp/c5AgR31df248//26bv/7R7nv8OTvyhFOssltva9m2o1V16Ws9eg+xXv2H&#10;Wvd+Q60H0BkRXUnr9oH4uvYchIiwq5WB8CqqOlvbDl0gVyFCrAQJdrbSNu2tVUU7K62ogr6DlYEU&#10;6zctsOblVTZo1Di7dPFN9rf1X9qPv/xuP3z7vX315TYsezfZRx8hCuS9QN6PxHI8EhoILkNqzHMs&#10;RHJK0wQoG42b8pKT8Ynj5VOC16LaoeEPYf6TbDI+wVTgtZfe+0qu8qjjj2JsX3rB1wuElSn3JJdE&#10;aBnfzdhFskzsBOWDHVPn3zvrp68TjxMhAouklia5hOw8uUUbtRft4zgn0Srzqq/z0PWQ/Id7gOnU&#10;g7pwwhmEX4BwIXVSabaOHWRdpgGw1/EEOT0h0hMheLKJ+kguJI1IKCLBSC7RLtrEfCJHxDzhySoh&#10;VUHH4nFEVuqb71MkXx1Lx6HMOiLBpL8JqIvHj+ebHpcw7hxDdx+F41vtXF5OXVjlVUYH9XK0gT0j&#10;OCxbg442zG/kdQLJso3wzCDboY55lQGb4gPln274wr5A33744Vf7Fnjy+dU2/sTTrbJ7P2sBcmpV&#10;0cHad+mFZS0IsM8e1rPfHtYJkV/3vntaVec+Vt6uu3XqMcQ6dBtkbTp0s7J27aHrjKivC9ABhFcZ&#10;ya9NB2sJsiQBtixvEyNDEGFxSWtrWtDSGrestP6jjrALrrrBXnn7A9vx/e/24w+/YWy3Ze75cTca&#10;S1aSGM6L5ywSDMg8npMmvESOdcJYZcbRy0xzXQvJceOA11KkFYmh+lo7ZM2BDOgfOyuXnNaLlHzZ&#10;zmyY0j+DX0OOoJ522X2WnG5Lcq5jhPYz8DwSuUOcEVPJkYzjmMX7iwn5ZSHTpsaWx/bHYppch+gX&#10;RHUEyEoiIeV9mU5CjVYzLfMuClHDyY5SDJOrf22QV3s6hpxfpJKL+GLURoJJCCySlmxIaCQWRVzM&#10;c2kcyVGRWHZEp3akJylRF48f22HbKtfxvF1CaElbSdsiQK9jXdWPj+wkY85x0lgn4+1JLY6xd7Yw&#10;zoG4cE0y4+8dMuS5RHUOTB2JbAPIKzg2y0F8JDjJYbKhXf7IcWMlXmNOMByT9T/fZF8CP3z3k/3w&#10;y3/svQ8+tnMvvtzad+tnTYorrAxRXefu/a1Lj/7WvTcIr/dAEOBgkN0A69JroHXs3tcqQHhd+gxB&#10;NDjM2nbsBeLrZKUgzQoQIKO84tZtrYyE17rKSsoZCXYE+VVZKfJEKxBjcVk7a13VxUoRJTYqKLYm&#10;rSqs+9CxdsLZl9tTL71jX3//i/3w4y+4Dl/bJzgvLo03VJNdJvIjOWK5zPuXgSBDWTYZbtgYU42v&#10;ZH9tJMfrENOwaQUn1vjp2uo6yw8ke1DvIZ3IMK1n6tuUTzNPaK4R6ofqeags5AMBJu2qjq+nMul8&#10;mWT6f3U9IM5tHId2mzPjhWMJkQgpR5toH9sMfpJpS7xSfRzaA8Eu1IngtWKbukaU//AYjORQOQM2&#10;rpNWXrrIzhHBqTKy7kuFk4Et66ljvi1CxyTBkPw8AcZoLCEXyZFYRFAiOpEVyYURV0JigggxElES&#10;lcX2Y70o69iM8AT1T0QWl6+SmUr27RLJMZn+cbND45C8Dojx4niCgDiu0dGEeAEJOmGQufsaiCvm&#10;tRvry/lYDGVOtBDZIQ1OzWgo6NE2dbRnHtdvQ7im6E+45rjG0H26aVOYfN98+6399q9/27pPv7L5&#10;S28N9/hKWne08ipEdCC7qm69rLJLT+s1cKj17L8HiLE3SK9P2ODojLSyU3fr1new9Rmyt3XqPjDc&#10;9yur7GztOvcOmyMlFe2rSa9VhgDLILcFaVaAKFuVg/iQ8v5gSXlbRImIFtvArqyt5Ze2s/oF5VaF&#10;iHPSGefYI6tesy+//sl+/vFftmP71xgLEB6JPzNO/HGofn4R+U8IjAHTkIc+Xoc4Nh66PgLf9Y2v&#10;TyrFNc34jK41fUDz38vK087PDUF5zR0ve3tfX7L0sklDevWHecrqjy/zNipj6o9JnbfZDJm3dMJt&#10;HchCmF8uL4jgfHnQMWXe9UHHErxOdSOxxh8iXavqCFBgBZ2EP9n0xfNl4WHbDOExEgnvzCIltFNJ&#10;W0HHop7HEkQOkXT+SIARkWj0T3YiJr85IuKL9iQi2kRZoI3alG2asLjUjctdlcf2IwFKr7ZoHwlR&#10;Uary6jPriOB1zn5MmHJMgrOE8cQyIBPxRcdKHM6Tm2QRV3WeTo7U1w3lTOnQGVLcwJ1bR6zRWePE&#10;5DvXYQKhP5+j7HOUbd/2tf32639s4+df2833Pmn7jT/eStqBhNp0QjS3u/UdOtLak+C69rDOvftZ&#10;t35DAtFVgQw7dO0T7vt16t7buvTsbz36D7POqFOO5W4pCK8CkVxXRIckw8JWbUBsvN8HUgXRVXbq&#10;EUiudVXnUE7ia13ZCXU6hmVxcWlbEKIIsouVITps3KLU8ltVWqe+Q238yefarfc/bR9v3m4//Pyr&#10;ffftdxj3LdU/GnGJS9LLjBHIi++Nh7HiGIZxjOPkrwmvUZzvkeR4DXUd9WymoGus6668fIJ5yR6y&#10;lZ9Ir3lEKK9y6XybktWW9NLlQrrc5yV7aH5TzmXPNE1qCUlFveyIMHaZ8mCbGT8/jpLTx2Ea6qJc&#10;BBhJMEOAaoAd9p1ONx4aqL64aAgsqndk2enYOBrlhNgIOUOA/t1ZtUfoODquiEGkF2VFXQkpRZIi&#10;4SQQMXlZpERdJErlk2PEOnHp7JeplBUBxn4QsY+xTiQypbonqPNQO54A47I3m/zCxeHYcIyrES+O&#10;yEiy1yWIjssyOuyGahJTGneCFfEpugnRYnB6/Z+HHB8yoqBPSZqsr3rQs18cB97n++Hn32zVKy/b&#10;CSdPsfY9BlkxiKZ9tz7We/De1rXfHiA0EFzXvlbVuYd1RNTXHsTHaK99F+ZJgP1RBjLs0i/cC2zd&#10;vieWryS5ziBC3vuLKAPZlZRVYsmLKBAEGCJE2DEtB9GVc4cYaYvSihD5tYRtOeq06wjya9ce7YIk&#10;23ezSizJK7sPsPzWIMvuu9vBx0+3BbfcY2v++oF9+/1P9uOPP9sWLI95u4ZLY94nDNFyZrwU/Wnc&#10;49jFcY9jy+cuo28kD6PTRyIBpue8lzUP0rLy0glel55PXu/zOp6XVSZZem+bK+9tfRtELlsv57Lf&#10;WR2V+Tppe8leR3vmxTn+WoRIPJCfI8BcjamSdESIBjJkR0eNhMcGIzRBkl9DtAOd2tEE0TF0YkwF&#10;XVBCJMVUiOQXy7L1IrOkTEQZyyQnOtmJ3GJZJK6IaBf7wr5FHaEJ5vsqneS03p8r5TjG8QLFZVV0&#10;qlzwDucjNRJWWMYF8J4Wl3W8oc8b+xHRgakHsSHSC2+HcCLgeFxuf4n+bMUYbN+6zb4GdmzbjiXi&#10;dvt2x3b7ZsdW++br7fbdNzvs559+tV9/+x97+/11dv5lV9iQvYZbu/adrEPnPta196BwX69bnyGI&#10;+AaG+30dscxt076jVSBK69i1J6K0TuExF5ITibC0gvfyELkhUos7v5DbdsaSuS/kTuGeX2kbklxH&#10;K8aSlktgboBQzyixbYeu1qqiMujL2oAkW1dC1z3WLW9jLaErJUmi3TKkbTr1DM8bkkhbd+hhrUGK&#10;g0cfYhfMvdqef+1vtvXbX+2nX/6Fc95hmzG3OY7hhwLjvQFzmuOue3z8sQkbRCQ/RogAryOheS5Z&#10;YF5zn7L8QvOCqeD1uaA5lZ5bPp+uL530aRvKrE9QVh98v6XzSJ9D+ljEf7NJ2zOftkvXT+soKy+Z&#10;0Dhrpz3el00iQPpGdQSYvkCU/YUKFxJ57sQEAuTFp46yCyuZagmsX0a1qbYIdZ6pZBKGUpGPJ6uo&#10;SxNY1CXEReKJ5JMshWO5lsxslzpdcC2H/QZLrB+J1feDMvuoVHKufFofvqKTGYc4hozQkugiRGHu&#10;pnsgOkYilOmMIDpGaPGti+iEjMbpsFtwziSv73b8YD/+8LP99NNP9uuvv9m/fv2X/frzv+yXX363&#10;X0Bgv/xm9uMv/wn4/uff7VsQ2/bvfravv//Nvtrxk3319U/IQ/ftz7bj+6jf8dO/bMPmr2z5PY/Y&#10;AUccbd0H724D9hxpQ0cdZnuPOcTGHna0jRh7sI0cc5jte9BRNmTkAdZ3jxHWfygAu/5DhluvPgOt&#10;V9+BNnCP4SC5XiDG7uFB6FYkPZATH4MpKe8A0uwW7/dVk15liPC42UFCbIVlMsmSS98Y9bW1CuZB&#10;iq1BimWVsCMZVnWtXlK37djdilq2DnYdsIxu36UbdIgScaw2Xftbn70OtFPOudwef/FNLI+32Y8Y&#10;rx8QGW7mdfmEBMdrlPlBylyX+CNPkotzXCSXpNnzPVxz+o/zA819gTo/X+QX0jH1OskE56a39ZCt&#10;t5fs9blk9VX9VX3ZSPbHVV2VM2V9X672vMxU45Nux9uwjKlkbyu95PDGFPyDoJ+Jo6K/gQBV0V+Y&#10;UDFcxHhhpYtkR2TKwrulrPtVuDkuEgxPlYcDJxfct5/uKAdPEMn4VESUS6d6jNBIYBEkLF6USGbS&#10;RWLLdSwRKutF+GMJzGvwmTKv/vuLkM7rPOOHIOLYkfi4RE02Lajj31BuDgQXHt5lZAfCY7TGqG0L&#10;+vDjDz/ab7/9Zr//6z/2r3/9j/3863+wJP3dtsFhSWAfbdph7677wt74cJM9s/av9vgrb9lDz6+x&#10;lU+9ZDc/9KwtufsJu+qOh+2ym+61mUtutxNmzrejps+xQ6bMsv0mn29jTjwf6UwbfewMG3fS+bb/&#10;CefZ2OOmW5+9x4CsQCwgk86I+KqwtO3Qo4/16DfE+oDg+gwaal379Lfeu+8FAhxje44Ya4OGjbJh&#10;ow6wEWMOtMFDR9rgvUba6IPHgxhHWb8he4d6vQYNs979gQF7gVDHWa8BQ61j9/7Ws9+e1gnLVj47&#10;2AlL5vJMlMgIkMtjEiM3PkiAfDyGkSIflSkHMbbkc4KQGXHyvmO7zr3Cw9dh+dyhC6LQbuFeYYeu&#10;vbEU740IsTPKu1vXgaPs0JNm2HUrH7F3//mJ/fDjb/YTfkx40z58QxIRd7i9A4T7grhuvA3EH3ot&#10;feUzJMb0hz/kA8oLfk75eSPZp2loXhKUfZna8XXTea/35YT6pHzantCxCW8j2ae08br0OTMfAFl5&#10;plllgG9DqcqYz+IcEh78SsQnjiLod4EAVbm6UibVRfVQWZDZICbDps94s54HIuKvH+HriUgp85g6&#10;LjuvgSF0QZmK4CQzzYVYJuKKpMf7bl98wV9UvwlBm6Qttk055mMbtPc2SjXYrKP+U+Y5+PORTHud&#10;N9PwHBXGK44VowkQHMpIcnwOL96Hi87EyGPbVzsC2f3rX4jefv8dEdu/7bOt39va9zfak6vftVvu&#10;f8quvuNBu2TxnXb6xYvtMDjuvsecYn3HHGFt+4+wih57WkHrrta8ZaU1KS63RgUlVrdJgdVq1Nx2&#10;a9jUdqmXZ3+q3cBq7FLbauxa12rUqAnsAuwK/Bn4k0ONgD/vsqs1aJhnNWvXsV12281q1allderU&#10;tZo1a4e0Vp3atmvtWla/UQNr2KixNczLs0aNmwLNrHHz5takoNAaF7awFmWtrahVmRWVloHEEN2B&#10;zEhIXbB87txzIIivn3XvO8R69NnTevQdhghyFEh3sHUfsAeIt5+17cTd5P7WEcRYxs2OdnxWsD3a&#10;iI/OkBiZ8jlCPlBdAbktCJTRYyuQY0lZO2sD28pOWKZ37AkiB9F26wP77ohOB1qHvkNt70OPsXnX&#10;32lr/7rOfmD0jEj5K1zvEPUx+sYS+VNcQ14vXsvPQI4bN24M1zvMfxAjrzl3LOUDmh+aS+n5Ikgn&#10;PVPONZXzh/2LzZjr7t5z1HubbLJJtykd7XLVU7ns03XT9WSjMq8XWK56as/D23Fs/tt4eb3g6yiv&#10;p1REeF4OBKgLo4o+L+cVQr7aoTOEyUgPSJYESXlWPVdHHSR00hoYDR5TkRRTT0bSpUlKS1kiEl8S&#10;+e2sHenjLnK0lZ2vI1sNuh98nZPO+Y95jiujBDpMZjmLseLuK5e0DM/5lsu333xrP2PZ+f0Pv9nm&#10;bd/ai2/8za5b8ZhduPA2O33WQht91CnWtu9wa1be3eo2a2W1GjYB4dQHgYHEAmlFogr4Uw3bZZca&#10;Vrv2rlYXpFQbqFuvrjVoUN8aNWpo9RvUsyZNGlthYb41a9bUCvKLrLBFkRW3LAkoKGhuzZs3s/yC&#10;fOgLrVV5GZaWrRFxlVtLEFfLslLLLyq0ZihvBru8xnnWLL+5NUVbjSDXQ/sNGtXH8RpYLRy7Vp2a&#10;VqtuLRDnrlazVk2Q5m62W81d0a+aVhtEKtRBH+s0qGv18kCiTZtYk+b5ll9YHF6Ba9m6XYj2ykBs&#10;vQbuZT0HDLcOiBK79R4QNlY6dOuPaK9njAIR/ZVxmYyoL9wHbIvoEGDasrxdkCtBfhXte2DZ3dPa&#10;dOpjVZ36WYcO3KjpZ5U9Bls7YPC+B9n585faqtfft207frSff/zRtm3FDx/nNUiPG0b84d+IOf7Z&#10;Z5l7geHeLu+xYg4QIMQwJzJz3c8Pwc8rwec1Byn7ueghvS/zed9eLpmpZB3P69I2udqVfmc26fo7&#10;y3u9ZI3bzqCxpCze0c4vSa/6thJ9D3L1EpiV5LjhAqZk5UVkqqN8GixTJ7xOYBnhB4Ynr8ES6RAi&#10;q/8fObbxx2fwZOdtPVgv6mMd9UXw/fP9Jvz5Uk85+7wZBeAHAmMVogYunzj4WOJuxoX59utv7Kef&#10;f7Pt3/5if1u32e555nU74ZxLba9xh1kpHHS3hgUgjQb2p113Q7T2Z/sz0lo1I6HVr1/XGuU1AgkV&#10;AM2sqKQAxNQKzt3a2nfuiKVee+vSkw7dzdpWVlmHToiGKiuxNMTSsbwcEVMlloCdQAptrG0VHz5u&#10;G9AGtiS8lqWtrLhVS0RXrUEWnawNbNpUtUc01d7adUA01bo82LUCGZbArgx2FZUgKehL27TB8Tta&#10;+65dQTKwh9y2I5aqPH5FG8tvUWzN0e8mILnmIM7GSHkuDRo2tHr161nturUDadYGafJca0OuU6+W&#10;1atX2xo2rA9SLEJUWWhN0U6riorwsHRlBz5m09+6Inrs2newdeo10Np36Y0+ITLkhkhVpxAF8rW6&#10;yvbdw1Kaj+V0wBK5HEvmtlXdAhnyjZV2HbqHnepOPfpaGxBin+EH2HHTL7InXlxj3/74k/3r119s&#10;x7atISD4VMthEh2uKa9rfJ4zsyOMvOZJMi8SfyD8nNKck45pei5yrnq9L/P1/hvStspLzpX3OvWV&#10;PqS8LxOY9/UInbPg7QXapNO0LXW+PIwv0uBvuB7a8dXy1xMg9WETJH1x/n/ygV0zyFUuHUEbyQQ7&#10;yxPhoEjWIEoWMaVTySQsyR7UJ1EfL1BsL23v20r01CVhehoadPWZ8OdEUPbnzzQ+dPxF2IHlu6h0&#10;jp9++N5+//1/7eMvv7YFdzxiB0yaYR37Dbd8LOd2xXKSUdyuNXdBNNXICguKrAAOX1iCtGURIhsS&#10;VqWVk5g6cOOgA5Z57aw18qVtKjJRWrmVtGxlRcUtrKAIURoIsnkhCAdk0wQRG4mncZMmlocokNFb&#10;YxwnD2iA5Wujxg0DGeUBPH5ekzzoGwY0JEkFGREa5IYop23jTDuNGje2RpAbN20WosPmWPbmF6Hv&#10;xTG6LCppCVIttRYtW1rzogIQWT7IswQEVmblrbEcLm1trUHQJS1L0feSUL9ps+aIMvMtr2keltb1&#10;Q/RKUiQh1qlXx+rUrWN16yJqrI+yRvhByC9EtNoGBNfBqrr2tM69+luvwcNAiruH+4HhPeLWfLUO&#10;PwhYTjOKbMud6ar4jCF3k8vbtQfZd7JOWBrzTRY+zsNHaroP2ssmn32RPfLsq/bV1z+EjaZvdvDr&#10;1fw6DK4znCuQX8YvQrr5j/6RnjME5xPznGuaX8xLFmI59XHTREjKYkr4dn1bvs7OdMpLp755XVr2&#10;qep4nfLpvnjZl1HOBX9eGk+C4x03FmP0p517wi99udHINBCgCIoN8Z6GLp4aTuclE6orO9lKLzvZ&#10;sMPquM9LxwHQgDD1BJUrlSzEvCI/IpYr8vP2qk9E4qQuHpdQvyin+ymkz0nnrnGMj0rgF2f9Z2FD&#10;49sd39u///M/9vcNX9mspSus7/ADbbcGTbGMZWRXMxBLSWkpSKzCWoAoWiEiKwPJtYRDt2zFiKyF&#10;tUB5QVELLFGxTM0nMYDQsPRsmAeCAgFFIgIxgahITiQlkl2Tpo3DEpVLXxIg8yQ5Rl+NITdpjjIu&#10;Z5tBD11eM9hkkMdy1s0scdk+61FPEiUBNm3aNJJqHokKfSGZQq4PYqoLoqqH5W39+tAjymPf2F+S&#10;K1O2x+M0bQ5g+d0UhF2ApXdhMYC0RUkxSLPECkGWzYoLrGkhbPJ5PPSlEQg6RI4gQSyfGTWSGOuC&#10;KBuiP80KWyD67Ga9Bw+3vnvsa90H7GWVXQdgydsHkXAHawHwfmBrECJ3nnl/sDWWzRXtGfUiWuzQ&#10;1Tp17YWIsJe1q+yFZXV36zRwbzv2rFnhDZMt33wfiJA78RuxDOabMvH5V/gCVwBBTvzA+wORnlOc&#10;m9Kl55zmZSyLz2aGe4LQxQf3/7hK8XJax1S+ENtIfEKgXmXp1PuR77fapt7LTD2k832ST0lO572+&#10;ekwzY8wP/8ZH82LEp+WvJ0Atf7MiQDWUJjHCH0x2Xid7X840V6elU94PBnVMNaAaHKUcYBGZEO1o&#10;I2jDI8o+CvTtekIkohwJM8lH2fdN/dZ5+nOiTsRHhBvkGzfZx1gisfz3X3+3TV9+Y5dff7t16Len&#10;1ajVwHb58y4gpEZwvFZYkrYD0bXGsrINoqJyRDL5gQyaACQoOnu4xwayIQmFKC6DQE5Im4FEmoFE&#10;mhWQrEhksIOOdUM5SI5omgHv3zUNoD3IB+0EEmKUiPqB/HC8vECiyINQQrRHwuMxmc8cvzEQiDMr&#10;T8JkPxgVsm6mTqiH8sy5hGgykHWMQhtgmavok2jUuEGwbYI6Tdg/RLKM9AoQRZIgm2OMmuWDvDN9&#10;Y1v1GoB4ERly+cwNm0Y4ZjF+WPi6He8X9t99hPUBKfJLNcXllSC2TlaMpXQ5lsmliBDLEEG2bd8F&#10;y3ZEhh24odIJ+R6ICvkmy0Ara9/Lug7cy446eZrd88SL9u1P/7KffvoZc4KPN0WEL6jzPlTGjzRv&#10;NI80d3yec046zT+fqjzKnJdfYL7GOU4bwbclnY7hy3095iULybFyk5lkb+PLPbxf0S5tKx0hne9z&#10;Wsc0PE8LMmP0rcfKPBT1pRHuAbIB78yUPaHpwqks2pLcmM+ODiXLXh30aVrWCWlQCD9IAm2o92Ux&#10;uqNe4GCmNz94DE4QtRvrq62kTYL22X1R35jy3NTnXOejMQgkCDm8RvXxBtu+9Wv75T//a48+/4oN&#10;2Hs/27VeQ6tda1cs80qwfG1vRWVY7kHOLywEcTQDcYAcSF4gxiYgsHw6O5aTYelK0iGZoJybDkSI&#10;5lCnCSIiEhcJIBAbbCOhsQ5Ig+RBYiIRMZ9pL4+kVK2nHImmMUkvQ1xsLxyH5UgD0WWITKRDIgty&#10;aCfqVZ8kxlTHYVkkvFinUYgGo60Q9CRP1A22gSQzy3NGoUxhEwgex2HbPKfmGKt8LPd53vE4WLKD&#10;UOvUqQ0yrI0lc+2gb922fVge9xw8NOwul2BpzPuEbfksIjdb2lSGSLBNVdegJxHyucJ2iAirOvWw&#10;qo49rV37rlYKQq3stadNn7PY1n++zX777d/24/c/25eI0LhDHB+XSXxJPhLnVPQVyppPAnVCei5q&#10;fiY/8sIf/Yn5dLtKVS5bHxh4PeU0vJ7yztqkzDbTZUwl56qrcoLlaZ/TWIY30jDG/O/uSILgpRD5&#10;Jc/7edITuAwOmyCxkXhRdKF0sTxk5+1FeuqU8r4eT4Cpt9OJ8UQ9vJ4Xg6kuCNO40+uJkDLThPg0&#10;GSIJRlkEGNuI/62rvNryeZVTT1n9ZpqWw1IHg857PwzFP97AHSdEAB9/Zl/jWN9//4stuO5Wa15U&#10;bH+qVdfK21ZZ28q21qqiteUXF4foiKTDyIwERAIUuZEI6NBBhoOLBKmnswcCDI4fdWEJ64hEJNcU&#10;xErbSAwZHdLYRqZ91oc+RFN8bCVzHLVDG9VhBMZjqZ6OGQkpEo/qUSbRMa82q4kvo9c9xLRNKMP4&#10;kGwj6YL4aBvaj8cgSYpMmVcfIimyD83DDjd1vH/JHeo69WrHZTnkgpKSsDHSrnMfKwPBhR3kCt52&#10;qAyPzVRUdjO+psdPdel7hdxF5qM1fLOkffe+Vom6BVhKjzzkaFt80532ylv/sJ9++0/Y2f904wbM&#10;i8/Cu9S8L8W5o/kTNk2Qao55SMc0zvXER5JUK55Ift4uPX+ZZtfNbo/w85/wbUhmW7L37QreXm1R&#10;J3L1doQ/hgfbFpgXb2j8CHGRfy1UCC8LIJXek6BeOKjeBWaqxpgXkRHqBGXpI0Em9r5DPu9PRHkN&#10;AnVMCQ2EBsNDunihIyLRaRCZiuiy5ZiP7fjjSJc+ppfVP99PyirTuXIsGHqHMBy6TzZ+Gj7Nvg0X&#10;nK+PnT93se1WjxFMQ+vWk49dtINzcimbEBohcpEDU2aakByiw0AIkViY+noEyZLwOtYnSH4kAul8&#10;GWW2FduLed++P77XCepXJKZIXrKJ+liP5bLxdaTL1Za3lywCJdKybCn7fvAep86X5Q0aNgARcokM&#10;MmzQMNwrbAli69h9gFV26hsJECgux49VuyroeliHzn2tPZbP5YgSy0B+/CINd5k79Ohv7Tp2t/yS&#10;cmvXpbf1HrqPzb76Vvv6h9/s++++t083fBrIj5th4dEx+s7mzeEha84l+QtlD+k0/wjOv0T+47yX&#10;jeyUqh1fX6BOt3+Y936hPGVBdXw+aSfbdmfwdXze65n68SA0VvS/iLjs9QQostsZFAWGJTAPogZ9&#10;w54Epfc6yrlsJBPqcK4Toiz4QUjLW/j62he8IBxckZoQL76WvJoI+lvM9MXwecrKp1PC94/Quaj/&#10;OtcwDgzDEf2Fh5yx9KXu3//+X3vo6Rcsr5BRXjNrXdXe8osKQHzcqQQ5BUeNBCISErxOTi+9ZJGd&#10;nFoyU5IdbUUMqktIZkqofbUtWXlfR7aCyMfrmPd9V7lktaO6IirZSE9Ip/4Q1EmWjfS+LhE2gFLt&#10;0lZjxciTz0bWa1AnbJzwR4n3/rr13cM6dOlrRa0qwnOD/Dp1+KBD177WoecQ6zFouPUcOMzad+5l&#10;xaUVITLs0D0SY4eeA633oGFWr6DMTjlnjv2MJfH2bdvsk0/5WAx/KDFvwpMBMYiQ3/i5JaTnX5TT&#10;P/DZJCgi03wm1Iaf3ypLdKyfPe+9rddJ9m0IqiM7plrNEbTxbSnv7Qk/Bko9p8j/4qtuyceCRXD/&#10;jRSzCFAN5pLl4EpVRiQdSCC96suWMk9AJ0PoRKUnmP/DQH6xPZJgsFWdeKFJfEIyAdg224u26fsa&#10;6kNoG0iXCdKpv4TOjzJT3u+LkXAkwPiM3ybb8c0PtnnrNzZw6AirWat2eP6uWUFhuH/WvLAw3qOD&#10;88XNgOwlLyFyos47PfN03lyEJMKhXuXUy0Yp2/DtSye9jkESpZw+Lu3Tx2Dq4csI1WMf0vWo830U&#10;RIw+r1TtMp+rDd+W7KWXfeOmjA6ZZ1kTa9goD8ti3iOsZU0LiqyiYzdEg/2sdbsuiNq7BvALMx17&#10;DrBeA4Zb9/7DgD2x/AUJlrUJ0WL4OAMiwkF7HWBtqnpY7XoN7ZaVD9rv//s/mCOIArkx8nmcK4wE&#10;9bpc2k8kC5qTUf4iQMQnOSHEbDJivSx/Any55Fg/207lPq9+eJ0Hy5mynvq9MxvC2/lzVZ42TAn5&#10;nziGKy7/rJ+IzhOgZKZ6/KWaAHkQDb4a9wcTlFcZoY74Dknv6xH+5HRCkgnJGmym1fgSBJZ5RCUS&#10;H23jxU8ueiIT8ZGW5OITvg/+2B7Sy4bQOfhx4DmS/CIB4heGH3/gc34bYvT3G5a+S2++03arW89a&#10;FLcIz8LxdbCmiPzyC0A++fnWBNFG3KSIhMDUy3RWTzzUU+dB56aedoTqiLxYl6CN6qstlnud2lQ7&#10;qiMb6SSTRFQushFEVt5WeV+HqfpDyF79UT3Vlcz2/TF4b09jITuVRxuCeZAhyK4RN1aaNAz6uLGD&#10;PvC2ROOG4e2VOnXrWv2GjbCs7Rred+ZD0/z4Ap8T7Nyjr3Xs3Nu69BpgVd37WKdeu4flb0nL1ogG&#10;W1tJWYW17dTLOoEoa9etb11Bku9viM9+xg2yjJ9lfETwPqRUc9DPT0WAngQT/HFeq77mstfTL9LR&#10;mVLJqq884dvxei/7vI7ly6mTPq1T+8pT1nhorIIPwtdIbp4ARXxeJtkx1b0/6bLeBZbM1OvT5YIu&#10;mJe9TmA9f2K5TlgyU5UnA0Z9vMDZX2yJeqVxt1cDnT34vg/USe91Pi97poQGXHmeF4lOJMiX4zfy&#10;8/KffGbbtu+wTzdvs933HmX18xpacauScK8vHxEgXzvj82t8MJnRIJ2VkOOKCDxIYLITWTAVMYrw&#10;ZM98msRykYzao63akw0hveB13o7tiGiqdTnKdTyvZ0odZd8O4QnOp6yjcunSsic/gmVxtzj+aISN&#10;FRIi5LC7DUKMj/1gvPOLrGnT5mFJXKtubUR3ra0Hv2jdlZ/s7xC+adgOy+GqLt0CQbap4tK4TyDI&#10;FsXlVsLvE1ZUWVuUFRaX2C41G9iMSxbYL7/+O3x+jC/nh3uAiAb1yTjNL/mP5hmh+ennrfxBcz/6&#10;SDKP/dxXfcm+nIj+ktj7lH5Ewk1WXn9si3nBt8uydLv+WMpLTuf9MQg/Lhwnkh8/KMINx/AQeooA&#10;PTzpUc6KAP1A8yDSUdZBpZdOZCBZFy59Ab2sdpnqBP2JMx+XtcmgySZ9j89ffP+LGH8V/ziwamtn&#10;YL9o5/uqvkv24HmKAPk/EvzWHv9zlsvfn37+3R54/FlrEt5hLcaSl/ebmob3avnaFx914a5seI7O&#10;EUEaIhuWEyQo6tJlsped8oQnHMqspzaUF/EpT1nH83XVNmVCdkoJ6b3OQ2Vqg6Dek5ZSX+bJTDbc&#10;+aVMG6Vsm2WMCGWrcpYpz3t/eoSH9nFnOe4kx13jglBWqzZfyatlLVq1tg5dB1irtvzsPr9x2AdL&#10;4s7hkZjwJ018T7mineW3aGUtSsutVRt+rr+DtSgptTp5Ta1dz0H21w832q+//Iw5w3mje8fRXyjL&#10;dwjNwzQ0l7l09hFg9AWUbWZ5Muf93KdPCNSn84LPR5+jnOjUnmSvz2Uj+GOpjHlvm0uffd5xHIL/&#10;ZRCjQMoJASaRXzYRkvRUTiLM2gVWqgOl9QLzBO1EBNSnyc93mDJPQieSzsf7dJSzLyrh7/HFCx3L&#10;IvFxUNlOrEP49r3Mfqh/1CmV7PWSae8npiZqmLwceG6/80su4Q91oPv0S/vp1//YjIsutd3q1LHC&#10;khIsfbkp0BSOFZ2fjhUeLM44LFM6uycfptSRhBjdaUkb6gLBiZ2dbKSjLfWhXSAs87gTi5Q61fdt&#10;ESxjfSJXmeqynCltvL3yJHdfl1B92UkvIksTHcu8LOQqDyTm6lOWvfS+vlJfplQPYMfHg/joTN1A&#10;hMXFFda52wArAhnys1zcFeZ3BeO/1LUN/1tc1LIsfMuwJf/MqbKDFbYqCx9yqNu4wK687hb7z//8&#10;j23ajHkSvqKUmUf4EeWcEjTXOAe9rLkZ5/IXyCe+onnsfSqti7aSswmJkK2v68sF9SEX/mgf+/dl&#10;IGWUBV+NkK2Om6svknlMQuMTfQ+BB1OOIX1yE0mP5KZ7gZHoFO158hMZ/mETRCeuA6Yhu/TFks7n&#10;CdVTuzpJ6uIJJiedJjKRn2Sl3ORglCgC1Cts0SYOXNJ+MoDqD/upVDLLaKd+q7+UdV6yJ8K9HA48&#10;JjGjvvf/sc4+/PBj2779O/ti2zc2bN/9AgHmt+C9v4TgiLQTEuly5UkmSmknG0GkouhQbQYSgp55&#10;ylySCsEettTLzrelOkK6TYKydLLxdtIxL136GNRTJ/s0PKlJ9lDbaitd7vvkdcyTdEW8AsuTvO6t&#10;xrHlQ9e71awZPprQrfdgKwTJlVXFP25ndMg/dm9WVBIIkLvCJEC+i9y8mK8vVli9vHzrN2wf27j5&#10;K/vhx2/t008+CwSYzKPo0Ew5v5RqPhKcp5yTcV5HfyA2o03NV0J2khM/SGSB/kg75Sl7ImJgora8&#10;Pg1fJjlJE7+MPh7bZZqrXemYps9F4HhwjLgETgiQ0SDJL/sVOBKdj/4oaxlcTYA6gPLsiA6WPjhB&#10;O14glTNPeJnQSclO4IDEC8KTpY3SeFGzCS8i5qMt20wPOttj237wfP/Ub8kiM6+XLpesieonKV91&#10;Y+THP97++z8+RF+22+o33rHSqvbWABFXQXFRfAgZyypC5EGICCgzFTn4cjkk8yQLRnl0SNml63iS&#10;CXZAY+gCoMujHdIQFULWcZkK0vu81ynv9b6fyotQmEovWcekrLq+HcKXiSgpp9sn/IPQOo503pap&#10;4NshfBvx8Rn1i2Pa3Oo3qG2169axNlVdrKJDF2uKyK55YUtrkl+ItMSaFRYHtGhVjoiwjRWCDJsi&#10;X1LWxpoXtbS6zYvslpUP2f/++3fMH34ZiBtm8R6ynFjzSqnmsKC5G5EQA31AMm0oC9RJlp1k+YrX&#10;eRv5GFMve53qeX3SVvTL6MMszx115spTTs71j+D4VI8bzllRYIwEKScfQvAg8Qk1dCCBDasDOpAv&#10;l43StEzoIvk6RHLiPEkRXUyTvCe7JJUciTIZaPVfqZfTfZPM/onUvJwu4wArT9lPTKacuLrvF3eA&#10;sZT5fIs98PCT1nvQIJBfSbjRTgLkhwuCA2cclI4lIiAo0/lEXN6GIAFI78tIiKzDctnILrRP4mMb&#10;JBykkn3bas+3Q1BX3Q7KPKhn6svUHuHbpyzoWL4+876+txV8mc+n7UVkzFP27SjP2wBMRXhsgylB&#10;u1iXbcY8P+zK+4X5iAb5Oa76DetaZcduxi9QNy1ogSVuy3Dvj2TXHFFgPvJ855gESFmEWKtBno06&#10;bKJt++ZH+3r7Vtuw4VPMm+jEguaZ5hjB+efnpmSmnOtMNfcpp219mWQP7zsE7agT9BiZbNP+tzOw&#10;PNqwzc1I6ctfZ5bD2e14man64mVC50X48VGeJKio0C93BZ+vJkCBB9AgxfwXDgmB7GwgfVnu9min&#10;k2dKfUJ+uqchwvP3/aLMOtmDzgGL7cZjpPtAaICo94MlnZc18WSXnozKk/z0l4mRBD8L6Xc//mbP&#10;PPeSdezazRqFRysah+UmCZBEGEgITkWnYyryoEyQeHyeMnXKq16I7hxpqNzbqCy0kbGlrHpqm3Ig&#10;BqTKsz51BO0k++P4ctVJQ20TIiBPNjpfpb4tpsxT1nF8ueCPofbTESGh4ysve8neJgH7qrbQz2aN&#10;rX79OvjhKQrvAhdh6ZvfAqRXXIofvFaB8LgULijh+91lgRCZ8v5gk2YF1qig1FY8ucp++/X3QH7h&#10;lcnMKoKrCUWEfs5p3qXnrea58ir3Nj7N5SOSWS5b6gX5mPxMMsEy2chOS1tvQ7+Nvs36cUnt66Tt&#10;vV626T77/krWuceokJFgXAp7AhTxESTDsAss6IDxYMxnE1PaTqnHf9P5signhKdjifDSZBjL4wCq&#10;HfYzfbzY9wiVpQdLqQcHLhfRpfOanGkCJLgM/vGn3+3pZ1aB6JpZfUQOhUUgKjiNPkTgnVh579CS&#10;mYr46IhyZtWTHcsoKxW0aaK8t6WsvO+P7JmXjZdVN92GrytZ9XQMpg0BLsGDnInS1B7hj+XLKPP8&#10;Wc62lZcd4dtTufSUfZ7wbctG9f6bnF/Y3AoKCsJfABSC+PiXnU1BhgUtSrH8LQmE1zxEhPzeYQmW&#10;x0UhSmQ0yHuDNXapZeMmnRR+KLds+To8NrWR/9qHVQTnkuYVUyHOw/jWiOZkev4Kmq+yYcr5rlSQ&#10;v9BGOskqE6ijL5GUpGNe/pUmLp+XLr7Dz3xSP13Xwx+HqfqovlCXPl+CungvkAQXI75ckWA1AcbG&#10;dNB48jEyIxLyEwmpY9Huj532aQKdZCSzbFLLjvgU9Xm97CKSYxF+YHjy0lNOQzYCB0wTyg8g7dJl&#10;lAMweHHnN5IfJy4/a8+JvG7dJ+F/c597/sXwzi0dvnl43g8kAcSX85sGR6YzMfVOzzI5MPVyUMLb&#10;yE6pbEVCaXvJLNcSmXpCfZCsOtIRvi22QZn9l873kanIQvmQZtAIYN5DxxHSfWKq9oj0sZgKOrby&#10;IjzK6TrMe1u1LztvH3aG+aFYRIQF/LBCk6bh+4bFpaVW3LJ1ID9+oZqkxwiQy2HeD2wCHVOSYjGW&#10;wXXqNbCSikp7mR9L+Om38J1IzqVwC4UrCcqBBEmIKGNUyMdmMpGivh4T02Q+a54GPaC8L+P81fyW&#10;XvUFlsmHBPmbfE/5NNnJhlFgRPT5CNVN8mny88egrL6k8+q/h86RSJbAkeQ8AaaJMBMB8gAJ2Xl4&#10;XXY56ySdFXxeJ8i2kzQhtjS5+bwv531CyvH4sW0OguAHwuv9BZadBilNfJocaZsshImIAcRk3cBd&#10;JBDfekR9vPdHrFu30X74/mcQ4EtYcuZbnQb1QTYkJZJddjRF0LG9TMjhvE423ilV7kmPoCwCIbRp&#10;QjvZsq7Kldcx07La0zFzwfdLsm9DOral48mWdr592ahMsm+H9uk2VEZZEZ7KfITn9R4qUxvMp+1C&#10;HlE9H2fiF7r5BWo+WtS6or01LSqGvhDj3TKQH6O+ps2LLD8f0R+WwyTAZkVYIueXWM26te3MC+eE&#10;50W55F3/CecQfkw/jnOKD/XGfwSMP7AkxxAdIt0UPvmEKAfp55v4UHWcm3T2+E08zF9EPprDfj5T&#10;pq3XM+/nPVP5F33W+7Pyafhy+XwkR+oiZ4gD/i/SYzlTHl+poLz6K736TWgsFP2ll8GeAMM9wEhi&#10;IpokzQWWiZCinJxIPOEESVm67h+PpTIhW0c5AdvWYPgBUSo9ZT8wyuuCSxZkGwawetmRTCTp+a6v&#10;CI9Yj8iPf2P5MbBu3Qbb8c2P9uab71p5m7aBAPkJepIfI8HqT1ZlnFwERMeSTk6ovHdMOaTKpfd5&#10;tunJjhDB+Lq+LC3rmF6n47AN5hVF0paQTVpWPcqqS1AWZONtZa82fFvpvGx9W9TJhnqRIPM6Ph+W&#10;TtdXPcm+PbXFL17H829udWtjKVzSMvzLXZOmGHeQHiPA5iTBZgVA3CHmPUESY35xme1at45Vdulj&#10;7/7jY/v2u28xh/hfz4j2kPI2SvhTe0aASOmk4f1yEGD4WwUQHH+AIwkSlOHY0PFh/LiMTuYrU8HP&#10;ZUJ+QHg/EryPSZZv+5RgGfO6BxjLmPLtLPlxUk/2qqt2cpWl+8R+erD/SvlREv6AiPyYenA86bdh&#10;XDFOWAJHgiK0/FQq8A/FtTxNbFSeDET2yfOEok08+TgQMS9y0zf7oi7bXsj+hVGeg5EeCD9QXq+L&#10;rovtZeW9jhMnPXmiLkZ+H4P0NJCUSYDr128MBPjllh32wUefWPfeva1W3bphucRnyQg5P8lJjiii&#10;ItEQcjjq5IjMe3KirDaYJ/QQtBxVUJ51mfrjULczPdO0TIgYvN4fk7KH9CojEbEuj6VzE9Qm7dSX&#10;dBvSqS5lgnUle73qqN8e0nl7gm2pL0plk5x//KhFo4Z5Vr9hAysqaQXy40cuikB0Mfoj+THfBODS&#10;uABEmd+CRNjCdq2dZ5cuXma//et3W4e5QwLkbRTOp3WcT/xv6MyPLJGOYPTH+CLEUEabjBxJMZJh&#10;/E+aOL81nzXXPeRDSnP5HSFikp4QDwgsJx/EDRD5dlImu3S9yBuxfdkx9f1SSvi+Mw2+GpCQnsYu&#10;jtvnYYzDeKGshiefNPEJCemlSZBpZP14kzPaezKjjchOoJ7LWW+f6OPAayD8AKRTPyAaAMlpvUeu&#10;SSBdGiLDAE4u/MJ+gl/nLPIL0d9G+2jdJxhYhPxbvrb9DzrIdqlZEwTIpVE2scjBPOl4mU4mGzme&#10;T1WX+eiM0daX+5R6tS9blaXtCbUpHfOecFRPkK1sfDuyYVlCHknbKvd5paqvetIJapNQPcp+Cax6&#10;yjPqEwlTp1fmVK5UY6X2qAvHYQrwtbnweFNBodXFkpZf+iksblV9H7BpQTFsEP03Q6QIXXxEhnMB&#10;P4hYHteqXd/67r2/rd+01bbChz5av8HWcW4BYV4R3BzJ/NAKilx8mtaH179IkATmo8oYMUY5mdtM&#10;5QPyG/mXCIl5wfujypkKss8ui74eb7UlbRHexz3kvzoOU8KXS077OXeAcxFgHJsE1CEC/CP5USei&#10;k97nCZEWwQiRUF2lkneW93oPnpQf2PRJ64SZT5+8QJ0urk914WXnJ4Fvh3p914/gYy5h04MTFBOT&#10;k1QkyF/wjxD9Efwl/+HHX+3sGefYrrVqwim4FGpa7VB0MKYEdbo/J51kpj7KY0oHpMxy6VUmWURH&#10;HSFb6hglKq8yHiNdR2VKCR3Hl+uYAvWS1R5l2bL/kj0Jpe0JyUxztSNIT9nbSla7smWqL8fIVgSn&#10;OixLl/u8Bx+HaZjHf9JrHJbC8T5gcdj9bdSE44rrC5uwJGY0mM9/uSu0hg0bW528Fnb7Q0/Z77//&#10;2z748BP7CHOH84e3Uz7G3FqfmV8iOKU7A8vp1PFP9un0dP5Yln0fjIjzWn7CVP4kX5PvMd0ZUXkf&#10;9eXS+zIPEWXaz+XjzKs/TNUfySpTHfktdWnSS8ssl1xDBCekiS4Nb5uN3MtZgWVxScsTZMe1oeI3&#10;VmibPZg8OaaSeYI7Q5rIRF6eyLz+v+mIEPXxfgIGizejw44vJpknPqbERyTBj0CA4VGY3+zqq5cY&#10;3xrg/3yEj5/CESOpJZEYHUp65gXpKdPJvF55pnRKlflynxIqT5MB84Rk1aNtVurakI3g8yoXYaht&#10;kYc/BnXqB3WEjuf1TNOQvZd3RmK+TypX/wjZs8yfn/rwRyDyy9ThzjA/bMEfsfoN61shov0CRHd5&#10;eVje5+F8Ef3l5xfj+rYIhNi4GX6Amsf7go1BjLvWbmCHnXCqbfn2R9v8OaLADz8Ot1HWYQ6FVcUn&#10;8d6ySFCg8xKahwQJz+tl5x1/A+Yy03CPLMztGAjQX+RfgnxOoD+KrFQuH02nkv8bvJ1P2bYvl07w&#10;/s48+5+GCNCfv8ZFOo3RH5bAhKI5QtGdygiVqd7O8rQVuaUJL+4K8QRjmuiyB4hg3g+ABoUnq4Fg&#10;6gdBBBYGBKknNabeRvB1KIfnsTh43I3bwP/6SCZhmKDh3s2ngfw+xMT9EL/i69Z/bDswoR959HEr&#10;5v99wNn4Uj2di+ArVXI0EkKiz76vJxtC5SrzxKL6gur6vI7l63tbHYeOrLZVFv7jN9OWSIFy+NgB&#10;yzL1fCSpY4nYVUd5tcP/Pgn/9QE5vHoGmfVooz7F+iQr/X1nNhkTsX42oTKV7G28XqTI/qtctiJJ&#10;2apc7wjH49M+nhv/jpPnV1RUBBuUN8m35lzuNi2wZiA83vdrzA2RZtRhPhTADmmzojJ7+NnV9tMv&#10;v9tHH6wPP6AfkQAxpzi/9CPLeRaJLiE4kR/BqE96PlwddQlZyvH1dZQQBWbmOuHJRD7n/U+yIjfp&#10;mEqnPNtSXjqlkmnjbdM21HvIz3PJ6f6H+55u+avz1/h4hAhQEPGlSU95lUnPPIlLecnSMxV81BdT&#10;P3DJycd8wvrSUfb6NOExT3iS88SWDE422WWXp+si5S8rCDDszGUmGyej8OFHn4D8sHzJkOBHH31s&#10;W7fssNfffNfatKuy3WrvBgfjzXAQAxwl/JNaxmkSR0pITgSkPFM5oYfXi3ykZ+rrUCc9oXZVJlvp&#10;VRb06C9fHeN7zJGw4nu5fLtFu9okkIIiODdSLrMLEPU2b0YbkECG9NQ203BLAG3xAXGOBYmEfxPQ&#10;iK8NZuxEjLEfkXiYJ1ieJjOBeZbJhqA+tpmQIHUiOZWJEFXHR4rSyTYiOR6X1fW4GcL7fHwEpkkB&#10;oj9EemFnmPcHSxH1IRKEnt8aDPcKgV13q2dTz59r32LVwMes1mEVEYkPRLgu+ZElKNNpPblpPjJN&#10;Ozp1JAAhEgKXf0kUyHmv+e99S/4onfySOu+n0nkSpL3sPGGqntpT275MoF798Hml8mfmJQfwYwg8&#10;x6xzTj5+oHHRWIUIUBC5ecITuXnZw9eXjeQ/Rn08ISIOgB8QItdA+HJCgyBZ0ACIvHzqoafsaat6&#10;1MeUBKl6m4zf+dPDzhw0ggOoyciU9/3WrSfxgQg/3GAffPAJ+vYV7L6w3YePtD/X2i2QAglQERA/&#10;vJlFCACdi6nIzOtVRns5Ie3kiCQeb0dQL3sP1fHlaR2ROD10gMiNf8/ZXGkGgfRAgKEc/WLKbx/m&#10;F8SUhBf6DBLVOIQfhECg8bg8VsPwGar4Z+nqT9AjVT+ZV5mHPz/JPu/PifBlvk1fTgIUKXrIRnmN&#10;WZ269XC+WPIWlYDomkUCxJKXO8G6B9i4CeYAX5EE+RW0KLHadRpYl3572F9Bdl9v/zZ8USjMrUCA&#10;SfTnIZ1SEWMu0Pnp6CLBQAqY494nvF95f6PM1Zny3l+9nfdb77/Syz5d7vWSZa/+eEjn/Z0yof/k&#10;CRuVmfPUeYvsCI6JUiJEgCI8ySIx5dPkxlRyWp+O/CIBRhL0J6pUcjq/M1nQIISTx0X0ZCeCk6wy&#10;b5Odhw0GhYOXlGGQPsYvBe/78RGFzIBxwin1JPjBh+vtI4DLYP75zXff/ctmnn+h1axZM5CEHoNR&#10;1CRy8w5ERNu4FPY2IkDK1Env7dSGbD2kU+rbUB98G96W38QrLCqwouICOHKM6pplPvDQHDb5iPRE&#10;fmwj/kl5JHKm/Dc26kMeUATMsvTx+dkpfpZe3+QL5Zm6oRzEI1KqrpMhIxETdUS6bel2Zqe8L5es&#10;erKVPdumzJR/xM7vPJa0Kg3PBPIPlpqCAPOx3OU9QC6L+T5xiAr5BZkWLS2vEerlFdhN9z5q3/3w&#10;S2bpy5WFNtUS4mNec46pZEI/zkq90xPaFU5/cYb+I3+S7P0tm8S+qC5TOVPZpGVv59slkjZjuT+2&#10;7AX1zROe8joPfQHGE57yGg+mkjlOTKuXwIH4HBEKIjbpOQie4GSXi/j0wLRO2J90Gho0X64BSOeJ&#10;9EAIkbwi6fm8v+BpfZA5YIj2gg7kp8iPKR9O5fN/HDxOOv3yakIGAkQE+NG6j0MkyM2Qb7/52VYu&#10;X27NGsdHLZLnABOSkcOJaJjK0b1eDsa8ZJbLCQnfHqF2VE+yEP5/OGUvWxJTBPpDHZaz+oIKSYB/&#10;NB6iIyz5ePOfz8Fx+Venfn2rCzCtXb8e0nohT9RrQNuGVp9pfaYglkYEoyz+2TkivzwQTAaRgHh+&#10;yGeIh/2Mx0+Wql4vWanOR7a+TGmuCI+gvY7l6+5M5ng1BHHz/4ZblpZhmctnBDGufBg6H0ti5PMa&#10;MwrFeDMKhJ7fCiwqaollcF079PiptuXbn8KXUj78KHmqgLdYJIv0/BxkKpnzU3k5usAfdM177wdM&#10;5WPyLflb9Ff6c/RvreDky96OS920TrLgj6M0LRPsE3XqG9M0dC46H55fOM+dbIAIGhemRPUu8BZg&#10;G0hu29Ztgey2bYupCE5kl5Bbkvd6lWnANBDx4wrZJ60Tl5wGT5SpbHTyakMDoVQQAQZicynBcg2c&#10;6sUy2mRCaBJhJlUEqMnGVBOQqSYoI7/wKAPI74MP1of7gG++/ZZVdaqyXXbbNThIJCI6HkmMxJN8&#10;546OJBLyoF6OpnIv+zLKvq5APZ2Udkyp42ZM7Af7QOJN7iMGcgNIbCQ4Rja169WzmnXrBvBNhl1q&#10;17YaNWvZn2oh3a2m1dh1N/sTot0/1YIOeaLGrrvan6HfBTLx5wx2Qb0/71Ybutq2G+rvWqeW7Va7&#10;Vvjqcm20TzLlMRs0amAN+ZweiJOvoLFv7Dv/SF4ExFSyP0/ZEiIxlXs7yiJB5pkqL1uNh/K+vtqI&#10;cl74fH5JSYkVtyhG/xENY9mb36yF5SMl+eUBTcLzgYiYsSxuVVphtWvWtY69B9n7n3xu27d/Y+9z&#10;HmH5q7nlic9D89HPTU9+JID4cDTnd/aTEIJ8ST6WDeq/CLJ8W1Ggv+cXy8kB2ff72KYnQuWFtJ6p&#10;fDzt295fdR6E/Jr3NLkRJNLzPwCUOS6KBikLcQlMgOWJbVsi6ZH8RIAkNBGd8pIFEZ9HHLA4INzo&#10;4GDGgUwiQcm5kNSNg8QBUKoLmB4UDkZaZuptVDe7PgYyLIUj8Xny+4S7chniS4OT9IMPY+T3IYjv&#10;nx98DKy3TV9gMqDv+4zey2r8uQaWfnHJFz6JVb17GIkrIcfotHIs6elgkbQSG8l0RNlRVlloJ7Np&#10;IWeVo7Kcr+exH3xPmff4SDAkm3qM3EBCtevUsZogJGFXEFstkFS9urUtr0Fda45opxAowTK1orCZ&#10;dSgptG7lJdaltNB6VpRYnzatrGdZsfUsL7IepQXWoUVTa1PQyNq1aGIVBU2sqEkjAP1lxIg269dD&#10;WrtuuGe6K45HQtwtHLuu1arLSLKe1Uf/GC3G88kmsjTJ8fwVtWqcaEM5jAX6LT0j9Go96ovw0jq1&#10;xXxoH1C7BK8nH37v2KbCjjlwrBXgutRv2NgK+XeoiKI5xo0acawZUfPeaH54T7hh/cbWtKiVPfD4&#10;c/bNdz/Yh4H88KO6PokAOdeYch4yTROjHJoOLpD8eF+Mc1vzn/NdfiB/8r6V+OQXkOmv2ffvs306&#10;IcD/BrabttdxPVQmn1Sf1Gf5rL+PH/wW5M4ARuSncfDkJ51k/XCETZBAdiCxbWBwER/zLBPBidS8&#10;LNJTKiLUQEVkn7RkItegpOW0ToPjkR4cXWDCE6Jsc4FL4PheJULoTzCQJD8OGlIOFAdPJOgnIfEB&#10;SI8kyMiP5Pf+P9fbJ2jv229+tGnTptifdqkR7mNxUyD8K1zmv2jpxHQoERadKZJTJDMSGyFHpByI&#10;DbIc0EPtUQ7/dtYEbYNwQ/u88Q452DWmEzayBois6jXAcpTLVP4DWm2iXohi6terZQWI/koaN7BW&#10;zepbz9J827t9qY3sWGYHdG9j4/u1tyP7dbAJAzvZycN62dQR/W3q8H521j6D7OxRg+y80bvbWaMG&#10;2BnDewWcOrSHHT+4i520Zy+bNLiHHd6vmx3ev4eN693FRnattKEdKmz39m1AmK2sbWFza8G/rATp&#10;kXBrom+71q6JaBEkXKdu2GyoV79BIC6SdvheHwmNO9ZEXob0ef744eH5k7QYUfI5Po5RI9horFgm&#10;sB7BtiXnQroudbzXyaV+Hkj6oNHDrU/n9ohm88JfoObl4Zrk4ToiAuQzglwO8z5hUUmZFRe2wrnV&#10;szMuuCzsBnMufsQNtbCqiJsiaSLUPFwPsgwf5OB8xRz1IAHwR53zm3M/7Tv0J48Y8ckfo+96f/7i&#10;i/hRU/qtX/Iy9bL8VRFhbDvqfLk/NvsmwlPe95X4g8/Ct8PKDecZ/xkuO/rzRKi8J8JAgNWERzAK&#10;RARIWcQnWYQm8hPhEV6WHaGvwIoE+avCk0sGIFvvB0A2HhokPzgcCOb9wGT/QsQ8U+alV1lMMXhc&#10;Jmz8ImIDSBCRYPqVN046TTxNRE1M3gMk+THlxOVu3o6vf7BHH3nECgryrU6deuE7ctwwCE4ZCCsS&#10;lwhQqeSd5el8hMhRDhkjS6S0AQKBYmkbIiE+ZwenJ2E0aEBiIRB1oV+1avFPf7D0BPE1b1jbqgqb&#10;2JA2JTa2c1s7qHt7O2ZQd5s2cpCdP3YPO3v0YDtn7BC7YP8hNmvc7nbxuCF20QGQD9zDZu43yGYf&#10;tKfNGz/S5h62t10GzD5omF00bk+QYj87d+xgO3fMEDtznwF22sj+dupefeyMEQPsTOC04X1BogNs&#10;8p697fC+nW2/bu1AthU2pF0r61LS3MrzsZxExFmPS3H0dZdadRAh1rHakOvUqxvuLTZsiCiNZJSJ&#10;sPMY3YYfGpJ+/FEIGytY9pMwOW4cU44ZIzgRmcZUUWCaHL3sQVtu8vANoMZNG1mXTu1xzflGSD7I&#10;GMdpTCJEe43QTxAi3xrhTnA5lsG77FbHDjz6RNv67c+2edMXgQA5tzS/RHqad9VzkauTzAqF81Qk&#10;EAByiLujCQF6yNcSnyPR0de0Qot+TD19OQlsEgL0UH2/FE7schNmPE5M0/0TvK9KFrRS4xtanuwE&#10;+a9kjZNQY7vu+SHdBgIUkREiP096IjdCdr48bUMkA8PBpawBYBrLOQh+QNIDxIFID5YGQYOSjvZ8&#10;XjpCAyt9sMPEiQTI6A+Dx4HFBOIgcdD8wHHiaXLyFzqmGQJENMj7gP/4xzrbtm0H7DdYr949bJc/&#10;7RK/DF2g5Wp8LETL4DRIdHSqNPkxlYNKzzzBtkh2wTaz6UI7EgOjPJJH/fp1Q7RXE5HUbiCRWlhy&#10;NqlX2yoQlQ5q28LGdS+zE4Z0t6l797fT9u5l00YPsDkHj7ArjtrPZh06wmYdPNwuOWSEXX74KFt4&#10;zFibfeCedvEBe9jcQ/eOOGS4LTh6jF15zL42/8h9bS7s5hwy0s7fb4idD7vzQJwz9x9sF4zbw2ag&#10;7RmjBwbMHLu7TQcxTh7a004a2jv04dgh3Wzi4G6INDvZIb072IjObWxgZZlVFiNCbNrQ8hFp1akL&#10;IsR51AQZ1qxTG5FhXUS29XDOiCC54UAizJATxyaQGaJA3vukPg2Wa0lLeB1lXQfZ61oEGePPXXxu&#10;9vAPsVoUtwRawZ4PWjPqw/UMD0nHKLAxH4QGQZaVVaDfjazf0FH2wQYSzZdhDoXnStfx4fpIdiJD&#10;zkWRIGU5OcE5yzlM8PNYmvMCfUegL6Xho77oq1FOghki+m8aso8cwPairY8WCX9s+bL6RFk+ynL1&#10;W/4rv1WQU33LCql/UUHQuEj248W0xnZEfLzvRyIkuBEiYhN04iI46ZXPRZSC6mpwohwJLg6KBjt7&#10;cDQgfmBURlkDRYjoqKOsAROYVxSoAfQ2YSADQHogPz3+ond+RX6aeEw5GUl4IkESH6O+uBmC/D8/&#10;xq/vV7Z9x7c28bgJVuNPfw5LMkZl0Ym4PIUjBeKK0RqdJ01qWvbSCann4yYqo551mKoNPp7CZS8d&#10;kss4El99LiUDATZA1Mc/+64FB61tjbCMbFPY1Hbv0MqOGNDZTgH5zNgXpDQGkdp+e9r5+yOqO3hP&#10;uwzEN+/wfe2yw/dBZDfSLh8/CtgXRDcWZXvbfOSvOmqsXQGyY3rVUWNs3hH7oM7ISIZHjQaJDrOL&#10;D0Q0eNBQm4UocTbTA4YietzDzsHxzkN0OH0Uo8LedtqIvjZ5WA87bkgXLJc72/F79LAT9+hpEwZ0&#10;taNJhj3a2ZjO5bZHuxLrWNzEips0sKaN6oWvNNckqSOqrVMH543zbdCwAciG9/gQtYEMG2Icw/hl&#10;IkCNo4/qAklmIJ30GnvJvpwEx2vKslq1altBUUsra9sekTeuR7jtgPYYiXJpHj6V1SK8GldYVBw2&#10;SwrKquw+3gf85vvwQDQJME1+nvhyEiBk3cPmjzrnufxFvpT2L+Y9QUV/jJAPex3JjfViUCMCTDgi&#10;2iR1VBZ19N+YCupDLIv9VJ/Zf/mq0sRfuXKjzzJNlr8iN++3XtZYETW47A1RYGYDhGSWJjR2XHlP&#10;fuk0rdNJM58t00ahsQaMae5fCYK2GhgNivIcCJGZHzANltf7Muk1mMzz4ecwoJmQWoNH+InIPNOw&#10;3CUJZu4DfshnAZH/8CPm+YXoX2zlAw9YIzhGvQZ0Cn6QQESYLGEZGYoAA5FliE8OKln2TGnjn78L&#10;gB2Xeg1AbuHeHpe6iPz49eLaIIWatepZ0/q1rVOLRja6Sxs7ekhfO3nU7jYDy9QL99vDLgLxXcio&#10;DoR1CaK5S0B+c48YBZIbY1cdOdquOmaMLZy4ny04Zj+7euL+AUuOG2fXAFdP2t8WExPHQh5riyaM&#10;tmuO3c+WTBwNIgRxHraXXXbIXmhvpM05bLidP2YQCHBPLJ13hzwYS+qhdgEiwRmIBKeN7Gcn79kN&#10;EWE3O2l473D/8JgBHe2o/u3t2IEdbUK/9nZ470o7rFcHG9mp3Pq1LrT2RfhByIuEX7tefduVhMgN&#10;FJw/l/0NG2OZjLHj633xFkQkMo4tx5SyoHFO6xkJMtU1kC3RkDu8INqmINratWuFH7x27TrhWPmZ&#10;+4+sI7LljyB+zPiDhSUyH5KuWa+xXb74evvp599sPedWmGs5lr1uTlY7M2Q9uM+VDN+I4PcDOadF&#10;JvIX71uSIwEqKPkiQD5LSEd4f06XEekypqxDmZEkj6nj+pTwfSXko/JXj0CAON/qFVtm2asx8T8M&#10;Hho3pjW2gai2k/REgMh7EvTkRuQiOw/V8YOQRtxh4onHfByYqIukGInQp/4CisgoazD8IHFgRGw+&#10;r7rpOtXkhyiRvyhhGewIkIOlSegRCVFL4Lj7qyf5P4D+fUSB3377k/39gw+sQ7dOtmvNWoGwmobH&#10;TuJSiuA9QT6KIiJTpCfHpE4yoXp8xzi/kM4TbfjvZdwpDVEfCKA+SLAelruM+uog6msEEuAGw8iO&#10;re343bvYjFED7BwS3kEj7dLD9sFSdW+75OC97XIQ1GUgqMtAgPOP2NcuB/EtmLA/SO4gWzRpP1t6&#10;wkG2bPJhdv2Jh9jNp4636044GCQ3zq6dNM6WovzGEw+yG0480JaQBI/a164+erQtPma0LTp6H7ua&#10;BHo0lsaH7mUXjhkYSO9SHHf2uGFIh9tF43YP9wxnjh1i5yIinLZ3Hzt5aHcQYCcsizuDBDvYxEEd&#10;7djBHRENVtkx/ZEHMR7Uo7WN6VhqQytbWvfSAistACkxKgTx16pbOyyVCZJj/cwDyxpPP6aURXCE&#10;lr5xfOOymOUEZeqJoAPhhR835Os24OM89a1VcRkIsBlsG+KYXAbH5W/cFOEx+TB5obVoWWZ/3rW2&#10;TZ1xgX37469w6vgw9IfrM5EeUu+8IkLOUW7WhftgmR/usJkXdn8T8uNcpy+lkfhYhFZk9Ev6M2Uh&#10;+i4JLC6HpUvbUlZ5bsRjy5+97ME+C95n+cpq9FWs6rhpSV/lig3j8H+BY6axI0CAcQkcNkCITBQo&#10;IhPJ8YQkEyrLZavUD45kgoMQ3wxJBjAODC8SU+YTItSvgZc5QJ68ODDU+bwGTZAuDmIC3U+Ig8pJ&#10;xEmVPaAcLJEeIZlpmKhAeBSG5Lj+E9jHT+Rv2szx/NoOH39oeB6Q96RIeLwHFR9DIRk2DfBLYEWA&#10;hAiQYFmy7KUdl7twzEaN4NiNQqRXHwjEB8Ljt+rq1qllrZrl2bD25TZp91521ughdvbYQVjmDrGL&#10;DhyKKG9vLE33CtHeVViyLgLZcRm7EEvXxRMQ6U06AKR3sC078VC79tgD7caTDrObTzki4PYpR9kt&#10;px1p159wiC097kC79ZTD7eaTDrbrjh1r1zACnDgG9Q4M+WsRCS5FhLjwyFF25fi9Yb+fXYVl8jwQ&#10;3yKQ5BWHg4BBfrPQJxLgBaMH2Hkg6Wkj+mB53t1O5f3BId3tuEGdbNLADiESPAbpBJDiCbt3BRG2&#10;t0N7tkFki+VxZQmiwmKrKkI03YgPZtdBVFg3jAcfu+HD2bxFQOLKIrEMRIQCyz05igh5Har1QEOQ&#10;YNyEygP51gmPwBS3aBGO1RiRHu/98msxTRrjxw7LYYLvCnfq2gt1mtuo/Q+x9Z9vtc2bvoxzKrPB&#10;wd3e+LXohPwok/TCo1qZ2zbx/l9c0XBue2KRDwn0L/mYghFCGx5/9M+Yl6y8fF6y/F2p2lOex5If&#10;s4/qm9cR8lWWe53AcwzPOWYI0Acsiv7CD0RG74lPMghwOwgwswTGsnTrV/ErruwsdVvCLwNOZktC&#10;bEx9lOh1yvvBULn0viwOCAdSvyCfZ+RIdtRtDgP2lX2OsF73DzQg6QEiNHC5BtDn/WAScUAj+Oc0&#10;4TEYF1LzFaWE9Eh2qRvUIsCwbIFtkDfYb7/826679hqrU6e2NWiYZ80KQHbcDQaB+Z1gkh4hgqPT&#10;iRRlEwiQBIqyhuEGP5wuPMoC8B4fyQ+RDtOwKQAnrMpvaAdjqXjaiIE2Y+wedt7+WOIi6ro8LG33&#10;tStBeryvtxDL2hjN7W9Ljx1nt58KkjvpULsBEd8dU4+y20B0d55+DNIj7NZTD7c7px5tdyB/55mT&#10;7JYpx9jtp0+05dOPs1unHGk3gQSJ204+2G496SC0dQgIcIwtwbFuOOFAu/74A5DHUlkR4tGjEC2O&#10;tCsOG2FXHrFPIMLzRvWzmaOxTMYS+cy9e9vpe/Wy00CEp+yBZfGQLnYSUi6Njx3YCWk3OxbEeCQi&#10;wnE92gGVtl/XdrZ3h9bWp7zIyhElN83D+CAC5GM0dbAs5mZQfS6P+TYKyIv36BqA2BogWqt+3pAb&#10;FyRIjH8kv0iIIj4P6nk9+V/MvE5169YF2eVZWWkpriuWu1z28lW4sCOM+tykaYzrzucBi1pZRbv2&#10;1mPAUHv25dft6x3fhyUwl8L8RiBfkeNckgNrTsbIDwSAH9xAftz5zTz6onnuySX6Ff0sgXxS8Dpv&#10;I1l5+TDz3p89sn1cbWQHMr5/hHyU8Ochn+UfPxGU+fhLiIBBghqTXERIiPQoM2VZ2AXmMngrCC4S&#10;IEksEhkJjSewhUSYITCfppEmQOk1EL7+zgaHqb8fyF+PMEifgwDxqxhPPpvIciEOVDKQHhpUybQj&#10;6YWQGnmimgQzvyAfh1/ZmIaBzJChSE6TU6/CxW+6sfwT++H7f9lLL75gJS2LbLdadYODkOj09oXI&#10;jaknOuW9PqZxw4NO1wBLXd7j4vN83OQIGx51EfHUgWNj2dutZVM7EsQwdZ9BNnVkfzt7zGC74MBh&#10;NhfLWi5prwe53UiSOxFRGyK4q0mCx43LENyRdtfpR4H8jrS7zzrWVpx1PHAcCG+i3T39WLvn7OPt&#10;vvNOsnvPO9nuOusEWzHjRLvv/FPtnnMm2+1nHA27o1B/PEj0ILtp8oF226mIHCcfEoh1OYhz2fEg&#10;wmMPsBvRhwXjR4J0Sbz7gwhBzFgiX4Fl+BWHgagP3gsR4WAsibFkB84dNdDORkoinDKsp52M6G8S&#10;osDJe/ayybv3tAn9Otp44LA+lSEa3LdLhQ2ramXdSpqG3eP6iIzrYIx4f7R2PUSD+LHgOPLz9uH+&#10;aRMQYOPM84WB1OJtCUWBhGQtkQnayp7gc5Z8u4VRYIeOna1Fi5b4sQIRN0V0TxIkIYb7f/lhp55/&#10;mFTZtY+tePgJ+/6HXyP5cR5lHDY4bcqptfQlCYb32TFv/dxn6smFPqVlriIz+V7aD6VT3kO+myvv&#10;/dq3pfLYh2TDg1Bf5Zcq8/nEVzNBC5bCJEB+3UZfa9LYiOi8rDGUnqixbetXtn0bor+tICuEwyJA&#10;noQITHJWxAfs7H6hZEEnzjLC53PpPfRroUHLNViU/1te9dN1mYrsNHGUD8thEOBG3mBleB2WGJTx&#10;S7Meg4eJ6cElCm1CvnqgIwF+vmmbfb19mx162Bj7065/Dl8IaYqIQGQmh6GTRWKMREdZ5BfuHUIf&#10;bBAVhr+YbNAAJMfHWhD1gfjqIvKjzEdcmjaobX1a59ukQd3szH0H2xljhtrFh+5jlx4+yuYi2mPU&#10;d8OJh9gtpxyGqG8clrjj7Nrj9rdrEZkx2rvnrEkgqsPtjinjEdVNClHeyhmT7aELp9pjs6fZIxef&#10;AfI7OZDdfRecCpxmK889xR6ZNc0euugMWwn9ndMm2l1nTrDlIMy7zkCEiLbuAjHed/ZxtgL5O04b&#10;D1I8AkR4EEj3AESMhwVciyX3YkSFS3jfEMS48Ii4TL5kHJbGo0HgYwYBOKfhPUNEePqwHnbqnt3s&#10;tL16hHuGpw3rbkf1a2eT+lXZ+N5tEQ22tdFdW9uIDq1sQEULq2zRPLyF0hDL4Np1asXx42YR0AA/&#10;IuHd5KYgvyZ6DCYSnq4FZU96KmM+vTSuhSicH43o3KWb9erZDxFgoTVshHYyzwY2AxnGd4SbggTR&#10;TmELu+aWu+yHn37HfIoRC39M+YhHcFrI/CHWXOOXyrnzy2Wv5i5TP/e9LD8SEj/zBPVFFtL3/JQS&#10;uXx3Z75MxDaZ/tGvvc/KF5WXT0efTc6VX7bmp68UqAgiPKbMp6M/pTVIfgEkssySVxEfoSiQUJ4k&#10;GZbMzGd0+pCCt+MJU9aA+IFRm8pv2aJBZeSnQadON2mTXWANWK7BYVlarzrSS1aZBtuDr9eEh6Mz&#10;/7SlX1p/v6Wa8DJgXrafhL865EBvQH6j/fvf/7HLLrvE/rTLLpaHpW8T/l1mftNAaHKgNAFKR/Bz&#10;U/rmHp83q9uwQYb4QIAAl71c0vG+U8P6daxnaYFN3KO7nYElJB9pueDAkXb5MQfb4okHgejG2U0n&#10;H2q3TeF9vENtKcjn5pMOCWR0J8hvOUhqJUjvQUR3D15wEohuMsjvRLsf0d3jl0y3Jy892x6ddWYA&#10;ifCxOdPtCejuBwnef8EUe2Dm6SDC6fbgzKkgTMiwuf/80+w+tnHuCfYQ2iMJ8jjLz0SkePrRIEcu&#10;r49G5HlEiEqvRWS4+Ggsj48BUR8/zhZjqTz3kGE2mw9cjx0IAhxg5+3bz84e2QvoYzNG9gvL5FNB&#10;gifu0cWOH9LRjhsADOxiR/Zrbwd0b2f796iysV3a2LDKVta3vNCqWjQND1dz3GrzvmBYFnNcQYQN&#10;uVHSCGNPIouEx+vkozxeH8kqFykSlPUKX9uqDta//xDr1gMk2KwFltlsl1Egfuj4sHTj5lZztzrh&#10;j+NnXbnYtn/3S1iBVDsx5lRchURE8nM/1pn72Jy7nNf0D/mIZM17ptGfSD6emHaOtI38Vj4sHfPe&#10;PtrR1/lwdKwbl+C5fVo+yVTn4hFIL3Oe0U9BfvRNRL+5CFDEJ6hc41pjKzocSEzkh05l7QZzOQw9&#10;81sYJcKeD0xr44RyKGN9poAnN09ygi9LCFIDmBBgHDCF716Og8t/yvcXmAPk85KZCmxHOg2qyihr&#10;GaxBDs8XcYAxGfW/IAGZyLAa+k9XluFiaFJuAAlu2LDRfvzxF3v11dXWuqJ1eHC3WSGIjn+VGe4D&#10;xghQhOeJT2UkPhIgy/iQLz8WEKI+Ln8zy+BaQP06dawjIpxx/Ul+WDbuP9hmHTLCLjtqtC2YNC48&#10;snLLlMNBfIeFpS2XurzPRzJ6AOR03wwucyeCvE6xRy85wx6dfTpI7DRgij18USSzJ+acFUjwqctm&#10;2DPzzrO/zD0HttMiEB0+dslZ9jAiwftnot7FqI86D4AcH2TECOJbOW0CCHaC3T2N9xUPQ1TIfhxm&#10;t6JPt5x8iN144oG2dNLYAG6iXI1I8FrIxOJjRtkVRwy3yw7awy4c3d9m7tsXaV+bOYb3CwfaGXx4&#10;ewSiQESER/arsAn9OyAabG9H9K5C2gVEWGUjuVvcroUNrii0bi2bWUs+GI1ouh6XwyGSBhBF89lJ&#10;vrXB8RehCbpGuj4iPUaAPgrk/UX+OyAfiK5s28H2Hj7GuoIEG+cXgey4Eii0wpbl1rlrz/BlmD/v&#10;uqsddtxptvGLHWG+y4GDk2OO+R9jRn3V5JchCz+XmXKui1w075lPdEypI7JJLr1E9qmX075OvZcj&#10;SHaS47GZqr+xr9k+6VNCpJeAwUmGAEFqYVwyRCgC9MQnHVOhehc4AATHJTHl7Vu3B/JLosKoZz5G&#10;f0k96YIt7AIZAp7gmHJANFAefvA8ksGLFyOSV7yomzczPN6Ukf9IeGmdkJ4MAvMa5HSqG8sbN34a&#10;5PDANAhRv0aUk2ewkgvE+mGSQv/Vl9vsp59+sCOPPthq1OBbIdzo4I5wjProLHQkER/zHooMw8PN&#10;/FIKnJMbHbzRXhcEyJv6fOSjFZZuB/bsbFP2HWLn7D/E5h25r82feLAtxDLz1qnjbcXZk2z52RPD&#10;RgUjrhXTJtm9iMjuIfkhpXz/+SfZIxedZveeeyIivxNAXqdi2RsjPhIfCZDk9zAI7sELQJSzzrDH&#10;Lz3LnrjsbHucZZefC5wD3dlhSfwwI0XgQdivPBsRIMj18YsRKZ6DpfCZR6Ef3E0+AsR4DCLQw8Om&#10;yZ0gxltPOhhkOC6AO8jXTsKyeMK+YbOEmIeI8DJEhLPHDbGL90NUOHqAzUR6Mc57xj79bPLQrnbM&#10;gKpAgsdxt5gbJL0qbVSnchvdqbUNr2ple7QptkGtS8IzhE3yGoRHZXgroR7HFeAzlGG3OC+J9DwZ&#10;SidoZ5kkGMv4hZia4X5gFQiwZ/d+NmDwUKvq2M3ymhcimi80/nl6+45d7aijJ1s72JS26WCvvf1X&#10;+/77X8JfZMpZtcLgyiTMuQz5aZ76+eyhee+JR6+rRVAX/S2X78n/0mWeIL1eeQ8eh5EgIf/T8Smz&#10;nzwP9Zmy8vInD/pdGAv6XEhJgPHHIYxVivBEjMqLFGvw3tTX20l+8V5guB8YSI2bIwnBedk/OB03&#10;UZKyEC0ilewJUKlkDkySxhD5yy83Z3SMBDlInwc9kUSFHDgS4s6/ZkudH+A0VC5ZKaGB18TSxYgD&#10;nxCfEPS8L8Hnr4jw/qXCdKabbBPsfvvlP7Zi5U1wJjgWIg7+WbqIjdBbIZTpPJR574/RH1M6liI/&#10;Rich+oOzctnL5/yK8xrasI5t7NQRg232QcPt8qPH2tUnjbdrTzvGbgXR3X328SCgY+3usybZSpDP&#10;PVySIjJ7BJEb7+PFaO10e/CiqfYAIr5HQXqPzAa5MeKbO6Oa+BjxMfJ77OKpwBT7y+WIBK84HzaM&#10;BGEz91z7y/xz7dmrLrKn5l0AnIeycyMZXoSoEmT4GEjzYRDhPTOOswfOn2wPgnTvmT7R7piCKBAR&#10;4F2ICG/H8vyu0w63OxGxXn/8frbkmH1s0ZEjbCHAZwqvOnJkwNzD9wrvHvO1PG6WML0Qke/04b1s&#10;Mt8kGdLZJg3qbBMHdrKJyB/aq8oO6oFlcY8ONrprpe1eVWq9sCTuWJJvjUFg/JYhXxmsj3GND5ED&#10;WBIrsiPRMU0TISE9ER59acplcJ3wNZ0unbvZXnuNtN59Blq37n2srHU7a8b/CAG4M92lS0+bNHEy&#10;lsl97b5HH7Nffvl3iAD9Dmd40wNzidD80/zUnM0lc37LH9Kgr0XQ/yKBpX3O65T3OsnSZ+d5HPle&#10;bn8kcvmc8lm+lpGrgw4FJZnIWOQnopPsdbKpwXt/27fxW4BfIiWRRXKjXsTGaNCTXhrRPpbHZXQE&#10;8yQzT3ZEmgxZ5klRiNGeSC8BdWk97WNZHEx/gdM6DrRkDrAffIF5DnZaT1tdCG/7OfqarUsuXFgS&#10;Y8C3b/vWtmz9wobs3s9q/OlP1ryoufGVLD46UR0FhtekGA3GyI/Ep6UvIz85ZPjIKJyGz7Tx1a8G&#10;cNjB7VrZsXv2teljh9mlh+5ji086wq4+DaQy42QQ3BS7F2T3AJax957PTQtEdZdMB/lNt0fngJgy&#10;S1VGbU+A5J6dP9P+AuJi/slLzwmk9vT88+y5q2ba81ddaM9egfLLzwuE+NyVM5G/ACQ401685jJb&#10;teRSexo2JL8n54MEr7jIHgc5kkT/Mu/ceIxLZ9iTlyFKBGESD19wkj10zvF2N6LSlViOr+S9walH&#10;gPyOsLugu+3UQ23ZCfuDCLlTPAbR4Bgsh/e1xUePsQVHgQyxxF84YX+7MvMa3sUH7G7njuxt5+zb&#10;z6bs1dNOwJL4pN27hZ3j8IrdIERc/brZ2G6VNgSR4MCKltavDJFYcXOQF4iO9wD5MDNIkD80/Lhr&#10;fM+4gfFDCiJDkR7zIkbKJL9IgLG8Zq3aYfd3wMAh1rfvIOvQvou1adveWrZqHUmweYHVqlnTqtq3&#10;t/577G1LblpuP/38Hyzv4LAgQe3+xpVH8rSC5hjnnOYf52j1vATS89/Lacj3vG+RvCJB0ib6XuKj&#10;iS9G/4337CMSG5arTP0R1E/5js7DyzpXrw9L/+Bf8YeBG0X+bRCRnAiPoMwfFemTTRCQ4HYsgUV8&#10;IjsSm+AJz8uCJz7lPeGlETZPXJkGNQ1dCE96n3+eKzJMLnhyEZIoz08G6ZRyUGXjB97rlE/rmfpj&#10;ZNtygnLp/BlsvsCv+r/sopkX2p/+/CdEgg1Bdogc+PAsIgV+QSR8w4/PioHwSHqM/rhcbhDuUWWi&#10;ERJfuFlfP5Afv5fXvqS5HTmgk51/wDCbc8R+duWEAxH9HW23njPFVlxwuq1E5PXw5efbE1fMCoRE&#10;cnp6/vkAiAkkxvyzCy+2p0FmJD4SGpe0jyAKJFGRuBjlkQCfu/JCe2nxHHth4SzkLwQushcWXWLP&#10;Ay9dO99eueEqe3bRpfbUlbPs+asvtxevvcKeufIie2Y+joH2n1t4kb205DIQ6cWhLUaY955zgj12&#10;0an21OzT7X7IBO9HLj9zgq2YDmB5vPxM7iTH+4XLsCxeeiwf2TkAxHig3XDCwXbF+FF2BZb8lx6y&#10;l1168B52+aFDbfYBg+2cUf3DYzPTRvS104b1sDNG9rVTEB1OGNjV9uva1vbp3NpGdKqwofgB6d+6&#10;wFoXNgnPVjZoxB8W3hPkJhOiQoy93qvmkjb8Ux2ul0hPJCiZepVxw4pE2jy/yDp16o5osGf4GGrL&#10;VuVW1KIE8wDL4Sb5mBe7WIfuA232vOvsMz4QvXlr3PiA84bP2iPS4Y8pHV8gAaTnq4fmu/cHpmlC&#10;ivIXSJNd3+hfsY2krgKOiFhHcgLpYjvp4yT+Iqj/OheRnPyJ4PlSr3OXHJbAiAb9ZghJzu/+ivQE&#10;5rEE3hqWwCTBkG6P5KadXpGfJzWf9xAh8v5fSDOESJLzEV6aEH0ZITkOfvKLo7zXx8GNedrEQc6+&#10;0IIGPS0rzwGO9SP8wNPW2zDvIRumvChJfVygzDKY+h9+/MX++u7bVtm2zHb5867hE1n8ICnfCmkW&#10;vhSDCCS8LRKXxYwMeSOexBc/bADUjZEgoxI+V1iYl2cH96y004d3tyuw7F1y8pF23ZRj7LZpIJGL&#10;zrT755xtj181255YdLk9vmCOPXP1XHvyqln2lwWzbdXVl9oLyL98/ZX2ynVXgJwusb8gknuCS95L&#10;eT/vnBDhrQI5MmX09/KSOfbq0nn24tWXoC4BMgShrUI7q6653J5fMteeu5qR4OX20lK0ufhSECCI&#10;kpEi8NS887FEvgjyxYEUeYwncaxHLppiD12IpfjM0+xhLMH5jOHKs/i8IZbtWB7zuUNuopAI7zz9&#10;qLCBc91x+9nC8SNtyYSxiA4PsoWICOcdPhzYy+YdNsxm8cszYwYhIoyf5JoxdpCdt98Qmz56oE0e&#10;3tuOQSR4dL/2tn+vtjYMS+HBrYusZ1lTKy8AgdVvACKsZw0DEXK3nQ9Sx7HnDxK/qZj9VwHJM4GM&#10;/rLyiN5JgA0a5Vn7Dp2tX59BVt660srK2iDKL4RNc8yFYtg1sbYov3DuFfb39z/C3NxmfLc3PPqy&#10;/rOw+fbZp3xHFmTAWythjmVHSH4++rlK2c93gWXUkRCjTv5EfYRsaRfbSvxKkE0aOr5AndpRPwmd&#10;g4jNn1ua+JQX+QcC5CZR5pGYNNl5eDIMEWAkwa8Aygnh5Yr60qkH7bUJwvIAkJt/PMYTHFOBeQ/p&#10;dAGkVz5elGwyVD7+Ev3xgviLlL5o/uIo5eCr3COXrVJfLvCldLbFTRQ+Y/nbb7/a6aceazVq1Ahv&#10;CsRX4vgBVG6MIPqDw/AdXy5/KYv46Hjhvh8Bx6xVlx8KrWU9W5fbGaP2tIsO3MMWH3uQ3XbWSbZi&#10;JiKpWVhezkNEt+gye/qa+fbU4rn2DCK0F2+82p5busBeuGGRvQR51dL59iyI7DlEdatAXi9eO8+e&#10;AeE9T4JcNDtEeS+D5F6E/NLiS+xlLHMZwb1yzVx79TpEfNddGeqRAF9YMi8QIMmPJPjiNciDAJ/E&#10;cpnR3gskUkR+q9DO8wsuDkvpp7A8fhZRJ8mPD1vzHiN3ku8975SwAXP/uScGArz/3Mn20AUn272I&#10;DO+jDmR462njw5slIRKcfGh4P3kBX6s7ch9bNHFs+GINP7hw7tgh4VNefOeZr/1NQ0R48oh+diI/&#10;0Nq/k43pXmF7dyy1/btU2H5dSm1YZYm1K2xqzfIaWGNE6rz9wDdt4jvW8VowDd/2wzVSxKd7gcxr&#10;Q0TkyC9t8y2T1hVtrEf33tauXUcrK20T/kqzWXNE+ogC+ZHUJoj6z7zgInv/Izj35/GjBlzihS8N&#10;fbA+fKWI0SAdXxBR+HlHHdOdzct0GVP5BG/h5IrqPERiqitZ+fTxfZ4p8x7+XDwJesITpCMBbsw8&#10;shbuAWKcAsmREN3Gh4hPsvQ1vt7GTZC4BA67wBkyI3mJCBXJieQ8+VEvslM9IdQDkfmILx39kbBy&#10;kZ4nPMkiOOVVnosIY1ieTXBMpfNlKk/rpP+/dKrn9ZKZ8iLyAsUL95n9+st/bPVLq6y0pIX9GVEg&#10;X48KkQKWwOFrIlhWhe8Gggz5x0NytoQEEU0g+qtVp441aVTHDuzf3WYfjkgIzr7s1ENtJe/1zT3f&#10;Hrlytj0F4nt+2dX2DAjv+esX2ss3X2Mv3UQssdW3LkV+ib20bJGtAjGuQrT24vUL7MVM1MbI8NXr&#10;5tkLi2dhiTvLVpP4SFxY+r4AsmQUuDpEgpchD3uA8qoARH0Lcfz5F9qqBYg2Lz83PCtIwgvEt+DC&#10;uARHNPg0yJEPVz84E9HfhVPDTjP1jzNynTM9PIbzwPkn2X3nnIj0ZESItJtiK8+BjgSJSPGuM7mz&#10;fYzdOvUYu+b4g23ZKeMDrj/pcFty/CF2IUiP90XnHb6vzeGHHw4daeccsLudNKyPTejXzSYO6mKH&#10;921rB/doZwd0rbQxndvaniDBNi2aWXM+GB0IkD8+fIMk7g7HawFSQzTID83ybz1JdtVRX+Y+YCTH&#10;BmEzpGFeYysta22dOnYFuoUIkN8N5AcR8gu4FOZOf1M74pgT7Y13/hFexeR/+WpZ9xFI8P0P1oXP&#10;ZfmlsEhBBCFS8fNQoF7zVFAZ5TifFellz29C+bQ+Dd8HpuxXLpudnYPXy05lRCA/YAMQPmACAuSm&#10;CIlO46VoTzqRoHRhCRx2fvn4S9gEieRFogsRXYbg0mQneF26nPk06em+HwnL60VoXs5FdpI96Umf&#10;5AnaJTdkOdj+ounCSc5VJqTL1ab06oNuEMdfzmRycBm8KVw0fnD1M/vyq+32n3//r80485QQBfL9&#10;4DwspRrzc+0AP5/E16PoTD7aCM/98R4UH3uBE+5Wu6Z1Kim0afsNteux7L0Rkd9dF0+zR+ZdCOK7&#10;yp5DdPf0tVfZ8zcusRdBeM+D3F5G+sKyxfbcdVcF+UXIL9yw0F69ZamtZh42L4AMX8BS9gUQXlje&#10;guxeBPG9iOjt2SvOj8tg6kGEzyKq04YI7xWSuCiT8J5GVPcESYyPz4Dg/sJ7iSjjJsjjvO9IUkTK&#10;ek9yUwR6PWDNuuHeJJfHWI4/dNHp4TGa+0GAjArDxsnFZ9o95zNK5CM7J9uKs0+0O6YdG3DjqUcG&#10;8rv6uIPsOqRLJx9uCyeOsyuP3i98pHX++NF2+eH72LmjB9tpe/ezyXv1sImDu9gR/brYYb072tiu&#10;fGC61Aa0KbIqkGAh3wFuGJexIkCmderUgsyvzMQNEr5L7KO+GAny7RL8kDWADSJGEmD7qk7WGQRI&#10;EiQBNskD0eYXWXFJseXh+h94xAR7871/wEkz97bgvPHRFzjxxxvD/8+sX7cxixBEGEQu8lGantea&#10;p17m/E3rlHroGD6vY1BWPq3ztt6GhKbP+PM8mFcdr1PKt7X4+AuJL+wA8yHxFNkp4mNESDlrE4TR&#10;n5790zvBJK/qDyRAp8huCxw7yCAWkpsIz8siyi8RgYUy1Cc5pSM/EZlkkZgvZxqJJe4wieBkTzlX&#10;nkgToC4k5Vw3fwleFMm6H0JdvCcixDraEVP/4jFjSjvWi3U1gXARP4sXkrvCv/7yu733xlprU1Zi&#10;f/rzn7FsYgTILwZjCdWsaXgkhp95J9kxwghOlyFAPvPHD5pyOTa6Vy+7ZNLBdt20E+yuSy6wh+bP&#10;sieXzLenly2x52691p675Vp76bYbsOxdbE+QyG5abK8hv/rW60IU+AoiwtW3XA3yW4jI70p7HsT3&#10;0g1X2SvXX2nPLbokbF6QAF9CRPfcgovifUDexwMxkeSemcfdXyDcH7wIJDkLZImlNAlz8exAlM8x&#10;6uP9vysuxNL5UrSFZTRSEicfuyERvshjgTwjzgvLYj5bSLJ8bM5ZiB7PCQ9hPwiye2jmFMhnYpl8&#10;dngF737eLwQp3nbGRLtr+vG2/OwTgnzDyUfYtSceajcjKrwJhLgYZLgQWIIIcf6RY8LHIGYdOMym&#10;7zvITtm7t508vK8du0cPO2FIFzuqTyWWwuU2vEOp9W4dSbA0Pw9LYkR0IMJ6iOYagNDqI+UXZgIJ&#10;4rrwMSX+mx6/Oeh3iInwF6Iob55fYG3aVoVn/rp07mHlrdtYXuNmVlBYbC1KyqxtZSfbe8yB9swL&#10;r9qXW3bEe4B0ajg3nZzf+uObIB/8cz1IkRts2REUwXnmZcKTjuanoPJkvkbZl3nkajN9PEJkJVva&#10;CbKJdQWeR9Tp3NiG6qi9sBmUecZW5MdUG0aK8DwReuLTu/shAuTSVxGfSExEJuILJEcZ+CqT9+Sn&#10;vHS0+SpDTESa2Hye5dKLMFUnXU6ZJCN9cp8i6qNMXRKtMfVkKOgC+7zgCTCWM8/243EI7USzL9LF&#10;crWT3CMJCB9z4MTcaJvR5v/+bjb7gjNCFEjnCX8gzmcAQYINGyLq441zkl692uFZv9p8Lq1BPauN&#10;aJD/i1FRlG9H7zPU5mKJd+t5p9qjCy+zpxbPs2d4Xw/L2xeAl5bfbC/deZOtvuMGpCC+O5eBAK/P&#10;EN819jJsX7oOS9+liPiuBfmB+F69aZG9suwqW4UIkI+1vIRl7suIElcvW2Cvshy2L4MQX7kOS+Sl&#10;c0GQs+2la+faayy7bj6WwShDnvcIX8AymCS4msQKUnwJRPcyltaUw/0/RH/Pzr8g3Bd8GmTK3WVu&#10;jPDBaUZ+fLuEESJ3oPkc4mMgwccQDa486wQsh0+x+0F89/ANE2DluSfZ3TMmBwLkhxlumXo0IuPD&#10;kT8eUeFxYWl83YmHITocb4uPPSB81PXSQ0fYzP33sFkH7xU+ynr68N527OAOdky/tnZ0/w52YK8q&#10;24PPCZYVWtfS/PCPdi34KbM83v+rG68Toj89OK1bFbx2JD8uhZmGpTCiP+4q84MLZeVtrbysXYgE&#10;K6s6WvOillbapsrKQYrtO/Wwrr3628Jrb7TtX39nn2HehNfg4OT8OAKJj87+/j/XhS8SiRhIGCIK&#10;IpJJQjRpqEzzU/OWsvS+PJeeqT8WkRBWEq1RjsQloo7L17CZw2V+hsio40aPf6FA9YhQ59P4Bki4&#10;55chviizXvJlaMGTHklQO8OBAEP0B5C4qiO9NJnBwb8EsdDRv8yQkkgvEB3gZeW/zPwxOokrTWZp&#10;eL2X/1iPF4qkxDyRkBdJi+CFYV56T3AiNoH6tL1AvepGAmV+cwask5Ae+yY5gu1R5yZWJjIM7wh/&#10;vMG++eEnRMobbcjAniDBPxs/jtmUu4p0GBBdfTgX3/OtU4fPomHZSzJsUNtq1atrjerUs6Hty2za&#10;ofvaDWdPtocXXGx/uWERlruI5lbcZKtuW2rP3HSNPX/r9SC9m+yVO26y11beYWvvuglL36sRESLi&#10;W7bQnlsy1565ClEbiG4NosCXr8fSGTru3r56AwgPpMd7gquxVF57yxJ7eel8kOB8W4socfV181AO&#10;OxDhK1dfFjZHXgE5rgLpccm8BmT4MgiNBPgKd4mxhH5m/vmB5Fahv9wUYdT4PFKSHh+/oS48H4jo&#10;jwTIe4BPzzsXOj6PiCXyxVPtkQtPDY/J8BEZfotwOaK+e86JBHgvSJHR4J3Tj7NlJx9md06bCPIj&#10;JiEKHG83TD7Ubjzl8PAF6yuP2tcWTtgv/HnTvMNG2OWH7G1zEBGeOaJPeHNkEpbERw7sbAdhSTys&#10;Y5kNadfS+le0DB9TaMHbFY1AZrhGjAj5PjEJsHp5nHnshcvi8J3Ahowc+YdU9a0xCbCsIjwL2LlT&#10;d2tX2dGKWrW2wuJW1rK0wgpbtLL8olJbeM0y+2bHj+Fr4/zYLgmQkeBHyAfy4+fXeC8Q0dD69R+j&#10;bGMgpGqiyCKjbEJJ6wjWJTT3BZ+XLdvQsRIyi8eLr4xSzzzB/rAO6pK8QuTGJX38ijXJi7vcoQ7s&#10;RGwkM9p+CpLcgOOEf35je8GOJBgJLxBgaO+PBCjy8zJBmUQYCDC8ywsi8eTHVKSm19o8KVUD5QKX&#10;vYoWvb2vl67PvEhDOuVVT3LUU0cyigSTJjB/0aJdQmrU+zyhPFNdfMoe0rEPjPqyiS4SoWT1MyFH&#10;prE/TOOk4a8XQnJM3n8jCnzykfvgLLuGPw/n8qhhYzhUdfRHR2JUAQfiZ+7hVPwDoOZwosMH9bQl&#10;U+H082bZY4iwnsMy91VEfK+tuNVWL7/NXrzzNnv5jpvtZSx5X7kL+uW32ioQ2Us3LkL0twQkuMhe&#10;ZGR37fywxH2Jj7AsBoldd6W9BoJ8DeWvoXwN2n0D0eJaLpNBZiQ0kh43QNbejPrXMSJElHctd4Yv&#10;xXJ2Vrg/+AqWuVzqkuwC4WGp/Ox8LJvnnxfuI1IXCBAyyS28YYIy3g98bPZ0LHWngvBOD2+NPIAI&#10;L2yAhF3g47AUnmz3nnOirUC0d/fZSBERavl711nH2938JBc/snD6MdBPCiR45/SJdj0IkCTID7gu&#10;AvktmDg2PDg9//CRWBKPCP9ux3+yu2DMEDtxcGebMLCLHTOkh43tUWkjOpTZcESDvcsLrbKomRU1&#10;4ZKYf4PJiK8uro0jQEeGYZME5Mc/acrLQ0TYqEH4d8C2bdtbJZa7rUrbhO8B8r+CuTQuKS4JJHjb&#10;XffYd9//Esjvvb++Hz6zRsclOfwTBPi3v39QvZTjV4dIPpGQIpkEZHQirVCWQ5cmNspMJXvyky7W&#10;jW2xTZKz3lfmF5OyCCqjr36HHn0LQJ34dRuUZ+7l8Q/ORWgks0hoKCN50nccSYY2gUi2cWxEfoQI&#10;z5OeR/hPEB/5pQkwkBmIho4tgqomKURglEMZbALg5LIX0uQgver6PCFC0XE8wcToLyElT1i8MJFo&#10;sskuF/HRVkSZhtpLg31UXygrTcjui2qk+xzbZV9g+/kW4z92rfsIv9q4SD/+8KMtWzjPSooKbJda&#10;tawed37hNLUbcNnL/+iNz6I1bFQfS60GIMD6VllabOccOtbuvuwikN8Ce/bma+01kNxqkNwLlBHt&#10;vXHf8qBbdctSEOBNtgbyS7dea6/efh2IjyR4LaLBxZlHWC4Jj7zwft8aRHdrb746PND8IiM+Ln2B&#10;l0L0d6WtBl7Ccnn1DVfa6zcusNe4RAYBcqf4+QUgtkUXgVBnV5Mb7/8xynuRO79zptkjILLnEO29&#10;CnKMUeCF4UFr3lOkHB7C5lsqM6fY47NAgIj6HkZk9/AFp9hD504OH23gq3MkR+4kP4xlMT/VxWXw&#10;XSDAm047KmyE8FNdt/GjrYj+VqLe3SDM26G/7fQJdgO/bn3cgVgGj7Erjxxl1xw7zuaP3yf+xecB&#10;e9ocPirDP2ca2tOOGtzNDuvX2cZ0qbAR7Usyn90vsor8plbMx5caM7qrG5fCuFYiQKbaxGLkR/KL&#10;f4vJe7v4EWteYFWIAiurulqLwpLwYHSnLj2skA++Y7k896ol9t13P4fI7x/vf2T/+PtH4duAimTe&#10;evuvgQQ5h8J38TbwtTlEVZRJBGHZzKVxjNACSCoZ4tA9tzQBepKLOiAQGW0TOx6LBEay4nGqyS0c&#10;GxEX71mijP1lHwN58/hA7LMiNdaLdXUPT/DRHL/7xzyjQNnqXHSOzHvC8ylB0uOPBsEIOhBgJLxs&#10;0hPxMaL7CrIIiqknApGWyv1yWWVpQhDUlupLT1uVeV2sk01+IjflmVKXJkCmXs5VzohRUaNAfYw6&#10;43nEPiT9ItQ3pv48k3w8tkhX4H2RDz9aF/5/+H/+/T9267JrrHbNP9luu9UKS6fwmStugtTDEopO&#10;g+VW7bp8RauejR3Q1ZZOP8UeuOoSkN9Se+3uO23t/Svs5btuDRHgGw+ssNfvudNeX3m7vbriFnv5&#10;zmVhKbxmJcqYv+FqYJG9AgJ7GUtZLl1f5AYFlqp8vGUNSe/GuBnCiJDpaiyPX7t+ga1BumbZlbYW&#10;dVdfOw/gvcDLw/09EhjJj9Egnxt8gRsnILQXGAGC9J7G0vbZOWfZc9z4gI73AvnMHzc9niNBchPk&#10;ivPt8Uum2RN8C+WSM5GeYY+D5B7mIy9nH2/3zzjeHuIHGy48zR4BOfLRGe4S8+sz3BAJKR8Fgj2f&#10;K7wVhMcl8QoQYogMz5wUN0hOONSWnniIXX/SoXb1sSTDseF/UGaP2zP8W925YwbbqSDBY/fsgUiw&#10;e/i/Yv4p/IiOpdavTYl1Lim0NkX5VswH2Xm7oh43QyIBivxEgEwZCfINEkaDYeMEEX7riirr2Kmn&#10;tSwptQpEhGVtqqxxXl54d/isC2bZDiyB+fTAPz/82N597x/BcUkGdOY33nzX/v6PDzNREYkHBMAP&#10;doT7YwlJkLi0LCX5VJMgbD5zJMj5KTkhukyERfJBnbjjynZIZkn0RvhjBttMPwmRmMgoEBraZt5D&#10;dt4+RHxZRJjpf6ZfsW88JkDizbSlKC8ti/zYj/A1mDTxifxETNrBFSl5mY7udcrnKvMQSaTtvY6p&#10;J5QIkkkkpkhOiewhUvOyiMfXUVlCdtlk6vuQTtM632chRn3UMY0kSOKLui32GfIfrVtvO77FL/0/&#10;37duHdpajRp/Cv8tyx1FfpapSV4jy2uUF16Yrw1nKm1W36YcsJfdedlMe3QplrG3XR/Ibu19wL0r&#10;7K2H7kH0dxfI7nZbe/fttgaEt2bFzcBtIMTbbO0dy0B8i8KGx2osddfevAgkOD9serx8/RWB+MLS&#10;9oYrwtsha29aBN1Ce/3WJVgOox6I8kWQHDc61i4jKfJ5QCyJUf/VAG5+zAIhzrbXSIQLsQRGNMi3&#10;QFaB5F5cxIesEenxvWKkjAL57vHzIEvdEyTxPcq3QhAt8qszjwH3gcQeOvdEe4RfoKEOEeDDGQLk&#10;V6kZ9fEe4KNzpofPcj2ICJKPzdwBwiMJMjIkbj1jot2IdOnkw0CE44Nu2alH2fUgRf7FJ/8QauZ+&#10;Q+yc0YNtOjB1nwF2/O497Oj+He0gEODYbm1tWMcK61lebB1bFlp5YVPLb9wo3LflvUASniJAkV/D&#10;evgBy9zSiHreM6wVPodf2baTtW3Twdq0aW8tSsqNn8rftXYdO/2sc2379u8xZ74MBPjOO/8Ijvsp&#10;CJHEt/rV14NDM4JiGkkJUWAgqogQUQHxm5WRGKo/8ZYhEYFfLopEEutJ722Z6vuXIZ8hKYKEEvsT&#10;icrnZePtfNl/s63WZYg168/fM32LxAySdHV9G4RIkCAJMq0hsquOBCEHHZyZxEWHzkV4StM6RUvM&#10;ixxUHpeCST0hu3627Mkk3n+jPjfpESIbwpMZ9UQunYfqSub5qB++T0x9370unqfyrq+fx2V6IECk&#10;/CX9CMvgdYgCt27bYd/s+NYO2n/fuCsMZ+Gn2wuaNbLWcLJG4XGY+pbftJF1b93C5kw6zO5fcqU9&#10;v+J2LHdvszX33A4SvMtef+DuEAmuvTfq11LHsrtvszfuucPWMgoEYa65/VpbC6zmfb4br8YSd5G9&#10;fssSe/O2pVG+eYm9cfNie+2mhQEkwpeXggyhexVL35dBcq+DKF8HATKKC2+JAK/w/iBIMBBgeAzm&#10;EhAm3yDBkjgQHAgwLIv5vOC5gfxeA3myDd4T5EPRqxgBXjTFngAe5yMuIL5HEfE9gYjvyVlTgTNA&#10;jqeHzRK+m8yPtPKtkbAJAnLk12zunnGiLecyeMYJdgcfj5l2XPi/Eu4Mh2gQ5STGG046wq4DEd5+&#10;5rF28xQ+RH1Q2ByZc9AwEOCg8B/JZ4/e3U4e1ssmDexoR/bpYAf16mCjuvMjCuXWs3WJVRQ2s8Jm&#10;efGNEUTtivqyiDC8vw1yzCyTw6txdetY06bNrH27jlZZ2dFKW5Vb6/J2VlTQItwPnnLmDNv+9Q+Y&#10;i1sC4b337vvBoUkIb771nr3z7t8DCQQnByF9QrL4JH6ZXKQnOeSZoq4Ql6gkkYi4ySJCiYSXRHgk&#10;n2gXd6Sz2/NkI50iLvVZROShOt5WetWTzOPxa+tqv7oMOhEgZdqpDR2X7TP1y9+wBA4RH5yc6VYS&#10;H2Tv3JKJNCHSyf9oR5uENIS4GRCJQHV8Xdn7en7DIclTzhDKf4EnM0946TSXTiTJiE19EdRXPQLj&#10;dVFmXe00s05s14M2XF5wJ5gTlkuOL77car//9m+75KKz7E9/qmEN4Sh0nj5dOlqvTu2tdq2acLAG&#10;VlrQ3EbAAZdOO9EeXXatvbiSpIflLknvvhX25oP3QL7b1kB+/X5GgvcgErzT1iASfP3e2+zNu28B&#10;brU3sRRec/v19tqtS+2NOxBB3nadvXH7dfYWdEHGkvnNO2+0t+6CDZa6ryydHzZESJBvIBLkhgjv&#10;/73KR2cyBBg2RxAVMn2Ny2JEfy8svChEfASf7yOex5L4ORDg8yAvPjdI0mQbxJOXTg/L2ydnT7Wn&#10;EAU+hujuAZDYoyDDZ+fOgP4M6KcHouRD2HyGkM8EEnzT5BFGflwOn3+a3X02yO/0Y+ymU8bb3Wed&#10;iCXxKSC+40B0R4Pw+MzgceGB6esmHx6WxbdMPSYsia+eFO8Hzj54L5AfSBAEePa+g+30Ef0QCfYM&#10;BDiyC5bCndtaPxBg2/xmVsJ7gU0ahYelRX4CCVG7wrym4T3iRo3CUpjvErev6mgV5W0tr2ETRIJV&#10;1rl9Z8yBP9upZ55tX3/zPebaFvvr3/5pf//7h+FPt9772/u29vW3g0MnJABnJ0EgyuMyMMqRALUs&#10;rCZLXy8DEUrQsy7rOTIMbdIWUaYIxdcXwagtyml4G+lUV2VqV21QVv6/6XieQiBBlFNP8E/KFPGJ&#10;/JRW3wMM9/lcpJeO+gifT5eRENJlnhxiZMh81GWXJW1E0ohlnmSSsoSsRGzSSb8zXSS1RJe291Db&#10;8fi8KcyPryZE6OHHIv4AJP2inO4no0DeQObjMOFGM86NS+H//Mvs2Scet4LmjcN/VlSUltigHt2s&#10;basS27XWLnCWxta6MN8m7r27LZ99tj16/RIQ4HJ789H7sey9z9584J4Q8b0Gwlt7712Q77A3EPm9&#10;de+d9ub9y+0N3v9bfpO9c98d9haiQ8pv3rXM1t5yLZa3S+1NkB/xxu03gBSXgQhvsLeYhh3gq+0t&#10;5N9BBMkd4de4UYLoj8ve8MDzkkvCri9BIuN9QRIbCW8Vlr68FxiXwpADKXKnGMQIvLAAMqK/FxbM&#10;tL/MmWZPYVn79CVnAKfbY1jSPoYo8Jm5Z0fym3OmPT33LHv6shn2zGXn2l+Qhg+y8nlBvjHCz3qB&#10;AB8Nu8hTjK/I8XP+fFvkVhAf/9CJmyW3IhK8dcpRiAIn2m0gSZIiCZDR4HUnHWpXHj3KLj9sb5t1&#10;0F7hbZGz+EdMYxEJ7tU33Asc17uDjWEU2K6VdSltgSgwH9E6okD++TpvX2TIThGgjwrj4zDxj+ub&#10;NWtm7dpWWdvWWP62KLcWxaU2uN9AXOvmdsq0GbZjxw9h95fR3vvvr7P33nvfXlm9NmyAyPkFEpQn&#10;gmpCyJCBiEMQgUhmGtpiSh2Ir/oYXPZmjkOQQHz9NLmxXLYiNaaC9N5GsqC2fJrub7Wsc0U/+Wdk&#10;1PvjEOyTwHwgQN3rU3RHR/ayUskqS5eTCKQXvE62SRnzCeHkQiQPEgYipOq6UZ8mNl8vrfu/SI+E&#10;JFn1uBnCNOzaOqKLfc/WSY5lybFi/yPUfmwz/n/xJxs2hoej+Xzgh+vWIQrfbu+9/nfr1bWL9e7Y&#10;3kbtubv1aF8ZvlTMP9ouKi60zhWldtoBI2zlHCz/bgd5gfjeeewhe/vhBxDtrbTX7lkeyPANRIRr&#10;7r7Z3rr/dpAfIsB7sBzG0vc1kN0aRHdvIxJ8Y/kye+1mLn8X2hosbdeC2N688waU3YwIkNHfjfb2&#10;ihvtneU3gwwZGZIgQY4kQO4IYxlMwlvFz1tdPTs8FE2d3hnm7jDv/ZHkXsFSmHiB9/7mn28vgzRf&#10;5JL4CkSBmQ2Sxy8+zR457wR7cuYpdv8ZR9lj5x0HAjzBnob+eRDg4xdjSTzz1ACSITdFHoPM/y65&#10;75zJ4RlBfrmab4w8wI0QftH67OPDZsh9WCLfccaE8K923BjhcpiPyIRdYuj5B+838L3h4w60hRP3&#10;s3njR9q8w0fY3ENH2vljh9i0kf1t+qgBdtre/e2EoX1s4h597JB+nW2PylbWrbzYqlq2sOL8JlbY&#10;nI+6NArPbooERXxCuCcIEmTK5z5LW5VZZduO1gYoKCyxrp26WYuWrey06efa11//aIz8uAHCHd81&#10;a98Kj8TwAWg+HuMd3ZOCh/TeRoTiZZEF07ROeumCTMKRnKqf2GcTkE8F2UuO9WK/0zodR+fBNES2&#10;GQJktEq92pO98gSPX70EpgN7ctpZnpCT5yrz+mxCSKI3H+F5kohLTcp8iDkSBPUiIZJKcvxYxxOL&#10;7JmqXUE23tbbKVW5ENtjeXLO8fgxjefwx2VwzMc2Cbaf7oMIlzesN+EYG3CB3nzrHVwsXOwPP7VJ&#10;Rxxivbu0t+G7D7EhPbtbozw4TKOGVlVRbj2q2tjk/YbZSkSAz916na0Omx732zuPPIgl8N1YDt9j&#10;bz9CMlxuryKaW4Nl7auI3NYi2nsFUdxq4BUQ2FskNRDhmptjdEcCfO1G3vO7OkSBXAqvvfnaeB/w&#10;unmI+Hj/D/VvWBR2gt9A9BfJDlEfyW0J3xeeHcjvjWVX2moQ42qUU36NO8QgyJf4mMz8C8K9QC6T&#10;11x3RSRSRIu8f/gciPEFLI2f4/u/4R7gaYgIz7QXrjjfXpx/HiLCaeHe4OPQPz/vnLgJgmUtnw18&#10;CJFieE4wszPMT2nxM1r3h0/8Y+l71gnhn+30t57Lpx8L8kPkB+IjCVJ3F3TXI/rjNwWvOnps+JP4&#10;uYfvYzPH7WkXHzzcLjxgTztz1CCbOnoPO3Gv/nbkkB42vHMFIsBCq2xZaGWFzUCCTcO9QP6viCc9&#10;HwkS2hHmJ/gbNWxkbSoqrbSsjTXPRzSJ5XCTZvl27oVz7OsdP9k//vFRID9GfmvWvh3eDKET82Fo&#10;kQMdWyRBQkjrRBaEdEwle4KQPg2VeRsRoAhJ5d5WEPFR72XZSc/U98/n0/0W0mWCjqt2mYr8qglQ&#10;Du3JzMsqlz6mcYlMWVAbPk8kxCcdH6ykjna0J+IGQZqgRBzhXdoQCSZE5e283pf71Ov9sahTfeaz&#10;22J57LvOiX3XOelcs5Ed9VFWuzwul72S+eL3P9//yD785ye2/etv7MeffrK5F55l7VqX2OA+Pa1f&#10;x07WqH69cH+porSV9ezQ1s48fLStmDXdnlh6lb284nYsdVfY2vtX2hvcACHxrbglbHy8tvxGRHsg&#10;MqRvYdnLe39voezde28H7rB37sXyGFHgW7ddZ2+D8N7JLIlDFHjHDfYmCPadQISIDm9anNkgWWiv&#10;XDvP3uRO8fXzw70/LnW52RE3PvgGCAgTpEYyXHvDfNjzLZE59sJVF4Zn/15dehkIck58de56ECns&#10;SaR8aPrlJYge+WFVRohoO26uXBLI9lW0/dy88+3ZK88L9xRfYZ73EkGc1PMDCY9h6fw4v3ANonwA&#10;JPjwhadiORz/lIlEyL8FuItvhvBvOUF6jAJFiJRvOhlR4LEHIhI8yBZPOgDEt1fAnENHhAek+Rej&#10;U/bFUnjkIJs4tLeN7tne+rRtZVWlRVbeoiBDgCQ5El8ku1xRYADKaiNS5Bd/ysorrGXL1pbfvNhK&#10;W5ZjKd3c5i1Yih/I7fbOO38PkR+jwH9+8LF98OHH4blAOjAd3EOOTzJQXsTAvAhDOsm+rqA2VU82&#10;kkUqaXvqJXt4G19PBEV9us10P3OB5euq/0I0ifp8P3QMjp3Ij3INOmx08AgSmJycZSK0bKf3hENn&#10;T4ghidDo8EJiz1TLytgu6zGfREYiKE8ekbBEpAmxCD6fS2bKdggv50LSt2gX8+xHMiaxH38kQ7ad&#10;6/ixnXiOAvX8UgzvB36Iic1o8OdffrVlCxda59ZtEO21s7YlLeAMDa0Uy992Za1sYJcOdsFRB2IJ&#10;fK49ec2V4T3fNxD1vf7gSkSCK23tvXfaqyAyPgD99oPLsTReDoK8FcvgO+ytB+60N6B/Z+Vt9jZI&#10;8O2Vt0K+xd6B7t0Vt9p7990ZgeXyu2jjb3fdZH8FUb4Ne26IcAm8FhHja3z0BaRFogubGCS1DOER&#10;r4Ds+MEDymsQ/b16LYgNEeCqEPnNxvIXZUtAaIgA37w17jbTTvUZPfIeId9OWXP9FfHtksWzwhKb&#10;zxe+APJ76epZsLskLL+f4gcTsPR9nJhzethIYRT4MJbHT4AQH75oanhQmp/buudcEOD0Y2z5tGPC&#10;V6h5j/BOLIHvQDR448lHhPuCy045whZN3N8uPXS4XQLyu/Ko/WzuYSPtogOH2umjBtrkvfrZZCyF&#10;j9mjpx3cv6sN61xpXStaWllRvhXy2468D9iA5Bc/ZqFvOHoylMwIkDvCxS1KrVVJa2tZUmblJa1A&#10;ik3s8oVL4cib7Y033g2ExyXeu++9H5fAOciPSJNAmiiko83OyEbw7UnHOrJLl3vCSevSdt42XY95&#10;9Vk61suFdJ8J2afThPgShAgwOm50YMlyduU95Nhy6kTPfNSJ5KT3hBCJJhJFkle9hPx8WSRAyrFM&#10;9p5cPKTzdtE2KffHUfuxjHr1MfY55iPRccwS4vPk93/3g8dJziUp4/3ADz9cb19u+daeeOBRG9y9&#10;s1WB8CpKCq1FQRMrLSywXh2rbNTAPnbWIWPtLkSAz14z39645057C0te7gCvAfnxQec199wS7v+9&#10;zt1ekBk3P96+/y5EgQAiw/ceuMveBRm+BZIT6ZHo3n/wbvtrRv4bSO/du26wt0B87yBqfAtRIR+P&#10;Ca/F3bgoPPcXlr0gQJLSWkZ9IKo1180F4scSXlh0EWx47y9GiFwqv3w1yAsRHR+feef2axBpXh92&#10;od+4eZG9DrJ7/YYrQ9TISJAfUHjzprjTzPprEHGu4YPZON5LOPZLaJsbKc9jicwHrJ+ay/8amWaP&#10;XDjF7j2X0R+WwxdOtfvP5R+2nxkiQP7L3Qr+NeeM46E/3lbyD+BPGw8inIAI8KiwUcLPaPENkYUT&#10;xoQ/kL8KBDh//JiwBJ4+ZrCdOLyfHTWkp40f0t2OGNQdy+B21qttuVW0KAwE2LRJnuXxwweBBEF+&#10;IDqSnZ4B9ETIpTAfh2nVCsRX1tYqK7khUmb5+QW29MbbMa92hHeBuRHCZTAff+FHUdeDDEUk3skF&#10;5qWTjZa/3saTGZEmo7Qul8xUMtvyeS+TfNJ65dPw/VT/2Fct40WQLPPnQNm3wdQfizvCfH+a5Mdo&#10;OmsJLLKLhBURyyIZRpl6kUIkn6SM8I4fdXJ4T4CeBNKyt/NQ28nxE2Lxsuwj4SW6XO3Gutn9k41k&#10;glEs7Xiu2REf6yrv7SPh6tykY96fLxHyKP+UE3TjF/bCs6tsHxBdt6oq644oML9JfWvXqtj2HjTA&#10;Rg3qZ8fuO8yunz7ZngFBvLocy10sf9feu9xeuXOZvYqojW9/rL37NlsL4nv1bkR4Dyy390Bu7yFK&#10;fPfBFfbeQ3eB9LAERvlfQYZ/exjEB4J8D+T41/tBgEBYDt++1N4COb1zF5bQkF9btsDWMPpbOi8s&#10;UcOmxpX8f5DZtobRHgjw9WVx+fvSAkRsICoubbkD/Mq1JMHZWMrOCfcF38ASmg9Qv3Hbtfb2ipvC&#10;WyWvg/h4T5ARH58z5D1CRpmMCrk8XnPDFYg8oWPdzNKaS24+C/h05vNcj8+aZg+B8BgNPjaH0d/p&#10;4VU5/rcJ3w4J/0YX/vLzJBDiSbZi+iS7LfN3oXeccbQt5eeyJo2zK44chSXw/mEZPP/I0YgEEQ0e&#10;NNzO2293m7rPIDtqcE87YnB3O3xgVxvZrcp6tWltFYjS+ZxmU5AgI0A+GE00whJXpMe0Tp3a0De0&#10;woKizI5xfSstLbWKirbWpk27QKDt2rW3F15ea1u2fGPcBPng/fVhyfb2O38LKUmAaZpARAheFhFI&#10;J7DMl6st5kUYvo7akN7baEmpKIt6L8ueebVDWedA5OoHz1P2nsC9LKieh3Tqi8jv/X+ujwRIx5UT&#10;61EPkWK2g0fH9s4cCSOJ7Dy8gwu+zKe8JybZE4ZPJRM6ntcpn8uWSPREJPKYp8zzi3naavMlfZyk&#10;rUh4cWxim3GssvuSltUPni+XvQkRghQ/ZxlA+01f2oXTp1uXNuWIBLtZfuP61rZVgY0bOhjE2NcO&#10;37O/XTPlBHvmuqvs1fB62+2I+u4A6d1ia7GUXYuIbS2I8Q0+/gLCewNR3Ztcyt5PIgQBYmn8Fmzf&#10;Rb33SHggwL9B/zbqvrUCy2FEkK/fBvJDhPYmIrPXEJWR+FaH1+UuAQkhIkMExk/l874fCTFsfGQI&#10;78UrL7JVV5wXdnm53I0bHpcjGoxvijBaJKlx2fzW7dfaG7dcjcgOS2ruIocNkYuDLSNH7iJzSUwy&#10;ZRkJ8SXo9dwh7wNyR5lfknl4Fpa9F55ij/IL0nxtDiT3wHmTw99v8tNZ/NAqvyQdngc867iwUXIf&#10;SHD52cfandMn2K1Tj7TrTjg4kODCY8YGElzEHeEj9rGZIL7LDx9lsw8Zbufvv6dNHNLDDh3Y3Y7c&#10;vZeN6FZpHfEDVdy8qRU0a4wlcMPwvm/9BvGbgfxbAxKdor7GjRuD8MqtdeuKQH4NGjSy4uISkF6V&#10;FRWV2K677mK9+w6wv8NJP9v0lb37zt8RAfLVrc/C4zAiQE8mBEnAyyJCEZ3KvI2vI4g0PHlQ1vEo&#10;q0x52Xid8mnZ91tlqi879U39S/fVl6fLPNguwR1zEh8jQEV/WQQo0JGjMzNNSMA7c9qhoz6WJySR&#10;RHaqy7xk2jDv4e3Seh1X7aX75W30Pq9skzK2FZeuEV/AjuXZ/SRU3+vjMXl+sU4k0+ScZUf4ukz9&#10;ufARGBKgbPgMIHf2+G20Dz74yL7assM+/mi9HX3o/jakWwfr27mT9Wpfgeivjw3o2t4O3bOv3Tjt&#10;VHvhpquxBL4tPODMV91eR1S3ZuUt9hoiNi5730Lk987D94D8GBEiEiTJ8RnAsAmCaA/LZ0Z+74AE&#10;uSnyNxBliPwQ9XHDg1HZGpAf770xWltLkoP8MkiOKe/zcYnLzZC1y64IZMhn/lYv4v05EBSWp2sy&#10;pLUaRPUq6jFqZIRIcmPKt0nCc4OLZ4WPJfCxmGfnnWMvLYzvEa9ChBkemUHbfEWOu8V8gJofWHgO&#10;IMmSbBnhPXTxmeEB6ScuO8ceueSsuOw958TwOAyJ8F4sf+888xi7G2R315lH2S1TDkfkx+cCj7e7&#10;zppgd6Ds5lOPtBv5BenjDw4fSSABMhIMEeDBe4ePqF588DCbvFcf27d7e9u/Xzcb1auTdWjVInws&#10;tah5k/AcZx4IkOTHB6P1p1YEibCwsNDKy8vDF2H4uAwfm6moqAgEWFzcEgTZyEbvd4CtA2l98eX2&#10;QHh0YkYtfP/3nx+sqyYKgXmRgCcEpp4A02Uevk3lRUzUUWYqfbqMcq4y6X1dyrkgOx6fffb9I3zk&#10;JzvVlb3aUD8IjaGP/jIEmDhtLifOpVeZh3dwptLnsk1DdVXPp4Q/ZlpHsH9qy9tKTiJM2iTkl7ZX&#10;3usJf/6yo05I26mcqc7FQy+cs1/hfD5DnU3UfxZ2g9et/9R+/5//tfmXz7HCvHo2rE9PG9qnu/UA&#10;CXZq08oOGdbPbj73dFt140J79Y4bwrJ3DUjvdZDgWhIhd3tBaq/ftxyR4V3h/h+J7x0sdxn9vUvC&#10;w3L3LdiR+N4CWa4laXIJvWxR2Oh4647rsNRcEB52Jgm+BpLjmx/x3V8sRcPmBKIy3vNDWXgAGtHa&#10;q4zeFsy0l644114BUb0EUuNGBYkqbGxwuYxIkuTH5/9Iii+ByJ69dFq4l7cKBPjSVeeHyI73GIXw&#10;Sh3qEiRAtvk07B/l2yJY1oZP8IP8+FHVJ+dfaE8tnGPPXn25PTHvQnuUb4hcMj18EYb3+e46Y7zd&#10;efoRdusphwQivOecSYEIl51yqN148mHhO4JLjz/Q5h8xMjwMvfSEg2zu4XvbxeOGYhm8t808cA87&#10;fcxAGwPiG961g43o2hEEWGzNsHTlc4AtCrgT3AAk2DA8EqPory7IjuRXVlaGSK8okF/Tpk2sWbMm&#10;1rJlK+vcuYtVgQTzYH/SqVNt6/Zvw4v+dFw691tv/81eWf16FpkQngQETySeLEQgvkxQvXT7abA/&#10;TGXDlCDJiGh21pZsJfu+qMz3Kb3UFZF7cmSe7VHWcQj1U/IHH0biUwTItIacOO2kcmo5tIecWqns&#10;vLMHx3Z2uWQdV0TgZbUnfVgmbopLVabMU69jC9E26RshAoy7utRnEyjLmPo60qVT9VmbI8wzzQXa&#10;+XNgKuIT4YX8p/Hc+CT/Rx9sQHS4yXZ8/6M9//wqa1dWYiVNGlr/zpU2oEuVdWvb2g4a3Mtuu3C6&#10;vcivOt9+fXjeby0ivzWM3kBm7yLyewPLXe4K8xW5tx9cae9AfueBFfbXB+9GiiUxyG8NH2pefrO9&#10;AzJ8E3VfWbbYVt+wIL7/Gx59WRh2Yd9AGh5PufpSLH/nB/AZv/DmB5e9XN4CfKd31fxz7XE+enLu&#10;8fbMJVPsL5dMtScvmYYoDsvWBbNAbCBA2HKzhFHhai5jEcE9NfPk8LbHKn4wFXmWxU0TfmEGS2ku&#10;eREFPnP5OfZo+Bz+tAA+8PzoRWdk/uMYhAgifAxL8CcXXGrPXD3fnl50mT0y91y778Iz7KnLUY5I&#10;8d4ZJ9qdU4+ym0460JadeKDdPuUIWz7taLv2+P3tmuMOsGuQLpo42q46ah+7cvwIW3LcfnbV0aPC&#10;/w3PPmgvLIF3t5NH9LVxA3raiO6drH+7cisD6TVt2tiK8puG94K5DG7O/3wGAXKjo07tOtYkr7G1&#10;LOEfIDUP0WAkwKaIAPOg4/8FdwOBFtluu9aySy6bb9//8Kut+xBEAQfmn6Pz4wfv/TV+EIFEI8cn&#10;RBy5UpKFJwxfLlnwxME8ZULlktM26od0TNN6X5aW0/3yfU7r0uciG9kRap99EDFrGcz7gNUESMcU&#10;0gTw3/TUeeIS6PjUpaE6stuZzusT4pIdv6JCXdR7W6aejFTPE5HyvlyQTuW58mn4+t5WefZfeR2f&#10;OpJeIMDP+IcviFBxXh9/jAv1AX/p+d5lvKA///CbzZ15jpU0rGkDQX7De3S2PbpW2cG797dFZ04O&#10;f2y0ZvmNiPoQAXIj4e6b4tI3PP6yMgIE+Oa9y+3N+0iEd8cPIoD8GCky8nuTD0Rz4wSRJMmPz/i9&#10;giUr/xSJr7ut4WYDojQ+wsKPFcR7d5eHh5kZ0ZGgXsZylff/uNHx1Oyp9sTMk+z5Oafb8/Om23OX&#10;AXPOsBeuPM9eAkG9DDLjYzIvLERkiGjvBeC52afbk+edYM9ffhbsz7LHEKn9hcvZOWeBFM8J/xPy&#10;AqLE5+edC4IEWXJ5i/KHLjzd+Kfqj192dojynrr8AvsL2n/8igvtkcvOtSdAhM8uudwenz/THpp9&#10;FiLDmcD54V1hfj3mtqlHhD9Xv/74ceE/hm8+5TBbNGE0lr4j7UqQ33WI/K7hX2seuY8tOGZfm4Ol&#10;7wX7DQH2sEl79AL5dbDdO7a1TmVFVpzfzJo2AcEVNscyOM+aNc3DErdZZincwPKbNbfKtu1AjE2s&#10;Vq1aVrt27ep7gtwYaQbi69CxM9poZvUbNLKb7lxh3//4m63/KBIYNz9efe2N4Nx0ajqzJxFPAoJ0&#10;TBlJpcvYrtd50qAsMO8hW9n5VDIJh6kH6/G4ygc5c2zKaXjCI6RXVCid6jMVdDz1SSDxZe0C0zHT&#10;TrozOU1IaaTLcsmyETyJelnI7hv7mq1Xmep5fdqG+XS58v640qfbZJor4vN11Ibvk8C6JD9+AIGv&#10;v0X7L42fIPrgn+tAghuCHW94873PX3/+j7286nmrLM63Di3zbRQijuE9O9q+/XvYJSeMt2dBSGtu&#10;X2qvkgBJYLcssddBau88di/I7257E5Hg2w8tDxsla1fcYWuw3H0ZZPfqittszd2MAqG77XpbfeMS&#10;kN4CexHR3ssgQH4T8AVEd6vDBxCuDDuw4QsviMJWIQoL9+NAgIz+uBzl+7vPzeN/+86wv8w6zVZd&#10;eqatumyaPUs9CIryc3Om2vOXgghBYty84L1CRnskvKcuPNmevuiUYPP0xafag9Mm2QPTJtoj55xo&#10;z4LseO+PX5LmV2CeAMIbIIj6HrhwatjY0P2/xxHp8f+MHwMRPjj7bHvyiovssStmIQLkMvgCe4D/&#10;kwybR3DMhxE93j2DzwFOsFtOPcxunHywLZt8kF3LP1o/ZnQgvMWTxgZCvOKw4TYfuPSQoVgG7w4M&#10;C6/DjejW3npVlFhlS5BeM0SAjRsh+kMEiEiwEOTHpS13gfMaNrJ2bdpimdsyRIIiveRRmPrGv0Yt&#10;r6gEabawxsDDjz9jP/z0a3gHl4669vV37G9//xCOzsdfkshGzp4mAhGAdL5cIIHIVuXpeszzODwe&#10;ZZ9KL1l1mabh29axgoxz0ee1hPBOL2xIdP4DDp4EKeciQH88wvdPKcmP4L3AagJMO7uHnFlI69O2&#10;IrI0qPdlvp76IL0v9zpvo77ujDjTOg+Wq77a9HVUlss+nXobn2e/JOsY1JEA49drMZkZkiPy40Xn&#10;Z7K4HA75DZ/Z11//YC+9/IqN2nOQVRU1txF9u9jQ7u1td0SB540fY08hGnr9DiyBly+zV27jf/wu&#10;tb89fK+988hKW3vfXfbGfXeD9JaHz2K9dtctWC7fZKuX3xLuGa4C4T29YI49i6XmS9dySXsFlrgg&#10;OSxTnwJJ8Nt9JKoXF8UvtZAAuQHxNKIokiB3Zvk3l48jmnrmUpDd5TPChwr+MmuKPX7ByfbgWRPt&#10;L3xlDWT4xAUnAZPtqYtAdJecEZa2axBFvoL2nuPHD7hziyXz/dMm2ENnTbJHzznBHpw+wZ5EJPkX&#10;EB6/CsPdXb7ZsfKs48NrbfyToxUzuIt7Gpa3IEJEfI/OO8/uv3SGPTDnPFt54dl27+wZtnwmlrwX&#10;TwcBzrAV554c/kv4cS6j50wP3w5cCZK964wJWA4fZtcfd2C437dowpiwBF44YV+7miSIaJBR4Pwj&#10;9rb540eGP1KavFdfO7BPV+vXttTa4QeqCGTHZS93gQu4G0wCBBE2aFTfWhQVWkmL4urHYPQhBJJf&#10;3br8i9N6gQCLW1YgMqxnFe2rbPVr79mXX35jb7/7d3v9jXftr3/7AA4dnZyOTCeXU3sik+OLCFgu&#10;HSEC8cThZZ+qPbahYypVmbehnG5DYF62lD0+WR/f4xUBhvd5kScB8tyYpqM+ge2pXUJ9jUTnSS8u&#10;gX30V02AcnpPJErp1HJc2Sqfdm6fZ5rLxkNlueBtJLO9dB9z5X0bPhV0Tv/NhlBbnthoR0hHG8re&#10;xtt5WeAO8Pr1mLi4YPyl4x/BhPuTiAr5Ucp/vr8eRLjJvvpyGwhwjc2bM8+6ty3DUqu5DQb5De3W&#10;wU4ZPdgeQ9T11oobbfVdN4Sd3zex3P3rEw/Zq/feaS+uvNNeu/8eewWR3qrbb7QX+RFUkN8rty2z&#10;F5cusCdACI9cNMUevfg0RFFTw7+t8RNS95xzSviQ6BMgiCf5n76zkXJ5iUiO4Cen+B2+vyB9EET1&#10;0NnH2QNnH4v6UxAFMgKcag+TwECAD8+YZE8isnsM5LfyzKPtwbMnYWmLY4HU+EEEbnQ8w/t40yfZ&#10;8qlH2vLTjrQHz5wY8veCDO8+42i7/dQjbAWitOVTjrTbTh1vt0w5xm6aMsGuPfFIu/n04+2macfb&#10;dadNspvOPtVunnGKXTvlWFt6+nF29SkTbN6xh9olR461q447yJafPxkR4Bl29zknh28HhveFw38J&#10;H2e3nn6U3XzaETgWNz8OCER3xfgRQV6ISHAJlsEhEhy/d/hAwmWH7BU+knpIv042oLLcSrHsLSvM&#10;t8LmID8QYGF+80CCTRARNke+uLjQGmU2QtIESMR7gflW0aZD+Br4+GPG26bN2+ztt/9mq15YnYn8&#10;EkLxpENQ9uUC7TwpCayTJiPZykZ5Itdx1EauOpK9XvWUUhfIjWTnIr9AhNCL+CQTrKs0DX9Mpuyf&#10;CJDEx/emiUiG7jnAtHMKdFzv2NKlbXze63PZEmyPeRGXyv6bTnpf7vNqW3UET0rp8/A6n1c9QsdO&#10;183VBnW+3EPtEFwCM/qjvClshCR/QhPKUbb+ww2BFLd+tc1ee+11W3jFVbb34P7WrXWh9eVHONu2&#10;sgnD+thTV5xvb2XIj+/+vgnye/3R++x5EN7jN15vD1+/2B5cNM8eXnSFPXHtQnvs2ivswasutfsu&#10;nWn3XjQNy8apIL2T7W6QwO0gmWX8YjLI5W5EWXxs5P7z+DXmKXb/OZPtnunHBjyBaOyZy6bbI4jq&#10;7gGprZhyuN0Donpk5in27NzpiPKm2pMXnmZPXHQqCO2wYPMXkONDfARlyhHhPz3+wvt2/NvL2dPs&#10;/rNPsNtPOtRuP/lwuwXL0OWwue3kw+y64w+yZYjGlh1/oC2eOA7L0XHhby2XnniELQHmThhnl004&#10;0OYec6Cde/BIO+fQfWwuCW/8AXbhoWNs5mGj7cwxe9oZwKlj9rAz9h8GYpxkKxABLkI7S44/JH4w&#10;9dzjwj/L8Q2Qm0GA1xw/zuYetpctOHoUjjsmpIwIuSGyaMIou+zQoSDI4Xb+uD1tfN/2NrBdmRUV&#10;NLWSwmZWgii9oHkTa55ZApcg8itr2SKQYYPwvF8kvkaN+Cfr8ZNZ9eqRFOshWizEErki/In6giUL&#10;bfMXO8I7wP+Ao8rJ6diCd3Dv+EwFTxAe6XLlffvUS1aZJz2fV1vSqT21721IYEEGSHYh2ssQoLD+&#10;k2yiEwFKx/qS1bbg+yVZBMiUpKcIMBCgHFiOGx0zWQ5K58spy2FlozZkJ1shXaY6SncmM1V96dJt&#10;UmaZzkXl1HmoDZ/3OuUFtpfrWExVxx9TesmqS5DoCD0ATfDPa/ifDNEmEiE/a86dPy6Bt3/7nb32&#10;8mqbMukoGzFooPVuC/KrKLYOJYV22JDu9sSCmfbm3TcjArwpPOz8t2eesDceXGkPzr3Y7p51nt14&#10;7lSbd9LRNvfEo2zx1BPtypMn2gJg8SkTbcnUY+3Gs06y6884wa6bepzdff4UW372ZFs2dSIiomPt&#10;Xiwvbz9jYvhQ6O0gxlsmH2p3TTkqfH7qiZkng9iOsrtOO9xuPnF/e3DGcbbqihn2MCK9R0CcfKRl&#10;BV8rO+FAe+Sc48M9wUeh50bDLSC3h7GU5UdO7zvrOLvn9Al2B8hv2aQDbNmxB9iSY0bbUqQkwRuO&#10;G2cLJuxnc448wGYdOc4uPmKMzTp8tE0fw13Y/nb0oG521MCuNh449P8x9hbgVSVJ///4MLi7O8GC&#10;BAkhxN3djQgkEEhCIIEAAYK7u7vDwAzjrju7Ozuz4z7DuKzN2vuz7/9bfW6R5m5433+ep57urq7u&#10;c++5dT6pOtJn0nBkTx2LouApKIvwx4ywqfwnMRGFIT4oDPNFHvXF1NekRBGeiViTFY2txckmBT5J&#10;4MuagIfnZjEFTjSp766SROxkBCiyfXosARhGIEZgY1Yo1hOAC2N8zAvUpw7rg86yfiPB10NWhu7c&#10;nkDsZKRPzx5GOreX+wLbut4H0god2ne49QSIkZYPMVLsgjatOmL02FF46TcvMxv4iZAQWHxhQGcf&#10;2HKg6wEtfQYKLjDYELAhouAQUZjYY0RsW9te2zbcRHQ7qtfSHq91Ef08Utopr4JQdXLeU8fqGG3L&#10;NkVUp23Ztl06kV6jKASlrmnwO+9+dHsE6H4A2zp30QNb6nqw2332eHsOe8ydbJrqt0v3fnvbdr97&#10;W2ElbRmj42yI2WPupBdRnZRNzWmPUb0AUC50SASoQBTwff75F/jMFRVK30cffcID4Ht8/9Nf8dyT&#10;zyJymjemjBkOvwljMbRnd/TnwZXgMxrXNiwxNzS/wPRWrvi+8+jDuLZ9I1YXpWNNcRq2lBdgUXos&#10;svwnIHricCT7jEVZdCBq06JRmRhm6vOSCJTkGDTkZxCMBViWk4y9c0twunY2YeCsjryrMBEHCIuj&#10;BN6hmSxLGT2xfpJp4+HSZJxi+nqZKebDS5juLirDeabE+4sJj6xwHCiMN7anCUyJKmW1lR35cdhX&#10;ksKUNoMgzcdxRmBbMsKxPiUMi6OmoT7OH6uTQ1HNyE3glTJ1AlKnjEP2tIlInTwGEaMHY9rQPvAe&#10;2BM+g3phypA+ppzcv4eph3kOQpr3aKR7eyJq9ECOG49izpPlNxH5AZNRGReCzYWEbinT6yqm27Uz&#10;DQD3lCRjD4G3j99vL7+npMA7ixOwmzDcnBOOdYz+djIq3JYbjiUJU1HiMwKRHv3QjRGfXAGWFLgb&#10;ITiob28Dvq5Mi3sxCpRoUJ7+aMkIUEDYkQCU6M+89qClLInVDF06d8ED9zdHQlomfnC9DN05WJ0T&#10;9loXIEgpCyKITl6tahYrFWjwwHeHjrRFbPiYdfwMaFwXINi2x9giMNE5dS4VhY+IbWuLPZeI2T5F&#10;YGdD0Hwe64KIfCd7jJTuc4vYn8HZV43Aa9x/jaXT55z/M+cA7QPVPnD1oJWD2xbRyYGrB72KczA7&#10;Y6Wuc9iliD1O59O2iLbd53fX6VjVaVtEwdWU6Hgdozr7c7jX3b+Pin5n1autvS/UTsWc+3NBUN4J&#10;Yl78LH1MeeV9wfKSa3kRtDzw/t67n+DNN/6AiICpSAoLQkKwv1l5uEfHNoglzB5eU4ffMgKUFWDe&#10;e/yaWQT1cP1CLC1IxfLCNCwpSEN+4BQkTR4LnyH9MLJXZ3gN7QvvEQPh4zEA04YPQPjY4Yj1Go1w&#10;eaph4hiCIgArclNQw0hrfkIEGlKdW0K2MRXcUxBNeEURABFMTwm28iymwjMYARaZl5TfWFHB9iwc&#10;ZyR1qWY6DpQwdSU4tlGOzck06fa+0kzCIwCLKWsIvW35sdicFYEVbJf5j0e+7zhkeY9CnJcHfM0q&#10;K/0wrGcXjOnTFWMG9IJH727oTdD079aZ0gm9OrXFoK7tMaxHB4zu3hnj+3aH14Cu8PPohciR/H4j&#10;+iDJaxgSxg1F9JjBiGc9P8gbtRIJZkcThIk4OFuWyC/AIUa4u/i9TPRH8En0t4sp8fbCOGySCJD7&#10;YQ/7t+WFY3NmKGojpyB+zAB05+dp14YA7NgOA3r3wJD+fQg952boLl06Em6dzNMgkgJ37NChEYAG&#10;ghIFNidAO5mVYeYtXopf/vwvAzM5UPXA1gNYoCXvBxERnQGgCxwfsVRo6EUDFYWIEbF1jTNjLQDa&#10;dvIZZPvaFpG2gMf0WyByh5RCSfR2n7YVgLc+gwDPVep30W3Z41VnvjtLrev+sesKQSf1dUTP/Ukp&#10;/1jMfYB6ELsfuKq3waE6PbBVb/dLqWPs+aVtw0nqOk5EbdzncK/rfGrXlGifbk/q9ue1t6F1Ke19&#10;IKW7GFhZIjo7olNRXeOYL4xICiw3PJuQ/9MvDPAMBJnyfv7Z5/ju+x/w9jvv4fKVa3jz9+/ihWde&#10;QXx4EPwnjUVKaAgGdu+KTm2aI3rSSDyxfRX+cOUcfsfI77dXzuLilpXYwHR2XkokqhnlLclPQUVC&#10;GBInjSIA+2B4ry7m3RVd2rVm1NIafQiOgRSP7h0wlADp17ktpg7tz3RyDBIYMaYTsqVBEzAvYpJ5&#10;VeRGgmpjRiTWpoWiIckP+wmPE5VZODMvj5KPS4zwzjOlPEMYnqvIZXrMFJbp4vr0YGyj7SGmu3tK&#10;UjEncAKKfMdibrCXWWW5KnwSZgWMRarXUIQN728iu1G9O2OArILTsT26t2uLHu3bms/drnVzwkTe&#10;lNeK0GmJtq1boiv75NWUA5h+ju0jEOwCn8E9kDBmEGUg4kYNQLb3CGQxRY4jANMZPedMG4cZoT5M&#10;r6PNOUFZDv9UVR72lqWaVaF3MP0+VJ6KvYThtukCwHAH5kyPNxJ+W+VeQZZJEz3QozPhxpRWLoAM&#10;7tcLvfkbyf1/8irT9vxsnTt1gCx6KulvJ7NsPqPBlux3veheFrtt/lBr9B8yEI/ceBI//PhXvP8h&#10;D2YeoPZBL3cMyD9GgZ/REWIKMikNPAgKOYcmwBBReCh4pC5jBYLyng8ZKyDSc3EaTd6CEcfYa+2J&#10;6HzalvkEOraNbk/k1hVcgZ41tw1AOxq0oz8VndfenojU7baIQK8RfE7Ep9CT8rb7AOUAdQeClO6i&#10;/U3pZMydxqlov4yxbe15m9qGrXcf25TY21Gd1BVGKtpWG9vOBpet07bA7U62Cj4p9XYXtTOgo+hb&#10;8+WJD3mP6+effUYH/AI3v5Lno7/F6TMXsWXDZhzasxPPPfEETh89iLjQQJSmZ5hVh1u3fAip/l54&#10;5dhefPDU43jnies4t2kNljHqW5QZjcIQX8R4DUcGATYrwt/AbOKgrpjMNFHeZduzQ3vCozVat23B&#10;A7Ul2vNA7dSBgOHB2Z0H8ZAeXWjfC0GMECUamxMyBcXTJqDQz4vQmoyl0b6EWii2MCpclxZIyIUx&#10;NU5lFJiLk4TcKaa2hwm/3YwWVyb6MaWdhhVJQQRHJKPBKMwIGI+o4X2ROWEoMgiktHEehN8wRmz9&#10;MY6RXt9O7dGbMO7RTuDWGp3lqQoCr31reZa2OQFC+FG6tm+F/l0InW4dGQF2xLh+XeE7uCcihvVF&#10;2iQPTOd2sgnaPMKuNGwK8lgPHz0E4YwMMyaPNPpZYZOwKCXEvBjp7IISHJ03nVFqujkXuJvfYXtu&#10;JDbnRWE7IbhTyrwIRn8hBGIoI9hQ5E0db54Dbs7PJVGfRIBdO3U04GvTtjU6CMAZtcvjbW3ZlvOF&#10;zovRW6CVSCt5YXp73HPPAwgMDafP8Fj6+ge898FH5n5QPcgVBHIeS9YGNNGeS+wo0OgEJAIUBZAL&#10;Lgo6mcfcZ+e6/cSGj9Omj+p8xpb9FAWblAol+Xz62bRfRHUqRifbcM3buK3Gbev30e+rsBORuood&#10;6YkI6LQutnbEZwPQXUwKrAe+DQEbIrbYtmJj6+0+97aUNrjsqEzFfS57foGHbSt99ngdp/Y61tbp&#10;HAoju191IgIstZNozbaVPgWajlOdiOhsGxmveqnLfX/m1X2uH1+A+NnnhOSXdEz2f/vN9/jg/c9w&#10;/PBJ7N+yGTeuXcff/v5v6r/EkspSlGamwaN/b7Ru3gy5wVPw4Y0L+PmPbzIKPIXNs/MwO9YXVYlB&#10;WFmQhDXTkzEvxh+FTCtz/cYjkUCMYHQ1jYCQJdz7Exo9CRmJnkS680DtQtgIAHsKgCgDu3SGP1Pl&#10;lMmeCB/FSIopZPYUD8z0HYWl8f7YkBVl3qG7NM4Xa1NDcGhWOgFICMrFDkZO65P9URnoibkBnpjD&#10;CG9B+EQsivY2kd40pqkhw3pQesFvUE949+sCz96dGIW2d0V78i5kwrltS3Rr38Z8Nql3bN8S3Rm9&#10;9u/cDh7d2mEsI0Xv/t0xbSDn8uiNGEI00XMQtzEEmVNGYfq0sSik5MkFEkazxcGTkD55FFKYEidR&#10;Ykf35/4Zi41FaTg+v5iRYBb2EXx7ZiYTiinYSujtKozFgdJUA8SdBTHmHOC2gkhzcWRGwCR49Ohm&#10;YCcpcJ/uXdC/V090476TewG7s+zWiSkwI8COTNc7cz+3buWc/5N1AqXs1q0XWrRsj+KycvMaTHn+&#10;9933PyIEnYNYDmyFgTn3x7b8E7XhZ4v02WBx3hTnAptLZ97w5vJDnUvrjjSONa/FZF3SbwWTgk2h&#10;1FRdbQwUpbQ+o34+bYtoRKvzKPxUFHAKOxU73dW2lM6FosbzfRL1SSkXP7RtUmA5uBUGerDbAPqf&#10;xLbVA17ntGGkbdtedHa/1KXf1kspQJF6U2NF3MeI2PCybVVsgElbwaV1EYWg2kppg03baiPP9xrY&#10;uWx0DiN0BPnhNf01KbArCpT3g3z6ySec8yv8xDT4H7/+Df/61//FP/4NfPPTX1BbWwPvSeMwevhQ&#10;psCt4TduFBpqq7GmfhnK8nKRFh6I1KBpSA70R1KQP9KCKYE+iPedgLDJY+E/ahimDO0H76F94EsQ&#10;ThjQAyN7d8FAOY8mVy4Jmc6MqLozEpRXb/Y059naY0SvThjNtDJgaF9EEYJJTClTxg9EISFYSZhU&#10;BE9AVehks1jo6pQgbMqMwA5GhvvyY7AmwQ+zfYajeCLtJw3FDB9GXV6DEDuiN4KG9oJPv24Y17cr&#10;xvTpggl9u2F4944EYDtGgIQyv2MHRkfdGZX24Wfpwc82gOn6qF6dMbJHO3j16oCpHDOVcwQO7k64&#10;9yHMBiBmRD/EjJa0l59VUt+Jg5E7eSjyfEZhQWIwFsT6oNh/LCPb0UgYPwyhI/shbPRgFIdNxaqs&#10;GOwuSsDB0iRzX+D+8izzbPAhWSRhZgp2zUwy/fL8sESCci50dthk83L09kxrZR2/Hl07wWPQQAzo&#10;08cAsFdPuQ2mowFkJ3lEzkSG8lIkpr/yruBmD5p7APv2H4L1W7fi559dCyAQCO+44CcQkVJfjCRA&#10;sQGidSkdmDRCTrIQE+25/E7tdIzTFsA1tsXOEeoEXLfs2KZOwSYw0roNPhXbxrRdkNP53IGnYo9R&#10;kbYNN7ERsaM9BaHIBx/eHukJ9ERsnZS3IkARqduAUZ3ayAHu3nenttra47Vuw8pd3PvtsqlxTdmL&#10;2J/VfYxII7Aa4WaL6myYudvZNlqqiOOpXur6ykJ1LgM+OScoEGT70484n9z799Of8dFn3+HZ19/C&#10;sQuPoHb5eoTF52LQ8LHo2L0zevbsbaKLtp06o1mrNrj3gWa46/4H8aBEE83bMKpojQcefAj33t8M&#10;DzSTpwza4sGH2uDB1u3QonUHprqco1sX9CTk+nVnJCgpMSHYlQdnT6Zwvbo4L/bpyXafLm3Rr0t7&#10;DGO06MUoK2BIL4QICEf0R7znQGSMZUQ4bgiyxw9B/mQPzPEfhcWRE7GdKeIuwmFtSgCqQ8ahkABM&#10;HtEL8R79EM0oLdKjJ4KH9sBERn3jGMF5UUb26giPnp2YzrYnABnhdWmDAZ3bYJBcVe1MPSPS4d06&#10;YBRtRvXogOH8bKNZjuG4CUx9pwzsyUiyN/wY4YYO6404fsb08f2RQwCmje2DvEmDUR4wAbOCxqMy&#10;eirmxExlejwK0fJ+X7kY5DkYM8KnYm1uPDYVxGK/RLFzshkFJmMv5eDsTOwtJQRL4hkVMg12nQOs&#10;ZXrvO3QgOhGArRm1duFv01fW9uvX30CxU0fuz+7dXYseMHWnSAost8HI+b8WLR7C3XffjR69e+PY&#10;6bP0k5sw7//lwWneZ8uDXQ74t99+7xb8DBR48AtEBCoKFFsM5MS35BSL+KbL75x+8UX6HG3cxxvf&#10;lMzkM8efzT9qY++IpLEKJBtQAiO7vGOfbI/zyLYMrF3zSZ89VuEpULPH2xDUural1KjPAWLjDc8i&#10;GvlpXeQ/AOguNlzkgLcBonVbxFZTXHe9iIyz53XXi+gYBUxTc6juTnr3uorMZ9e1X+q2uENMRc/r&#10;qY2W4hzyo0p5C3AW9D43b9V3nM62E5HU4tubP+KLr39ExaIG9B3phfY9+qFlm86474EHcdfdd+He&#10;++7DPfffi3sffADtOnZAxy5d0YypcDdGRv7jhmMSD8Lx/QiAEYMQPXE0gsZ4mOdURTz798RAgm4I&#10;U7NB3buhByOqrl0IQ0JFHtpvz/RSopduPEjNenaMwnoxeulB8HTv1MFEhD0ocgV6BKOdKf27IWRI&#10;dySM7InEET0ROKAjEkb1Juy8sDrBl9FfFA4Wx2Iv08UNaUFYEDgaScN7YBIjSS9GbRLxje3LlJfR&#10;3IieHTC4K1PHLoz8ukpd0mBGgtT1Iwz7EMh9uN1+3H4vfma51URSdnn0TM6ndedn7d+1O1P2zuhD&#10;UA/s1QVDenbG6F5OdOnFzzq+TyfCsRvT435InTACs8MnY3FSIOYwck2fNBJRY7jPCPS0KaNRkxSO&#10;NdnR2F6YgAPlmdhRlIT9hJ/IjsI4RoJJ5kLI1pxIc2vMcka9YWOGc/+1RvPW8kib7NMOBoRtCUC5&#10;OCJXfeV54NatW9KuDdq1a2sugsjN0W0Y6d51113o068fnnvpNfrx93jl1Tfw2mtvmCdB5Hzfu+98&#10;iI9koQz6jFyQMKvDuMDlDrBb/mX+6Tov3hdfdPSOPzq2onOAaPzU8nX1fSO0t1NnW25BzQUtuy2l&#10;e59ATcFp4Ecxdla/bS9Qk36FnbYVehrtCfTUzrnXr/FGZ4WeiHsKbADoHlUJDKStALP7bL1CRPUi&#10;qlM71YvoGLtUvYq7na2TH8Z9vNZtvYjaurfVRtq2yA+utrYTqCO426pzaP0TOqU6lgO/Rth9ZsB3&#10;01W/HYDihNL30cef4s9/+gv/87+LwUMGmwNC5L577sFDDzVnNHefaT/IdOne++7C2CmBmDA1xJwT&#10;K4oJwe9OH8CxJZVYUxCPzcWpOFxVhI2FiahLDsSixBBURPqiJGgiUpn2hTD99CUUJvXtjiGETS8e&#10;rAKUdm1aoE2rh9CqZXMerC3QmWDs1L49OrSRg1Qil/bcXkd05MHbmxHj0J7dGLURZL07watfR+T6&#10;eOAgI6VnGqrwypaleHXzYrPE1cW5OVjHz5Ewsi8jSUZ3hNQgAqpft87oTagJcDtwzk7t2xHATMWZ&#10;jsvTFF0ExgRwR6bAHTvJMvNyDlCu/LZGK4rcVtKujSw938rom/OzP8RoytxX16INHiJ42hBAbTt0&#10;YmTGz04IdWYq2qdrV3j06mNusQn3HGaWs48YMxgJY4Yi2csDhf6TsD6X0CtNxa6iaOyZkYgDpRnY&#10;W5aGAzOTcZyp8Z6iWOwsiMSRsiSzaKositCJYGvF/daJ/5w6E8bdunbjZ25v2gMlHe7YCbI+oLww&#10;SUq5AVqg2In6u++5G0OHDcfrBN5Pf/or3pMDmNB78w/v4R0e0AIKOQcn6ajC4T/B5/ieiEl5GbmJ&#10;f4pvNoKvMeJzIkAXAMXXb/N5B5zO3DY0XVGbaw53wKmoXqI7BdN/2DL1lXn0dhe7X+uqdweglE6E&#10;d/s9f4448FPISV10Ngjl0UJt37oRWoHSlCg8xM4dgLbO1qu9XbrrtW3rVG/PY+sFQraN1qWUOVQv&#10;dna/LfIjK8zsUvrsUkGnNgo9p04noaM5DuE4lziFOIs6mziYcUj+h5X/buZksEvkGUjVyX/AP4nj&#10;v/seBg8ewpToHhNJtCEUmj3UDO0IpZLkaKycXYjC2Ej4jB6BDjzA7yYUc6OC8cLhXdg5vwz1jFzq&#10;MyKwMDGIUY43ZoVOQmmQNxK9RsKbwBvZtS1h1Y0H7AjETpmIwFEjMHHwAAzv05MwInAkhTPS2qTA&#10;gwirId07oQ+jrG78LK2YRj/UojnLlkylOzCSkSXgO6N/j+4YPqAPoieNx4zYKCyaPh01+TnIjwxC&#10;1ARPjB44gFFnV0ZrBAKlvVkkgCCTK6MEWfu2BAG32bUDt92hlXkHSifCvQuh0pX69nK1WpaWJ2B6&#10;0KavRH1MzQcR4CP7yWosBPHg/hgnz0v37kqoE+gEYzPut/sefBAPNXdeSHRvsxa4q1lz3PVgC9z9&#10;QAs82ErW4SOMe/TAQEZgI/r15WcdiOgpk1GbGolt+dE4OScNJ+ZmUXJwtioH5ypzCMRkbMyNxurs&#10;OJSE+mDiMH4/pr2dunZBd87Vo0dv9OjWg3M7kaDHgMHo17uXuTLciv9oZKl8iQDbSSrctq355zbA&#10;YxR+/84H+OUvf6M/fIn3P+LBTnjJ6s+yMtBHHxA6cjuKgZDja+ZZclMq0NQH6aPGxxxfdEDH0vJR&#10;Z5xjI/4sPu/u73J6pnF+B54GWgovbseGloj4tJSqV2gpuLRuiz3+TqIAVOApBBV+Evlp+quRni0C&#10;vD/yn4qUYqN6cxuMijuEbJ22m+pXGxtA2lZbrbuPkZ0tonYi2ladtHVOtVdRvV2q2P3yg7qPU535&#10;sd1E9OoQtt7o6IjmHInrP6icdNboznGuRqczDkSnEMcw/WJvdC5bl8N8/90v+O67H5AQl2wOCEmN&#10;2jBykXpowDT85atPgL//ir/98A0++s0LOLlrJ7yGj0AYo5aLG5djZWE2quMCUJ8egdkhPpgROAE5&#10;U0cy4uuPkYy8YgnB3JAAVGZloCYvD2khQQifSAiO9SQ4+mMUoxQPHqRyc3EPwq8HozA5/+fZh9Hi&#10;oN6YMKg7xvXrhQGM2lq0aIYHmsuB3BqtWzACIwzbMsK6vwXTuWYtcS8jsPubt2G9lWnfQ2nGvoea&#10;t8L9DzZjpNmS6XV79O/cAUO7doRHj04YThnZuzNLtrt1wDCmwEO4fbm3b5DcXkK7wYwax/fugdBh&#10;gxE2YjBCRg5CfvBUxE72wqz4cCxKj0JtYihqU8JRGjoN/kP6YUgnRlz8vD0I1pE9+J26tkFHRoyt&#10;m7fE3fc/gLvuvY+QbIH7+ZkeaN0KD7LvwdZt0aFjF4wcMACx3pMwOzUWsxLCkBHog+hp3vCfMglj&#10;PUejd99e6ErgyerO3SldGfV16dLdQNXsE4Jd0t5WLQlwAr1tu5ZowXZLs1R+KzzQgkC+7z60uOcu&#10;xISG46MvvsWf/vZf+PzmT+ZePjmRryfzP/yQPuMC38fMHASCAjp3n3PaLr81vu2CH0EnqbCBGdvO&#10;6Rnx80Z/12PBOXZo95lA19mGQtDxdwGvwLgxWrMhZtcVXLaNe7/2qegYEYGblu5yJwDaIsCzRaAn&#10;ei1vexJE6jZEROfsDAcY0tYd5W6rNrZe67ad3adjmmq766XUsdJWnW1n90td7VS0T0sbauoECj0V&#10;2zlMP53CcR4nhTARnuUcTt3pu+WQrihQ+9XejKHe/PD8j//jD3/if/qPEBgYZk6Myyoh9zI9WlBR&#10;jn/989/46a+/4oeff8Z//e//B/mbX1kLn6G9cWbVQtTnp6Mi2gdVUT4o8fNCUcB4RI4aiKGdWiPY&#10;oz/2z5+D6qwUhE8ei8lD+mIA08peBEv3Lkxr27ZGdwJvKOEygFHfiF7d4MEUtycjmIGMDEf3k3Np&#10;Xc2jZj6D+jDK6mYiweat5FYORlrNmqEFo60WhEhLpnZybvJBRq7y0u9m5uKMXPFshvvuf4jb6I5Q&#10;QtlvSB9M5Hxj+3bGKKbRHoS0PM0xtKsDxcGE3+DObbn9dhjG+pSBhPCAXkY/rn8fjOnbG4MIzSH8&#10;LAN6dMNwwnl0/16Y5jEIsyIDUBEfgjy/CZjuPwEhHn0xmKn05L5dEenRG9Fshw3vBe9BPdCvoyxQ&#10;yujwgQcYJUoazYiR7bsMHO/HPYRjS/4jatGhI1p164UeHmMxeGIAenuMI9j5+xBiLRkZt2NkKstf&#10;SZTXmrBz3gjX0txr2aFjGwO8ls0fQOs2zQnFFmjO/dWS+3DKwG7YkhODlw7sxG8ffwqvPfsS3uWB&#10;efPbn+hv3zHaYpRFCJn7/mRxVPmnyrbzz9XxPfUnExnyn7H6rfiqpMLy5JFEj8bfXeBTG2Nn+Xqj&#10;zkmDjd7lx7IdvXL7sZT8TAoyd7DZdRGBmF23xd3WtlHYaV31Cj4RBaGjuz36U+ipSBR4Wwpsg0NK&#10;hZ7q9cDXPlsvdjZURG+Xto09xtar6HZF3Mfrdpvqs0W3IT9gU/2qk/JO0pQz6HymlMjPRHuOqPNJ&#10;6fxndIOc+e/rANC01ZY/uto4USB/TDr+//2/wNNPPo8OnToZCLZo9iD2btiI//rH3/GZ7Ad+BlkZ&#10;+7/+3//C9UceRW5YAG7s2oTdTIHnx/sy+huPuaHeSJo0CqMIs6ixwzE3NhhRXiMwrncX9G5xLzwJ&#10;jXFMGTvyQJVo5MGH7scDD/HgZEraoV0rDGbaO6w7U7ee3SldTBosEZonx4/r1x3egwnQrp1NVNeu&#10;fUeTXspjXHJAS7QjbzmTR7zkfbdyq4dA8l5CpR+jpMwpYxE3eiD8BveGz+A+GMPPMrS7RHcd0L9T&#10;OwxkeisRoAcjwOGE4gRC0ovp+2TaD+vVGW1bPmhujO5OeDeTSPTBB7jdB822HiB0W7R4AN0Jo/7d&#10;OyBkjAcWZSdhXlwIpg7ohL7UezKKjB3eBxleQ5A9yYMyCmGj+5tU/J4HnPf3tiCsnXf4MkrjnPfc&#10;d4+JxJtLujxqLPqNGINuPfo5t7Bw3MA+jAL5j0L2pUR67SgCOYkAZUn8Pr26miWxWvIztiAY7+ac&#10;Xds1x6xpnrhYWYDf79uC904cwovbV+PZLSvw0pH9ePOV1/DVN7/QX7+lXzkpp2QaH39EXxLI0W9E&#10;pz6l/4hFZ3yW4NN+yVYafdqpCxRV13TpHAcmmjSwdXxaAWiALG36sQBJoKUg07aWKgovlab09hw2&#10;8BR2UhfQORc7nLZGf04EePtFDgXfnSLCu2wwCEBsyClstFRRWOm4O4nd714XcZ9fSu2z7UTkh1G9&#10;3We3nR/YEdWL6Lw6h9roHLbYfVoXUecwdeN0Ev05FzdU1EkaxdFJ+mED0DiOOKf0u/pkpd/3+IPe&#10;vPkDvmckGBAUYg66dm3b4vL5C/hf//7f+Izf5aubN/EN5ae//o3R4qe4umU9njiwGzsqpjP9C8D8&#10;qGlYGOeP0JGDzRXbmTGhSJw0EkM7tMQIAiV0ykQUpGczjQvAaB7I4zzHY+RIT/Tq1dOJWpiiyVXh&#10;Hu3bYGgPuT2lCyHUy0SNXgMYsbE+1aMfJg4iAB6ifcvW5mZeAcdDjP6at2yDB1u2xUMt5WmHVmhF&#10;ADZ76EGCpCViJoxAaZAXwvnZ/Ib2w1SJAhnVefbpyvSUkCV0R/bsjEnczpSBvQi+rowS2UfwdWtP&#10;sLR6CIN698TE4cOY0rZFF6bqHoOHYtCgoejZvbu5Ui3nEyU178jv0YswnzbKAwkTRyF97FCMYzrf&#10;jXAa36sTYkbK/YweSBs/FDMCRiPWa5i5legBpu0SxbZgiiy3EslVeLlAM6BrJ4we2AeThvbFNI4N&#10;GjUYWb6eTLUnInzsILTjP4+HGA3Ko24d27UxF46cJz86oQ8j1D49ujBSbI67ZT5+xlK/8bhclYcX&#10;Ny7Fk+vqcV1e1Vkch9M5Ebg6Jx2PrZiPN554Cl/88Bd8wtTVQFD8RiJCluY0ym3i+Jpe0TUpqpya&#10;ET+Vf9r0W3NnguXLBnAuEX83epefmjHim5zTga/A8Pa2wEoBqKWIAswdbnZb4SWl6EUUcmqnNvYY&#10;FTvqU/A5EGwEnkJQRPVal1IiQXMRRA9+BYkAQ6GkANE+29bW2bZ2W4EqOtnpOreK2uo8Kjpe2+YH&#10;dOvTfq3bNu5zS589RnVad9dJKSL/KaVUp3FuWlaYuVJcl8h/YSOusdovzmKc07J1nEhs2DZpCh2L&#10;Kc47DNH/+a//wvIVywwA5QB69umn8W8DwC8gL2P6/qdfaP8VXrt8GW9fOY8XTh3H/ppy1KeFY37M&#10;VHObhzzB4e0xENFjR2B4F8KvZ0dkRERi+cJ6lBSWoU/vfhg2dDjGjJ6AUZ7ekPfUdmVaLDfqtmWE&#10;NYAwkltSejKFHtunO+I5T6TnEEwjuOIJFN8RQwgJAV8zA8D7mQ7KBYcWTHubs/4goScRmqR6kmK2&#10;aNWOwBiLeaGTkOI1HGEjBsF32ABMo0xlJCiptUAxiIAJGdYf3nJxg1FVD0Ksc5uHzIWP0QP6I8Y/&#10;GN6eY9GB8w4kWIb064dePXuY5eflvRxmafq2rTCUKXL/roTOA80YWbYndAcyCuyN8YTg2F4dETCw&#10;J1IJxRSvocj3HYV5EVPM1el772NESXgL+CQSDBo1CHPDJ6EhNQib8iPNslh7ixPMsvk7ZNn83HCE&#10;eQ6EpPryTK+8E0TusZSXo8vrLSUt7kiAdu7QAZ352SS6nTV1NA7mx+Ns9Qw8vb4OZ6umo8J7EDL6&#10;P4TsvvdjnmdHHIkdiStz0vD7V36Dr37+lb+3wMb1BAh9Sf6BOuBz+RD9QaAnqatEb8YHjT+Kf7lA&#10;Rzv1TfVx9WvnBn6JDAWCjSmvAk/bt1JgbktA5Q4+hZfdtsXd7sOPbo/6VNzhp2Ns6LkDUXRNwc5u&#10;q0hb0mETASoU7FJ3kvZrn4jCxRa1scGjc4jY89n2KvY4EedHaezXPtG7z6XtO+lVp6Jz2OPEEdzH&#10;2v22OA7FOp1LnUVKc8KYenUqSUMEesZp5b+xy9YRcWCXk8k5HYpc7fv9797G3379Bw4cOGCu8rZr&#10;3x6P3ngMv/7tV3zw/kf4kgD+8c9/wwdvvYtdif64srAUL144h0NLqhkFFmB5egRT4MnmWdhkRjcT&#10;+nRAn5b3wW/UECwsLcGW5esQHZnA6OwhkwJLxNKmdVumfLIopzwP3IEAbIVxQwcSUEPQv0tH9Gbq&#10;KFFYps9YFPh6oSJ8KhInjjbnKJtxnnsefAitmj2ACZ0fxNQeD8C7WwuM6tAMHZo/gPuYWj/EaKpZ&#10;q7aInjAKCwiTnCmjEDfOA2EjhyCUgEmYPIop+0gkeoluAIYRdr3lZfCd22JI1/YYx0h2GoEeFzAN&#10;eQkpGDdsBNozWu3YnhFmq2YQ+DzQ/EETYZkIrEMrTPQciVifyRjO6FJu7ZGr2kEj+yLCow+CBnZF&#10;6LCeiPPsj4xJQ/mdxqM81BteTO3vefA+cz5QIltZMGFVsj9WJ/mZe/625EZjfWYEtuZEEYARWJ0S&#10;iHWpwciaMhKd2zL6I/Dksbce3Tqhk9wPKFew5cIHU+PObTogfNQoLImcgkPTY80yYmerCswCDLOn&#10;eCCuR3PKg0jo/SBSWVYMvh/bvZrj6vJ5+Oy7v/H4+J7gIQDln6YLegZ44nP0I/VBxz9d/7TFxySF&#10;FT90+e1n8tw567f5vYkMOZ/Ycj7NbAS0prRgayI/kwLfGXSq0353u/+57UBN+xRyUhfQKfDsUiGn&#10;V3oVcjb0pM/uF7lLD3obDrpzFAZ2qXW1sUu1aUqvfe56qQv87LntOewxto3dL3VbbPum9Non7aZE&#10;bZuq67kTaRvYGUd0SsfRHPg5kHTVBXDGSeW/tMte+gwg+RnpuB/wxzZLHL33Cf71j/+FK1eu4b77&#10;7jf3AR49fgJ/++s/uW35HF/gq59+xrtvvYd1XoOxP9GXkeAFHFq6ADtm52JVbgy2FiajOmwCMrwG&#10;ESj9ENC/CzKmeWFR6Qysr1mK6OAotGnVihGf3LTLVE2uTLZuZaKWzgSI3Ks22WMYgj09EDB8MCYw&#10;He3JFHTa0N5YGB+GddmJyAuchGbNHsQ99zPSe+A+FPmPx7HiZGfBgBxGmrG+iBjSkxHh/bhPIsKW&#10;LTF5+FDURk1FacB4s15frEDQcxDyAyejLNwX0wMnMnXvD48ubTGqezv49uuCoAFdEcYoUc7npceE&#10;YUZuFgInTWQE2AKdzf2DbdCGKaXcWyf3KHZkW1ZhmTp+HKbHhmOa3KPHVLQXv5csliAXQiKG9UHS&#10;2MGIGt0PyeMGIm/KaMyN9GG6PMxcFb7rnnuY4vfHsnhfLI2bgvqkQCxPDsKa9FCsSAqmBJrVojfn&#10;x2B9VgQqwyZj8sAe6Ne1A1pwP8o/EHkKpH0bZ6mrBylBo0agLjYEh4sScbI0DYe5r3ZzXy3gvsgd&#10;1RezJvZF+ajOmD6kDTL7t0Ruz2aoGXoP9sSOwhvPPYdvf/qVoHNSz4/pOyLqX/LP07lQ4fiV+qgT&#10;zdFnCDj1YXMRz6S3YuuKFk2UKP4pvsrSBVQ9PWMWMBDwcftmiSwCUOCkkdt/FwXaIqCy+7SuINO6&#10;u53db4OvEX4CO+cKsEBNwNfU+T4FoIJSylvnAEW0LqVdl9IdBFq3xbbVuuoFciI6VnRqY9e1rXWR&#10;pranP767rbRFL/3SlrqKtqVPt6n2Ok9Ttlp372+84dmBmPMf+HYbxxHFIR1H1f+kjU7nzGNSig8+&#10;M44mV4N/++a76NGnv7kncP36Dfj7P/8LX8tb8b76Ft//6c/46uYPOJzmh1P5QfjN1Ys4uaIOW0oy&#10;sLc8D1uLUjDbbzhq4/ywaWYeFsRHoDwyCEvLilE/axZmpGWiX89ueKBZM0ZQzrJNrVo+ZK5Uyot9&#10;5Apw0CgPTBzSDz4D+8JvcD9EjBzENHgo0+up2FWaj+mcTwAtaXrCpNH449FteP/8Ufz24E78bv9m&#10;/G7fBhypKDJPe9zF73Bvs+bo060HysOmYgkj18LACcjyGYfUyZ6YGerLeX2R7zcB2d5jkE9dkucA&#10;BA3ujuBB3Ri19UXc2OHICfZDUXI8SuLj4dFLPv+9kCWxOvAzt6PIUxYS2fZgFJYw1RcZoX4IHzea&#10;qW8fePXpYiLJSf26m6dCsicMRS4jt2SmwJkTBqM8ZBKCGDXedfcDeJCpvVysqQ4eh7o4H6zNjGTk&#10;F46NeeEsJfqLw7aCOKxOC8Gq1BCszopCTcw07ofh6N9D3hDXnp+F+7R1C9zDFLwHo+rVWbHYLkvs&#10;035nTgRWJfljrt8olPMzLAiZgJrAUVg4eRDKRnZG0ZAWmDGoOeYMeghrx7XAExuX8p8eAUgflajO&#10;LBlPn7JBd1vmYYnRuW51MW0BHMXxP1ekyFLsjK0BnpPqmvtU6dvOxRcHdJoCC4xs2GndvS11FYGV&#10;Xdo2olO99tltG3i2vYj2vfte431+Cjy7VLEjQxMBNnWAuwPBva061cvOk1Lbaqt6bdt1sdXU1+63&#10;5zY/iqXXUsXWq62I+7g79d0JyipiqyJtnUNEzpsYnQt+mmrYduKkWjfbtaAnYxwYOmNlvTf5Dy99&#10;P/z4F0REJxrAzJpVhZ//9Bf88P2P+OqLm/j+l1/wzc9/xfl5WbhelYrfPXIFFzYsw67yfOwqy8Hy&#10;tFCsz47G+eU1uLa5AQcXVWBJViYqkpJQV1yItZXzUJ2XBe+RHhjevy9GMdrxZqTnN3oI4iaNReqk&#10;cUiSFWBGy2IBg5HM+uJkQqAwE/MTw7B+eioSfL3NZ5Mlqi6tWIBvbpzDm6cO4w9H9+J3h3fgvdMH&#10;8PqutcieOh733nU3I8WHGBl1QJLvRGwiQCqifAnByYz6JmFWhC8jQB8UBXmb21ZKCMcZAV7ImjgS&#10;mRNHIWfySBT5jUNRiC9ygvwxKyYcRWHT+PkHok/3zmjflmk8Id6GkezAnh2RHeCDufGxyGCZ7cNo&#10;c/wIxIweZC56ZDDNDh/RE5njB2JWwARGrl4o8BuDishp8B/jSQDebW4LqoqagsXRk7AyJQQ7ChKx&#10;IZvfPysM2/LjCMEwrCHIlicEYANT4vW5sdiUF4eGnATMjAvDuOEjTUT6YLP70aJlM5QETcCh0lRG&#10;lNNQF+GFZTE+mOPniXLf0WggYNcxzV4ZPgn10zwxf8JAlHm0xayhLVE+uAUWD74L54tj6Bf0ma9/&#10;pL8ImAg9wkj9UrMOd/80UZ7xNfEvV+bBtv4DNj5pgGiPcfpNpCkANG1Jh51ozwCLgNG6Hf1JXW+E&#10;lrb2q63audcVamonbbXRPoWc6hR8UmoEqCJgs+GnouCzdbcAqAe4AEB3hrNznR1r26hon9rb7TvZ&#10;2PWmgCOi27XFtrP1tr39ebVfx6neFntOqesc2v7vtnlb3QBQ7Bq3Ye8rsXP/Ts4NqA44FYDv8cdR&#10;AP77X/+F+fMXGMjExWfi229+xE8//oIvPv8U3373Lb7++Vc8umEVnlxWit9cPoXza5dif2UJ9pVn&#10;4dDc6ThPKMnb4F46eQznVy/B0uwklIQEYG5sLCqTk7G6bDqW5mehJjMNC9JSUJ0YgzJGYsVBU5Dj&#10;54V8wqEs3B/VCRFYnpOIhunpaCjIwNKcJGybPR2B48eYzxbqNRw3zx/ERxeP4LfH9uH3x/bizeN7&#10;8dreDXhtWz1Wp4ehNSPNuxktduzYEZ5DBmJlejiWJgVhdugUzImYisooP8yLC0IpIVTAbed4e2JW&#10;qA/KCcUZIZNRGsq0OdgHef4TET9qCBKZOhcQnjUpBGlSLAoiApHhz88dGoDajDjMTwg23yGJaXbK&#10;hOGMXIchw3skKkK8sCh2GuYGT0LuxGEoInBmh07CnDBvRstBt76TLK5aF08wpQYw7Q1huiuvyIzC&#10;zsJ4bC2QFySF8nsFY3NOjFk3cLVEh/mJ2DorD8umZyLRzwd9urRHl1bNkDxhBA4UJ3CuENRETEZ9&#10;jDcWcJuFjEDro6dgC/9ZbUoJxJbkQGyMnYpFPsNQMbonKka0IwAfxPyhD+BQvBd+8/jj+OrHvxFG&#10;cgFCLob85zEiPmb7mYkKDeBEJPNgv6vtpMBad/4RN9YdvcDMQE1gyH4FlIqkw3IxRhZvde8TUNlQ&#10;s/XuOoWc9tml9Nl1BZ+7OCmwU8rz0xrhCeQ0IpSrvjb8RH8LgHqgSqkw0LqCQA9q3cFqo2LrtNSx&#10;9pwq2qfjtF+3Y/+Yaqd9dlvtVK99Kk3Z2N9L6/YYew6tyxxqp/MZgLluLxA70dv2dmnPaezk3Axh&#10;J1Gi9ElqISv+yqow//Vf/wc7d+4wB6SPty+++fJrfM8I8JOPP8Y3N781S2S9dvUKntq6Ai8y2np0&#10;1wY8vH45Lq6qwcPrluKx3Rvx8vlThOMlPL5zM3bMzkd9WhRmBE1DFqM8WSI+nmllotdopE/1QiYj&#10;tWRGSrl+E5mO+mNebAjq0iWqSSUAkzEvKRLlceFYSRAeXViJEQMGmM+2oiAVP984j3fPH8HvmQb/&#10;9tBWvHl0B97Ytwmvbl2CfQVR5gruXffejc4d5NWRXQjiiUwjo7Eo3t+k6bVxgVhIaJUyvc4gtJLH&#10;DDbr+JURfhWR/pjPqKoiJphQnMp0lVHc+KGIGTEAkYwAMyaPQsakUUydPZE+ZTTyfMYggelz3PC+&#10;iB7RFzGs507xRHWEDzZkRTKNjcVapqz1BHB5mBcWRPtiRUoYVudEI2gsU2B+pzGDBmJ3USK28zNu&#10;zY817wbZMyPJXP2V1wPsLIwz7w3ZV5aOjTmRWJcRjj2lWdhBWZaXgkKCPZLbncV0fx+jx81Z4aiP&#10;n4oGpr3rU4JR7u+JEu9hjPwCsCM7AruZEu+Vl7EzotwYNhbLJw3E3OGtUTmsBeYNbYWtU/vgqd2b&#10;8TkBKKdY5PzfJyKuFNj2Kc041BdVrzq1dfQCRdqZNFfh6ADQpL0CQOolM5HzfhrhSWnARJ2sVvOh&#10;iUqbjvy0bdc/aAJ4/3/bKgpNG362yPl0JyLUtoLPgaAA0ZwDlJ1ii+6opnSNO+72HWqXKmqrbYWN&#10;9jWlk3lFtE/nsH9I7de2/YPbtrbOFtVJ6X7xxZam7KUUW3sb4pB6klna+vn0s6mtPY+KrA79uUvn&#10;fAZZ8fd9OtXH+Puv/8Szzz5v7kfr06cPXnn1dfz617/jE/Z98dln+Oa7H/HWKy/j+SM78TyjrueO&#10;7MZTezfhka0r8TSjr5eoe+bgblxhanyuYRHOrFhkbpVZWZTFNDYc1fGhRsoi/DAzYhpT0ckoDJ6C&#10;8qhAgjIOyzITUJcWy8gsmFFgGBamx6MmNQ5HamaZedq2aok2LR/C42sX48dHzuC9swfx5pFt+N2B&#10;zSy34/f8PM9trseZmYlIZ9p53333olXLtujZpQcCPIebt70tY9SzOCGQKXsY6yGMCkMxk9GZvOEt&#10;Yexg5BJmC+LDUJcSiYXJ4ViSEoWa+GDMiwlA4bQJjAYHIsqjFyKGdEfowC6Y1qcjQgZ0Q/Sw7kge&#10;O5Cp8wiUBoxFA6Gzianr5ulJ2FiQwDIBu0rSsC6b8xGAG7KjcbA8E/4jPQwAY3y8cKYqhxCM4+eM&#10;MvCT9QB3F3OOnHBGgzGEYSIOlaVhR2EydhQRhrMysUdOP+SnYm5SBBbz8+4tSTVXjhdHMZVO8sU2&#10;bm91fACKJw/FvEBPrIv3xR6C73hZKs7MycBBbmtXnDdW+TIKZAQ4b0RrVAxtjg1eHfBI3Sx89Om3&#10;+OKrbwgb+pU579cotm85ftl4vGi/iOOTjkjqLDfpO+ATeyfdFfnoQ4n66MOSDrNugEbQSSki8JGn&#10;l/SCiGm7+qStonpjR5Cac4gCVBtsrIuNDVcDWOo14tP5FHwiaqfQk7oDPYn8FIAaETriAFCeBHHa&#10;ty6C6A6y63afXcoOlVL7m5rDbqtO7KRu/2D2j2Pr79SvbS1tyGi/PU7bUheRz6CfQ/Tatrdpj1db&#10;u88W7be3bbfdx0m7qW2qTr7PO++8h2++/gY//vAzAv0DzcWGTZu249///De++YrjPv0E337/Hf74&#10;+z/imRNH8fLJw3jx8C48vmMVnt61Bq8dI3wO7cTpxXNwcn4JTtfPw6mG+TiwoAzbZxdhy6wCbGVE&#10;uKk4CyuyEzGfUClltFIcIvcQ+mJpeizqUgk/wmc+ZWkm07ySHGxnhPPcxkUoZ2QoK5j4jhqG9w8z&#10;Mrl0DO+cO4B3T+7FHw5tw+8ZBb5xYAte2LAED89JQX3kRLRu8SAeeLAZ+vXphwG9+mBNZiy2TY9n&#10;qhmMFQTg+rw4RmeJWJIahhlhvogfMwRJYwZhVsgUApCgSgjH4tQoLE+PwVKCeVFiFBYmMiplVDjD&#10;fyxmM6qcGTARBT5Mn4MmopLR5LyoaQawG3PlxeZxWBjrh/rEQOwg/LYVp2B1WoTRyUWOfbPSMXJA&#10;X9x7z30oZ1p+riob+2ckm9WgdxKE+wnBI+VphFo8Jdm8AkDeI7y/NAMHZmVj32wCcE42dpQXYhH/&#10;gawvpO3MNHOucGnUZGxODzWv/qxnGlwdPN6c99ueEYo9jCDlvcryPuUrc7JwIHka1geOwKKxnVEz&#10;qj3Kh7XEmrFtcHVOJg/cj/DVtz8QVrI0lpM1qK+pf6kvufdpXcY54HNK0Us6/AnbklrLxQ65CCIR&#10;oLkQwghQXtNqLoIIhAQ+LpBJvVH3iWPLtumXugVD6TORpEukz4BM2iydaNIRhZv2m4jR2DX2KfDs&#10;tohCT8Hn6OTcnxMBukPxtqvAesDaOrtui9lxLlut231SSp/+ADqP9ukY3eZ/p29K5/yQjTrzH9H8&#10;F3O1rVLmVbG/j/S760Unom17vD2f2tl6Wyfibitz2v26DSlV5MZxGfcxnfzv//wn5lVVmqikKDcP&#10;//r1V/zwzbf4lBHgt99/g0/5H/mVqxfx6ulDeGbfVjx7cJuJ/H5z6iAuMRXewQPw/LK5jNqKGQHF&#10;Y2VmBGoTglAdOQ0VjLTkLWyFUz0x09/LwGKBRFdx7I8NZRnGyC8cS7NTsG1OCfZXleDy0nI8s2kJ&#10;vEYMM59pcVYSPj+5Gx9fPI4PHz6NPxzbgbcYBf728Ba8sms1nl89jwBMxY7UqfDs0wl333s/evXu&#10;jW49e6IwfBpBkoZV6dFYz5R0I1PFjcUE08xMrMpLYgoegNTxgxA/og+Kp45DFaE4O5jwiA4g/ML4&#10;PUIJQEaxMX4o9fPE/OhpWJYhoPRHRdhklAfL/YremBM8AZUhE7CMIJS0d1HcNKyWVauLkrE2IxLL&#10;k5iGMiJczYi0Y4c2aPnQQ+b85MnyVPPqTrlfTyK9w5R9TIEPEIqHCb7Ds9MIwHQcmpVlXqh0cG4e&#10;DlcXYW9FIVbnp2HLjCxGmdwGAbgq3g+b5Q14TJ/XpQRiD0F4enYGTlVk4RhT6bME37XaElwgRA+m&#10;BWBD0HDUje+O2tGdUckUuGFsB5wrjMDvXngJN3/8C/3D+ad/J19U/5K6+qXaq622HXHmk6vJcp7Q&#10;gEyiPokCBVwCIhfoDMDedwHQVZfSPBtMccY6dYGcgSDHSdQnF0/MBRTWFY46j5TadxsAZZsy7j0H&#10;gqJX0X5tKwRtGJrVdAhAvQAi0FMIis2tFFgPQNk5Wrf1ukPVXnek9tn97vbalp2seu2TUvR229bZ&#10;benXeex+qUuobl/dEnGf39apXtr6+aQUcbeTelPjtO0uai+iczdVt8Xud66Mf4W/MOW9eOkSHrj/&#10;HowY7ok/vPk2fv3zX/D1l1/i2+++x9dffIPfPX4VLzANfnr/NgPC35w9gpcObMOlZZU4xgPyWHUh&#10;djJ6qY/1xwzv4ZjuPQTTJw0x77SdEzzRPDc8j2mwQKUuJQI1sWGMqnywJDkam4sLsI/p7rn6Slxc&#10;UonnNi3G1vLp5mU+Pdq2xPWGanx+4RDeO38E7587jHdO7MAfjmxlBLgFr+1YiceWluH8HAIjO4Tb&#10;G8XvcS86tGuHIYOHYdywQViZEYHNBPOazGisZBS4sTAVByqLsXt2NrYQhEsy45HnMxap8t6OcYOQ&#10;PnYQsiZ5oDRwHGYHjseMaZ4oCxiHGVNHoZDfrWCyB2YShnNDJ2CG3yiUBY41ICzyHYliylJCcDW3&#10;uTjRH5uZCu8vy8SuYkZ2ZXIRKAL33H8/urXviC35sThRzrSW+02Wxz9clo79tJP1AA8yFT5C+B2Y&#10;yTZT12MVBB/ht5tz7a+Yju2z8rEyJwE7S/OwpSAWtSFjsDzGB5vTQrA7LxKnqwtwZWEZri4oxLnq&#10;fFzm73OFuodri/Awy6O5hGTgcNR79aZ0R41ne6zy6owj8RPx8sVL+O7nf+KTzz7FZ583Akz8RvxO&#10;/VJE6uqLUrczJdVrXfTmDgZXOiwQU9ErwpL+ygrVCjmFlpQitk7qUqqoXuu3QKcwdOsTmGnkaAAo&#10;fQTt+4SYaVPvDkEVdwhq5CcXPJyFEhwASp+Mv0t3hoh9INq3p4jYdv+dTkTH2v1N1aUUsX8c58do&#10;/MFsabqfOnMTqOtKllzZasLertuf407fVUTq0q/7RXU6n7ut3W5KZ8+ldXedjvuC8uNPP+O7b7/D&#10;NJ8pJuLasHkb/vf/+jd++OImvmOk+A0/92+vX8bT+7bheabAr546gJcZhT2zdQUe27CY0V8Fjswt&#10;MKnmkgRfLIyaipqoKZgfORkLon2YHvqjPlmWdfdHZaQvKmKCMI+yIiMeuytn4vLKxXh8/WJcWzUf&#10;T6xbjBe3rkTQxLHms6R5j8K7uxvwAcH33pUTeO/MAULwEN45tRu/2SdXgFfgqYYKnK/KwnFGTlsJ&#10;gNE9OuH++x7A0IGDMHrIEFTFBWBdukDXD8sYKW0tycC+OdNxgEDZx6hK6msYTVXyMxX6TUCOvNx9&#10;VF8kjeqDxFG9kTy6N5JG9kLWuAFI8aRuZG+kjO6D5BE9kca+WQRgHSO+lWmhWJIYgBXp4dgzMwNb&#10;C5OwhmnxIVnjr6YQ1+qKkRXkw+91NyYMHYDjjPr2F8eZdf9OMRU+LBc8uA8FejsLorGbcpTp8LGK&#10;bByV6E8+a3kOP28Bts8uQEM20/mCVKxJCUKl7xAsYQq8PjkAp+dl47HV8/H46ho8srgUl7ntqzVF&#10;uL5wBh6rL8f1BQU4lhOOtf7DsdSrB1Z590LduI5YOroNDkePwwvnz+CbX/6Gz8WPXT6loj6p/mO3&#10;1e/d6/YxJnUbeAqxW3UTATqQsvsUYLfsWJc5pFTRMU3BTnVS2qKgM6W0GQF+6AZGERuEUir4tG5H&#10;e2IjdY0CbwOgffDpxQFt22IfsNq2+1Wnevc5pK1it91/IG3bdu6gdNoS+TWevHVuKWm0cZ/DXUQv&#10;n1XrKtJu6rupnZQyv4jdJ59JShV7P9jzaV1KFWnrvv+SkJOFZmURhPVr1xroRMYk45133sVbLz+C&#10;j1+6hq/feQuvXb2A55j6vnh0D145eQDP7FyDp7Ysw/nlVTg2v8i87LvevIQ8lGlwLJanhhlZlcWo&#10;KzMGy9KiUBvjSzhEYFNRJvZWFeNcQw2uEXzX1y7CI2sW4crKBXhj33psnTsD8jrH5vffRxik4aPj&#10;O/DBpdP44MZ5fHTtIt49dxTvMCV++9gu/Hb3Wjy3Zj6uL5mFM7PTcbwkken2aNx77z3mKQmvcePN&#10;fXrrmYYuIJhXMkXcPiMdu0sJkvI8HGJkdXzedBytKsSe8gKsK85ilBaGmUHeKAmciDSvoUge0x9p&#10;hF8SwZc4qhfihvcwQEwb0w+pY/sjf/IwzPIfjboEP6zKjsTa7ChXupqDdbkEmbzKc242ztRMx1gP&#10;56p2PqPi69W52Jkbac73nSK0JELcUxCDXdNjnHcD50aYyHAvgbidkeTumexADz4AAP/0SURBVOkG&#10;2rtmZGMTU9+G3ARsKUpHXcQkzJk8AEsiJ2JVoq9JnZ/gvnxm9SI8s6oajywpw7WFxXi0rhRPLpuD&#10;C0ypj2bxdwoebQBY79UNdWM7YolnW0aA4/Hs6eO4+fNfzcWzW69Upc/Yfih+JqXW7WPA3U59VXRO&#10;+ivHkiP/AbMPGoFmi9oJpNzbt2DWRKSnba2LqJ2pUyRi07ak0AaiLvgJvCS1lrsmzHlC1m25BUOW&#10;t7UpUlcw3nYjtIgeiLao3u4TnZRywNoRlG0npdrp/O6iP5DCzRbR6Y8kpbn/ybJzfjQN2Z0fTdr6&#10;WcRGxrrXpXSvi+jn1j4R/Q46XretNlLXUsUeq3V3nV2qyH40i0dI+yvO+dmX+POf/oqbX36OsWNG&#10;o0XbTqhZtAont6/AhW0L8OLJHXjj/ElzBfiVU/vxzOFteGb3Ojy5ZTnO1s3GER7su0vTsL9yOk4u&#10;LMdFpqznls/HpZULcaZ+Pg4vYoRYV4X982fhWF0FLq2qxeOE51PbVlIacHXVIpxbWo3f7CFUt6/B&#10;yCH9DSTCh/fBC+vn4Z3zx/DBlTP48NpJfHT9It4i+N48sgV/5Gd5nZ/juVULzLmtEwTI4cJY7M4M&#10;hUePzrjnvvsxeOBghE3xxqKkEKxOl3fsCqDisI0Q3D8n3yzrf2rRbFwkyM/VzcKR6mJsY3S1qXQ6&#10;tpTlY11hGuozY03aXhnph4qoaZgVMhlzw3yoC0d9VgwWMMJcRPivIvjkPR/ySNu67AjOn8m0NQO7&#10;ZyTgVGUmNhUmoHXLlmbprvX8J3F1fi72z0jE8TlphJakvUnYw8+/tygOe4vjjch7QXYWEX4lqfz8&#10;EeZpELmIszY/CXVpkdg4PcVEftW+w7AmfooBYfXUoTgxMwEPM/29vqgUN/jP4bHFZXhkYQkeXVSC&#10;a/MLcXJ6NHZGeWHF5H6EYDcsG98VG6b0xsmMaXj66GF8/b3cCkN/pe+oH6qIP7n7oZRyzEjd7te6&#10;jjXH2sdy/NDHXWmwgMc5thy9lAoxFQWkgkptDLRY6nidw7bTY1ZtVQSE/3HO0OqXtrGxdHKhRCJU&#10;iVRlWTkHjFI6EaINPwGi1M1FEN0xIrIj9GDUHSp120b77XZTEaNdt/v0B5C2iNQVcqrXttZFpM8G&#10;oOoFgnK53uxg10lcGfe5dY5E59bPrTr9fDqnblP77PFqK3XVa5/W7X4pZXu6Td1H9r7Qtv4T0ZVz&#10;vjJtGcf+z2/i//xv4MLRQ2bBgfbdBiM1KQP5OQnYs7QMN5+8gE+fuIL3L5/Gb47txMt71+LRtbV4&#10;hHJN7glcuxDP7lmPFw7swPP7t+Lp3WvwrEBy22o8zpT2qR1rcGPzKjy9bQ2e3t6AG+vq8NSmejy/&#10;czWe31LPSG4Nntm1AeHT/Az8xvfvhXU50YwI1xJ85/DhIxfx/hWWBOCHl4/jD3Iv4P4NeGPPOqbB&#10;q/Dk8koCMAN7c6JwojAG031G4IF77zPPOPtOnIg4Hy80MD3cyYhsqUSqmZE4yAjwxPwSHJlfjFNL&#10;ynFmaQWOLpiBo9SdqpuD05T9jFQ3l+Vix5wi7CgvYT0P28tzsZfw3EM5MK/Y1LcxOttBqG4vScOG&#10;/HhsLybQ5jCtZfoq7/s4Ny8XReH+uOueuzF5+ABcYvS3n4A7UiaLFWSZ9PcA7fZRJyL1HYTf9lyJ&#10;JrNwlJHqprx4rMqMwtZipr2E+BJG1Vu4zcWx3lgSOg4N4WMQ1O1BRPdujuVBQ7EvOxBHGBFfJ/Qe&#10;5294cV4BYViOp5fPxbmZidgZ44XlE3thtXcfArA71kzqjRMZgXju7ClGgEyBGfk5C/M2+qX6k/iW&#10;+peI1MW/VS+i/ql1W8wx5QKhHFMCQ63bEJRS67YorJrqs8fKBRZ59FNLR6TeCEQbfE3VpRRRSKq4&#10;29tRoQJQoWgAKDtCd5iI7Mg7td3r2tbSnkt3srZtnYrCx/4BtC79Uir4tO1u8/HHDghNv7nEL9Jo&#10;ryLb1zH2Z7I/l/bbY3Xb7mLr7TlUZKzuIxHVS90GorZV55Suc6m0/+bnv+DXzz7CFqaJDxFC8rrL&#10;1p27ISAgEKsWL8TJrRvx2L7teOHwTsJqHV4+sBVvntyDN45sw1vHt+O9s/vxzrnD+N3x3fjNgY0m&#10;nf3dgU1489h2vH1yJ947swd/pN3vD23CS9sJxU1LmEY34CSjxGUl2RjnKU9I3I0Az5GoZ/q8qywb&#10;754+jE8Iv48fPo8PmP6+c/ks3rtEAB7ciBfX1+LlHSvxCqPIpwniyzWlOFoYh50ZjPYSfDCmZwcD&#10;017duiEpNBSFBNDqlGDsyY9mZBWLHUWJjNBycaxKUuDpjGbn4kRtOQ4vmGlgeGHJHBwnDPfOYno6&#10;vxQHq0uxr2I6I8ZZOL+4HEerGUkxAr64Yh5OsX2IfefYPlE7E7sJY5l/e1E8Ls/Lwqnq6Rg8wHkR&#10;1WKmqY/W5mN7XpQ5x3eKkeKRslRGgakmIjRRoNwGw8hv/4wU7Gd0Lff67ZmVhc2FSdg6Iw0NBPhy&#10;eb/w7DwsjZmKFeFjUTi2D8a2vRdhPR9C+bjeWB87CbuywnGuPBPn5uTgHNPwJxnpSjR4lOn1xpCR&#10;WMYUeLV3f9RP7I3VU/rjSMo0vHDuNL758z8c+NEv3H1OfEd04nfuPq16FbtPSxVzfEkwQZFzjSbI&#10;sOCloqCx6w50GtsqZqzcMC33EhobnUsiSAd6jeNvt9H6rXlc29cxCkCNGG37WyIQdPVryiwQvC0F&#10;llIPQNWrzm7berXV8Vraojr3na11LRV0WpofwmUr0lTb3U7mcuZr/Byq0+24l2pj67Sun1vF3dYW&#10;7ZOyKbH3q+y7puTW+olfCBC/ZgTI9OW7H/HVRx/jky3VOJM5FWXRIejfoxdatWwF88KfVu3Qe8AQ&#10;TJw8FeFhUSjMzEXF9BJUFBWZFWBqS4qweFYpls2ZhZVzy7Bh3mysm1uKteWl2DB3FpaXz8Cc/BzM&#10;zsrBjPRM5CfGI2yaL3r1H4R75R3D996DxGkTcWFFDZYnB+Lh5RX46umH8dGNqwTrcbx75SQ+uHgC&#10;H5w9hD8c3oyXNy7Gy1tX4KVty/HkmkW4sazKpH6bk/2xKTUABd5D0LllC9xz770Y2L8fAnz9EOfn&#10;i4r4UKxkWruVkdpxwufaktm4wmhP7mU8zzT4akMVrq1eiNMLZ+EM5cJi6pZV4DI/z1nC7Xh1CaPD&#10;csJxJg5WFmA/IXqAUeGJeYW4vHSOY1czAyeq8nGoNAHXFhehKj0ed933IEb374GzFVk4V5WDQ/ys&#10;B0uTcbw8g/Ukk/oaCJYkYEd+FHYThALAfTPTzDnALYTfluIUbGT6u6YgEUtTI3BwNqNTQr/KzwOR&#10;fdtgWpcHkDGkA+ZO7IeGyAnYkhJoIHicEemVylxcr52By5VM/bPDsCF4FFZ498ZKAnCd31AcjJ+E&#10;w+mBeOHqZfz4l3/R9z6hnzm+KGL7n4jtu1Kq36oPq07HaVuPI/djysgnBOGt00yNaa/CxoGeIwoo&#10;0TtwEmg5gYoc22YO11xioxC0xzl6p21vR+qqd+ZuBKcCTtpa6hjVucstAMrBp6WK7jRbLwen9smO&#10;cx9r67XUurZlTm2LSNve4Xb9o48+uQVE1anIWHe9bs/W2dux6/bnEpG57LrObduouI9tSqefReq6&#10;76Stdd2XdlsBKCnwzS+/xZeMBG9++z0+/+p7vLZ5Md5Znovvn72OF88ew/GVi1GTGo7occMwXJZl&#10;l6Ws5L0cDzXDA/c/hHuayUuK2uCuB1vhrodYb9me0hb3te+IBzp0wn2tOrK/Hftp80Bb3HV3C9x9&#10;TwuOfdA85dGtYzv4MS1cOz0ZfzixF2cXV2FbcRrePXcEXzxxFe9fPYf3r52nnMPbpw/grSPb8RbT&#10;8LeP78NbJ/fjlb3r8QzT6cdWVeNCFVPUzFBs4UG/MsEfAQO6onu7Fkzr7zcr0nTu3guDho3EBC8f&#10;BE7yRkbIVCzIScGaGdnYOpup5oIiB3hLK3Fx8Wycr5mJR1bMxRNrqinz8OiKObhQU2je3naGUd0p&#10;QuUEIXp0TiouLCzBxdpiXFxQTJDONWn1lopC5CTHo1Xr9mjX6gFsyolgNJZlwHuMUZ+kwMfmpBN2&#10;MdhJ6An8DhGKuwqizSKoYr+bENxbmoHV8ohdQTzW5yditZwDTA7DIUZ3z6yci/lB4+Db6T5E9GqO&#10;6aO6YiGBuDxsHNbE+mBbWjABmIhH+NkeXTIL1/k5TxOaW8LGYv20IVjrOxgb/D1wMsUPZ5hS/+43&#10;r+Hrn/7E1Jf/FN0AqH6ldfU5qauvq15Ffdv28aaOM9E5x6EDJRtO2nZE6trfCCynlPannI/HlQCU&#10;/fZcOl7rOs6e34aYu85uq7i3VcRebqmR+m1XgeXA0y8tOmlLvx6kaqv2TdV1R6rYOpnXvRSRHSyQ&#10;07qUTUWD5r+Hy+5OottScdc1Za/btPulLp9d6tJvj3dvu4/RUsW9rftL9q/uW5HbACh2jAC//Oob&#10;fPXN9/jq21/wxsEteH5xPl6/cATvPHYNnz/1KL66cQ6fnj+IN5jS3lizgOlfETYwGlmcHoVZUf7I&#10;9h+P6AnDEOo5CBHjRyDUazSmeQ7HlJED4DNyIKaMGIrA0cMQO3GEeW9wQeAk1CSGYVtJBs4uLMWT&#10;axfg9X3rcGPLSuwty8Uz29fi06cexntXzuHdq2cIv7P44Mopptq78caetfjd4W14+9RhCj/Twa14&#10;ec8GPLmuDo/Uz8H+wnisSgnBurQwFEweCq/ubQwI/QZ0w4BOhHfb1nigDYHcshPuadsNrXr0R98B&#10;wzBkyAiMHumJyZ5jETJlCpL9pyEj0BelsSFYmJ2I+oI0LMlPNlKVGoVFuSlYPTMfK4qysHJGJuoK&#10;sjAnLQ45jJxDggLh6TkOHXoNIPhbom+XDthAmD26YDoOz0jGoVkpOD4rDQeZ6u4plhehJ946B7h7&#10;ulwJjjWLoW5luS470txPuGm6S4pTzfPWcg7wwOx0vLGpFgeZLocRfhE9myNveGfUTB2CpUGj0RDh&#10;ZU4JnJmVYW6DebKhEo8x4j1bkoydcd4GfBsDPbAlaCSOxPsQ5sXmVZk3v/vePDL2+Rdf3/JB9bH/&#10;6TgUUT8VUb9XnZQ6Vvq039QJLnn0TW+Udi5gOJGgtAUmArhGELngQ52MkbHOsewcv86xfDvgRPQ8&#10;o8JK+7VUvT1G2jYEVaelPUZtRaR+2ztB9MvrjtC21t31tojOnsPdzm7LPKqXnese5enOt+VOep3P&#10;FtmO1nXbUhd71em2tXTfvo7Xtr0dadvfTUW+v13Xtthq28DNJbZO641tjhH4EYI3WX79w5/xh6un&#10;8XxDBV4/cQCvEDKvnD6K188ewW8l+mJU9sdj2/HHoxvx5oH1eO/kLrxPeYsp6ZuH5dG0zYziduDN&#10;E7vx+6O7CKb1eHX/Ory6ZzWe21KP13Y14PVdq/D6jga8tGkJbvCAvMpI6eKyObhYPxe7S9NxbF4x&#10;PnrkIj558ho+vXHdXAF+69Re/EFufTl1AL8/tNMshfXHU/vw9ol9+O3BHfjNvq14Yety3FhZhZOE&#10;ws7cGLOgaJHvCMQM74nQId2RNLovSnxHmZuaE0b3x+SBvTCqT08M7tEZbeXdyC3a4P6HGMU+KO/1&#10;bclolfX7WL+/Oe57qIXz/pHW7cxV8tadeqJD9/7o1K0/2nTsjrade6JZ2864uzkjXKbzd91/N1o/&#10;2AyePTsi02c0jszOwJNLS3FybiYjPMKuJIkgTMKeAqa6RbGMAjMM+CTtFdlZEIOtedFmeazlSUHY&#10;IM8YFxJ+BOGq7GgsTAlDQ1asiQCfXlNFuBUif3QPRPVqgzyPLljgMxjrYiZha5Iv9jOyvFiRjauM&#10;WG8Qfg8zQj3NiHB3gjfWBnhgU9Bw7Ikej11hnji7chGjv7+Y5dDM87uudSfFt2wR/1R/s/vVL0XU&#10;h9Wf1c72cwdQzjGhtnIuUCM3vXDhDp1G0Djy8cfOsW3gSfjpsa7yqcxvXVyxxYaeXWpd+p3P8p+Q&#10;E1HQ2WMVfCISBTZ5EURFd4at04O0qT7R6Vx2Xdtir2L/ACKyM2ybxp3OL8ydZrdtGxUZa9fdt3cn&#10;MT9CE3WRpubSturs79dUKaL7zK6ruINQ5Ysvv8RX8sL5r74iBL/C97/8ireffYKRQhVeImheO3sY&#10;r549iNcImlcObiLQ1uCJjXV4dsdyPLdjlbkQ8uqxPXidkdlrTF9/d56gvHgcr53ch5cYmb12eCee&#10;37OREd1KPLlhMaUO11fOw+maGTgwKxMH5uTgWFURDpfnYiejm2Vx03Bt7UJ89fzj+ITR5wePX8V7&#10;TIHflvN+x/cw5T1ACB5iGsz09xihKJ9r30Y8z/lf3LIMj61egEfrZ+NoWQZWJASYR9RmTh2ONM9+&#10;CB7aAzleg7AwdAKWRHqb9fLWJ/thTaKvuZG5Nj4A1dHTMDNcluoahxSfcYieOAqREz0RNnY4Jg3s&#10;ibG9O2NC327w6t0F4/t0weRBvTB1SG9MGdQVIcN7IHXiUJQEj8dCzrchPRhnCbvHawvwaF0hjlVk&#10;YVd+NA7OTMC+IgKI0d1epr7b8yLNub8DjAr3z0xy3Q4Tj83ZUViVGoxlBOD6vHjUp8pCDWFYSQCu&#10;yktAXWokDpSl40mm5k+sqsCcKYOQ3K8lZo/pgbppw7AxZiJ2ZwRhf04oTjHqvDJPngQpxuXKPJwp&#10;isPOaC9sDRmNHeEEdKI3dsdNwfMPX8L3f/k7Pmf05zzL27Tvibj3iR+rzvZh7VedlGorIseDtqXu&#10;iA0mgY9TVxgpbD54XwDlpLru0GuMBjk3v49GkjqPAFFEr0C7z+8usj172yJ23W7b0Z8BoL0D7J2m&#10;demz9U3Z3UnnrhfRnas7VkrRa9u9/t/Bzy5lG3eyuZPottznUrH7RMReROta6vdztxO9gE1Luy6l&#10;wk/r2jZ1psIS/UkaLLfFfPunv+D9117DU6sW4Pn92/DK2ZN4/fQRvHJiD9sbCL0VeHHXSoJtO/W7&#10;8AqjPoGcQPD5I3vw4rH9eOHIXjy7cwMeWbcYj6xfhOuE0sME6pWljPTqZpmLA7sLme4xbTtemWue&#10;ctiZE4WGqMnYmBNj7vv75LGreP/6ZXzy1HV8+Oh5vCMANOf9duNdAvkdRqO/P7yLkeBO/PbQDry8&#10;awOe37ICT69bhGsLy3CCKd8WzjmPMCtkGlxCyZ0wGCmefZE3biBKfYejOtQLS6J8sDTaGytimQ6m&#10;BWFXUQz2FyeYm5LP1xTjQu0MPLKsAo+tYKS6eCZOzcnCxZoiXFnIvvkEW30ZrrJ+qTqHgMnEjdpc&#10;PL6kCI/XleBCeSLOlSfjwoICHGcEJvf1HZiRgHPz8026uyUrhJFelLnqK09/HJ6TiX3c7paccGzP&#10;jcTGzHBsyo02C6EuZTpfmxSCBYmhaOA+WjM9ydyfeJSf5+Fls/H85npGfJOR3fcBzJ/YEyuDh2NN&#10;5FhsSfDBnvQAHGEUeJawlEfhrlTlmUfhthB8W0NHYX/8JByMGmPu5/zw85v45tufHB8za0k2+pzt&#10;b1qqn2mf3S+ifeqzdxL7GGiEWCOsZKFWqWtbYeMAyQWvW+BzjmWTRrvmceZwxIkoG9sqMoeCUOd3&#10;r4s4czgwlNLud9dp/dY5QC1lx8iXVZ20RaTtbmfrRHSn2W3tly9u26joDlZpSq9t2Wl36r/T9hvF&#10;+a9izl1wx+ttMvYcUrpvQ0v37yp1dSJt2/26f+x+G3Iidl1F7b74Qs4FMvr74lvT/vanP+PDP7yF&#10;ZzYsxXN7t+Clc8fxsqTCJ3bhhX1r8fKR7Xjt+C6mx0w9LxzH6yf34Lcn9puFEV5lZPbKqaN4jhHf&#10;o6trcH1VNa4Z8JXh7IJCnKjIwYnKHPPs6x6md0fl4X9Z6WR6Ijan+GPB1CG4vGI+vn3tebz/6GW8&#10;R/n4iYfx4dWzeIfz//HcQbx7/jDeltVgju9lWrwfv+dn+R3B+xo/62tMt1/ZuRrX6ivNi4COEoJr&#10;CY7Zfp7ImzAIZd4eyBo7ALnjB6FkikDRAzOmjEJl0HiUM1WeO20klsZOxfJ4P2zMisDukkTsZKS2&#10;h9HTdnlul5HTeUaup6qm48KimQRiKUE4A5drZ+JS3UycW1CEMwvycb52Ok4zpT0zNwsnZmfi+OxU&#10;7C+Kx7asUEZ4hGt5GnZLipsdhp35kQRjHHbJEyCM+g7MTsPW/Ahsyg7nP4MobMmPx9q8GCxMDnae&#10;oU4Ox9KMSMIvGrXJIWaVmEuLyvDi9jU4y38mM4e2QuX4zmgI8WAE6IXtKX44kBWMIzkhuMh0+ZFF&#10;JThPEB6kfmfUOKwNGY5DiRNxMGYsHtmzDd/89d8m/ZULIJ/KMmqWv2ld/Efb6ktaFz/Wtvqk7eP/&#10;k+ixIWLO6bmg4oimtwoXB2QKGumXcQJA5zyhM845nyhgE1tHzPHpmvf2bTS2pbT7FGoiNuA00tM+&#10;u1/r5hxgUztNd5S9w2yxoSA7yL1fx7n3ue9UFenTelP9IvZ8amPb2n3aNj+Ya7x5blggaADo2Gi/&#10;e9vWy5wi+p3sfaY6uy1j7D4pZYwCr6m2DUOpSwT4JdNgeSrky5tf4tsffsYn777LSG8lAbgBL5w5&#10;wqhuH8HHaE9S4KM7CcO9+P2FY/jdpdN48/IpvHnhJNPlbXhh/1a8fGg3ntu+CjfW1+HKinl4dOV8&#10;XFxYQvhlmSjoFCFycGaaif4Oz0rHYXnwnxHQxuQpWM0U7A/nDuOLF58mAK/gw0cu4INHKZICnzmK&#10;dy8dxzvnjuItwvePjADfIXDfkCh19zpGgGvxyq51eGr9YtxgxHm1vgqnBYJlyYykIlE4aSSKJjoL&#10;NEyfPAQVfmMw1280yqZ6YD5T1towLywMn4QapseLGIkujZ2Clcn+WJUSgOUJvlidHIBtBdFMU9Nw&#10;sJRCeJ9mJHukPIvQK8G52hJ+txxcXlxGAJbgECM8Af61FRUEYAr2cewuwm67ie7kjW9h2MMUWK78&#10;mlteCMidlANMhffNYPpLm038J7EmIwIrCeNFqaFmFZ3F6ZFYkROLhtxEA8ID5Yw868pxo6EGN7iv&#10;F/sOxVzPTmhgBLiZKfBOFwBPTo/Ew1W5eLimBKdn8rOlB5n0d33oaJxMnYIDGf54/bnn8f2f/4FP&#10;xJ/UHz9vzHpsH5NS/dFdbHvxbRGpi84W9XstRRRgjceHC0Bsq05EICjprwDGhpbpk/OB5hyijFcQ&#10;KdwUZq55rbEiTvDSCD8VWydAE9ErvLbOhqGdBt86B/jf7TzZAbrztC56LUWntqKz59GdqHZ2Xfvs&#10;Uut229brWNmB2rZFx2lp/ziicyJBGfef23D6G/X2nPY2VOe+z6SuENP9YNu41w3oXOD7DwDKFWC5&#10;F/Ar0ROA3/+ELz75HM/s2UDZiNcunMDLh3fjlaO78aqkvccZ8RFEv79yGr89dwxvXDiC14/txks7&#10;VuHZ7cvw9LbleHbLcjzNdPT66oW4uryK0R8BwQjwDFPBkwTgyYp8HJ+bjRPl2Thakox9jISWBozA&#10;ZUZuN199AR888Qg+unYZH15m5CdrAAr4zh/Fe4w432E6/h4jv3dPMe3euxYvbluJFzfW4ZWtS/EE&#10;wfcIgfPI8jm4smQ2U81CHJudxYitAEtjfJA1pg9mTB5mVquZM200aoJGY0X0JGxk9LklIwTr04Kx&#10;LM6HwPMx8GugrGFavCxhqjmft0PO102Pxv4SWb0l1VzYkHT+GMFymJGeAPHs/CJ+X0p1PnWprMut&#10;Mjk4zNRW0l9Jd3dxnr3FsUYn5wE3MzLcwQhQIs4d0s9tbJYXGmWEoUHeCZIejtqUMFTFBmJRWhQa&#10;8pOxNCsey5gC7y0lgOdP5z+ZUlyoLsbmRF8s8emPVYEjsCHKCxvjJ+M45ztXmsTUNwePMFq9KOcb&#10;U6ZhTcAw7OV3PZI8FcdrZuLLH37B1999Z16Q/rlZgZw+6nq9pfqSiPik+p36o4jq3f1Y21K6i308&#10;SF1BZ8BlgVDrt/c3wklfsCQ686SWay6JGBVutjjjbo/UmrKx++22lAo4tZW6bSeAvAVA+0vbO829&#10;rqJ2ssOlT76Q2mlfU3OpTuvuIvOI/HdtHat9dr89t+rtfm3Lzr9Tn+rsubQUudP3EZ3uD3VGW2fb&#10;uYvY2BBU3ReEn6TBzrPBN/H1t/JCpG/x4tF9eGrnBrx+8TRePH4ALx3ZyYhwHX5z9jDeevQifs+0&#10;9K0rZ82V4We3LsczhNAL25bhhZ2rCL9leHbbGvOo28OMAq8sq8DD9XNxbdkcXGa6dpER0hWmkKdn&#10;ZWIfo5z1hNCaqEl48+QBfPbCk/jwiat45+JJvCHg3bkebxzcgd8f2oHX927Cb/dvxLNrF+LJlfNw&#10;Y9lcPELQXaqdgdNM707xwD5TkUuwZuEcQXuUkdqRmZl4uK7UrIZcNHkg098B5j0Zs6eNQH0kAZE0&#10;zUSgpxjRHSyMw5HSZLMgwaGZKdhTnMBUONwsT7+WINzMyGvvTKaPZRLN5uHYHIn+CpgaZ+EI0+3z&#10;tYSQgHfRDFzk95MbnE/MZSpM+B+rzCYwCZ7SFIKPJdNqifwOMlKUiHAjI7Lt3O6WvChGmlFYlx5i&#10;ltRflRmBJcmhqGH6O5cArGIUWJ+XjGq267PjsK84mWl2Ov+h5OCQPFrH77IufDQaAjywJ9UPR/LC&#10;cKk8HddrC3FlfgGuzsvHuQJCNpb73H8ojjM1Psp/QI/u24kf//IPswTalwSgWUXc5TvqV+o36pPi&#10;P9pn120/llL8XeexfV+PBREHaI3n4bWtx5G2HRsHih/KO0IMkNi2zhc2nvtzxDmvJ5BqBJuUegXZ&#10;Pu8nIn1qJ6KgU8Ap1Brn+c9zfrZO7M05QPcdoCJtW2fvdNE3NUZtbL3W7TGqk7bqpLR/ELtfbXSc&#10;/ohSF7H7tLTH2GLPp3V7DhV3nbRV7H0hdQdajfBTcbex+2ydE/XZUSDLL79x6b/EzW++w82b3+P1&#10;s8fx9M51eF7SX6afLxzabgD4JqH3xxvX8YfrlxgFnicAD+KlfesZ/S3Hc4Tfi7vW4IXda/HsjrV4&#10;Yl0d09EaPCqLFbjS4cdW1eCxNQtwmgfsQVkJJSsEG2In4/F1NXjv8nFCcC9eO7AJz29cjJc2LDHP&#10;+N5gOnt96Vw8yvRS1rQ7zTT0FNNnOfD38oDflEEoRE3E2kQfbM0Iwo7MUBwjYPbmx+IQU+2HGd3c&#10;IIA38UDPHN0LOWP7E4CjUBs8DqtivM17Mg4QCkcIo0uM3C4wortEWFysKcRpAuMk5TBhdoDbPCYR&#10;XyV11YXm8bZjBK6k+JcIvDNML68RzI+tW4jrDfPMwq6n5k13zcHUfzZTf7P2X7KJ/ORlSJvNhZBI&#10;bM4MwTbuD3kT3Hp+znXpoWYNw7W5MahPCTVLiFUlhGBJViyWZiegJjXaLIclV5bPE7D7pjO6zIvE&#10;WUaVe9KmYlv8ROxLm4bTRdG4zH8Ojy91FkQ4T/ie4Dbl4sdmpr+XimNwsigRrz/7jHP19zNCTm6A&#10;lvOAAkHXGwlV1MeaEvVBd7mTn4vocXEbsFxt7bu9X+pO21zllcjP1WfSVzlvaM4VEl7mXKHYOEBz&#10;zhlyrIGbI3YqbEPLFhto2m/bKRxF516qmAhQd5KU0nav2zbatkut23r5onaflLrTbHtp2+PsUsfY&#10;dR2ndiKql9J9Pq3b8+iPqP22vbve7hOx95W9T1RUr6KAkz6p23YKO2nb8BMR6H1B3VdyL+DNrwwA&#10;v/n6e/yOkd9TBOAzh3fiJUZmL53Yh9+cY+p79QL++MjD+OP1y/gt0+DfnD6M1w7vYhq8F68Skq/I&#10;S4oObsKzhOFzkgpvXGrOyz2xthY3CL/HWV6oK2NElo4j+ZHYwVTsUk0RvrhxnvBcjctL5uDc4tm4&#10;ML8YFyoL8TCjuzNMYw8xPTw5gyljRjh25URiZ1Yk09Iw1Cf4YX6oF+YFj0dV4FimtiOwOHwCNiVM&#10;w06C8Tihc4kp+KNLynGFIKog+LLHEYC+o1HhMwJLQsZic3KgOUd3gpA7x3T5GoH2MD/TwwuLcYPp&#10;9GNMqyXalIseFxeVMIqdYS56nGeqK3A7M4+RFWF3pX4Orq+Qiz4VuErgP0zgn1kww6T8piQ09zF9&#10;lqu8e0sSzM3OK5iybsoKxlqm4RsIbnk3iMhapr+L4/2xMpMRaEECqmKCUZsWSfjFEoaBBoDrChj9&#10;Mb0+z898SBZS5T4SAJ6aHoUTjPz2p0/D4fxwXOI/isdrinGdqfIZpuFHM/yxdtoA7E+dikdLE3Ge&#10;abusb/ndT39lSb+RxX5dvqQ+pL7l7mva5+632qd17de2+/HTCLjbwadyq88FOBMJmvODjefspE9s&#10;NXI0zxbTRs/rScTojHPsHSA68NM5nKjQgaOjdyBnxrtg5tg1lu51tVWdiQDtLy87Rj6ofnnts3X6&#10;xXWM3a+idlLqnCJ2XceJ6HakVLHb7nPqeJ1D7XS+/26s/ABOuH67rbZ1nIr0uzuP3bbFtldnVKDp&#10;GB2vbRG1UTsR885hypcSBTINtgH4+FZGdMf24KXj+/HaqaPUnTUpsZS/u3gKf3iYADx5CK8f3UMA&#10;7iH4NuPFvRvxMgEoj6e9uL2B6fByRkSLcJlQu0YIPcxSVj45yWjqEA9OgdTvju/CJzcumJui5WLA&#10;vtJ07GRqt4kH/2amnmsSpmKLRHYZIVgRORFLIyZhcdQUVAZPQFXoJMzwG42ZckHDZxRmTx2B+YFj&#10;UB/uhe0cc2B6NM4wVb0kkSMBtyrRjynwYNoNRw3tqmVR0JDR2M009yRTZknRH1tZjSdXzcMj9awv&#10;Lzf1J1ZW4VGm8I/U83ssLcN11q8tmWVuQZHzfKcZDQr45AKInAO8RJBfZtQqV4vPzC+ELLV1ipHo&#10;foJfXn60j9s6MCvLvO5SLq5sygkzqfa26XHYTjCuJtzrkoKwModpcE4MlmTEYWlOAuYnhmJBahSq&#10;kkKxJC3GrCItF1mOEXwnmcYfY0S8Lz0QJ/nP5WReKPZmBOAc9/cNRomPEeznCMBdcnU4YiQeLU/C&#10;+fwInN+6Gt/+8iu+5u9uFkAwq8C4fEhKVxQoPqRpsPqT+pYt6p/uOhX1f7t0F1sv9VvHE4Emd1bI&#10;jc+ffCLn32hDwJk0lnUHfArARnDabScydODniAM5B1iOXqNFBZnWtW1HfSruOrt+6xyg7hD9cu47&#10;R3euu72K6u7UZ/e720qpO9Rdmuq3P5/7OG3b25Kd666zv4+tt9tSioit7VQ61r0uouNEr+Ps0hbb&#10;TupicysSZJojUeDnopNzgV9/i29u/mAAKC8+kgVQXzwut7gcw+vnT+Ptxx/Bby8RhEyR/3D1DN5g&#10;dPjqkV147ch2gm8zXjm4Da8d3YlX92/ASztWmKc/ri2XdHAOri4sYlSXQ9Ck4GhBBLbEjcfhoji8&#10;e5XzHdmB84yk1iVPw+7cCHOleF1KEBaHjkVVkCcWBI3H/BBGeQGjMct3FGZMG41Sv1GYFTgOc9lX&#10;5ueJQu9hKJwyDKW+IznGC6vkZeBJPtgn59qKYyHLTu3IikDJhAGo5DySAgsAa/yGYEPMFOzPi8Zp&#10;RkuXa6bjiYYKPEHIPbp4Jp5aVYXHGpiCE4ZPsHxkWTnblXh67QI8uqKSKfBMnJN7Butmm5T3vNwn&#10;KI+bEYYXGSleWFSK00yPZdHVk9UlTKMLCPhEQjADZ2pLsXdmCrbKFeLCOOwuScGGrHAsSw3CckJQ&#10;3mRXET0VdZlxWF2YjgVJBGNOIioTwjEvNtDcT3h6bjKjQKbilXk4zOhxe8Jk7M/wwxnOeSw3FOdn&#10;peKxulI8wX9Al8oYgQZ74FR2AJ5bkIdTTP1fk/T3r/8yUZ++c1p9Rkr1GWnfqVQ7uy4ifmofKyJ2&#10;W+oqevw0pVO9eYOc9pkLHKJz5rPHaCnQdCJCJxgxdUZoznk/B37S1lLrAi0pVa8gs/W2zh2Gtk5s&#10;b0WAdikfyF2npYq03UX1Mt59jNbtudVOSq2r2PPYOinlx5RSx4nY9monpdZtO1t0Pq2799sidv+T&#10;7Z36dayBm+WcUhfoqY3d77w8nbrPb+LLr7/BTUYCv71yHk/t3ogXmNo+e2Q3Xjp9EK+dP4E3H32Y&#10;afBFvMH2G6f3O9GfvCRp1yq8cmATXj+0Ay/tWY8nNy7Bk2tq8CRT3kdXL2D6SwhW5+KEPOw/PYYp&#10;qjdWBg3DUUYkrx/dxf4FjNZisIDAm+XviYMzMrAvLw4VQaMxh+2yqaORPm4gUkb3Q+q4AcjyGoi8&#10;ScMw2380ygm7kBEDMKhrW/Tq3B7De3ZB1KjBBKUHqgNHYmWsDzYm+eJIMaOrtGCUeQ9FbQgBSeit&#10;JiRr/T2wwG841sRNwoGcIJwsjsbVeXl4hPC6WltkVps28FtViccJxsdWzsUz6xfimXU1rFeyj+nx&#10;0lm4tHgWU/jZeIRQvMLo7yLrFxbOwPE5sqR9jlnT7/DcfBycnWNWjD4ky9uXZWJTbhSjvzBsZrk+&#10;OwLrmeLXJwWgNsEfK5jyL0wIRHl0AKoTQlGXEYNFmbGoTopAXQojvKIYXF6Qj0fkVEF5Cs6WJuNK&#10;BaPCwnCcKAjFpdJ4XKvIxDNM40UO8B/CRv8huDE/G09UZPGfQjE+4z++737+s3nsTX1D/cb2K3ff&#10;scW2t22lFB+1RXR6DIk01huPr/8UtRWoSURHnUmBpXSA15To/ALDW2LSWgdqjXC7PRK0Qaiibbtf&#10;IGe31Ubhp+VtV4H1Q+kHVNGd5a5vStTG3sH2nHea2y5tW/2vIXp7TnuMLTpW+3RsU3rts+2kriI6&#10;cRYR7VeRftu53Pu033ZCrbuL6u1+qZsLIXI1WAB48xt8891P5h0gz+3fihcJuheO78Mrpw7i5bNH&#10;8Rqjv99dPmOg9frBLXjt8Da8zHT3pV0NeGn3KrzG+sssJTp6Qh68XzmPcJiNi0xBL5ZL2st0L2kq&#10;VkVPxM5UX1yqysbTq+bjVFkGFgSMREC/dmjf/EH4DO2PjTz4ZbXj7HGDzNLz0SN7ImJYbySPEhD2&#10;Re74wYThIAzt0R7tWj6E5s2a4d777sddD9yHFs0fwMhuHVAwfghqgsZgubndxQ/bc5hChozF0vDJ&#10;2JMdgz250agPHYeyyf0YbY5iyuiH/ZmBOF+eiYcZ1V2tKcT1xWW4sXw2nlk7D8+uW0DwzcezGxYx&#10;FZ6FxwnAp6m7QTA+2lBFCDJFXl6Jhymymsy5BcUEYBZOMEI7WpGD/Ux7j1ZOx+GKfByS5e1Lkpnu&#10;BmFrQYx58fkSgm8No9SVjP6q4/2wNC2UKXCseQKkIjYINclhmJcQhkUE4YrMcPNo3XnOuy8zBFvj&#10;vXCjdjp+v3M1nua+f3heFp5YmI9n6mfgNxtq8XhlBpZN6oZdsePxYsMsnC8IxxMHduAHRn+yGIYs&#10;jGtSXPqE+IXtL7bPqIivudfV/8QvpS6idfVXFfd+8X33uojUTZprzukJtHisygrtH8q5PQtsLhH7&#10;puoiTjQoELOh5gCxEWK3w8+GmehtOKrOtlcRnfSL3HYOUD+U/QVv+7JWW3eQe59tI6J2aqPbUr2U&#10;+sPYov1N6e15VGfb6Gew9ba9jlfHUHtp2/bu49Tebstnd7cVUb2KbdtUXUXbUso9gOL4JgXmgfDd&#10;D7/grSdvMALcYF6GLleCf8Po77Xzx/HGhRN4RaLBE3sZ7W3Hb5j6vrqPqe/OVXhpy2I8v2kxnt1c&#10;hycYBT3GVPFGPSHAg/94cRKOMcJbHz8Jy0NHYmuKP64ycnlmxVycnZ2Jat8RiOzdBh7tHkCHFgTZ&#10;vfegR/u2SCLkZkwdjqRRfRE+pCfChvZCwsi+yBjTj2VPDOjUCl1aN8ewju2dlV5aNccDzZvhngfv&#10;RysCcWqvjsge0xvljBSXESirkoNQG+qFNYmBhKEsOpqEg0XxWJ/gg0qfgagP88SO9EBGiwkmrZTV&#10;lJ8m2J5i9PfU6ko8v2EB4V5NCNbiqTXVJhW+vmwuywrcWFGFi4vKGP3NMY/8XWbaKecEjzACPDW/&#10;kGlwEQ7MzjbPQR+bV4iDjAp3MeVdmxXG9DceWwriDNRk2auGjAjMZwRYw8+5Oj8eSwm8ajnvlx6N&#10;ythgVCUEY11eDCPoJHN7i0S3cgHk2VXV+P0eRuLb+XusW4jnV5YTgEV4pCoDW7nfG7x74/rcJLyy&#10;pBhHMoLxh5dfxM+//tuc61Pf+MzlG3q+T/VSV7H9TUrxS/VNu9/W22IfO1oXca+720kEaN4vbC5s&#10;yIVGx0ZE4aZjpe5eNtYlNRZISQTYGL25w0zrdqlQUxuRpnQiei/gbRGgfAC7LaI7RuryIbWufTKm&#10;qXGqc75UI1Rt0bmktG1kjOhU3O11m3a/bWfb2DpbxF4cQuuqd5/bfV4R27mkrvNIaTukrRN7qWup&#10;dnafnv9TvYGfAeBXuPnV1/j+x1/w9jNP4fGd6/AcU1xJgZ87Im+DO4jXTx8yz/2+JEtmMdWVZ4Jf&#10;3LMWzxN+zxIQTy5jClhXQrgV4XHWL1Wm4xhTsd3ZIdiQNAXLw0dhQ4wXzjAFfHrDEjzHVPIiQTN7&#10;cn8EdG8G7+5tMb5ba/Ruex+a33s3hnVuh3jPgcj0GoKEMQMRMrQnIof1QIon7Yd0w4ju7TGeKe/E&#10;Xp0wtmc79O7QCu1aNEen1g+hd7uW8OjSBkH92yNlZB/M9h2LGd4emB80AXsKU8xio3uLE3GKkdiR&#10;4mTUBY1A1dRBWB07CXtywnC0JJ5pe755k9oTBPWNFeV4cvU8wq8azzECfHHzYsJwIaO/aqbB8rxw&#10;Ba7Xz8HDtD/DiPcC0+eTVUx7CboTVQWEYBFk9enjVbIwgtxO40SAG5n6biUAN+RFY3V2NKPAQCxO&#10;CcHC5FDMjfVFQ04cVucmoTYtAsuz41GTFI75KRFm3NHCSP6TmYnXdqzA69tW4LXtK/Ayf4uX+Nme&#10;IgzPlMTgYMI4rPIdgEXje+Bwsg9eXzUHV4uicG5ZBb794U/45pvv6RuNPqQ+oT7iLqpXfxIRH1R/&#10;tvvsUmy01Lp7W0qZR0GletV9+qkLYJL63nbDs1NqXWAopXu/6B3wOecC7dRV61IKvGy9rbP7FHRa&#10;F9jZegXjXfIB5Ivoh9Qvrx9Sd4LugKbauoNsnd22de79tug89nxad9+Wzus+nz3WFvluUkr//zTm&#10;TtvUuog62J3aImqvzqt621ZK7VN9I/jkPkBnNRi5Ifq7H/+Md156nhHgZjx1cCcBuAvPHdyOl47u&#10;xmtyS8z+LXhy41KzAsvLO1cSZLV4biMjopWExNJSPLp4BgE43UQm58sZYWVNw4b4CVjCCGRJoAcO&#10;T48z9wM+vXkFnli/BI+tq8N52lb6esC/Zxv4EGT+/TojYkQ/ZE0aSej1RhCjv7TxQxE7qh+CBveE&#10;/6CemNS3M7x6dTap7pjenRA0tB/G9+6MQe1bYQgjwyGd22Bkl7aY3LMtgvt1QMKQLij2GoRVCUE4&#10;XC5PbZTgeDnhZCQTBxlR1QWOwHy/IVgb5419eVHmZeKSvl9ZUIhHljpXhZ9dW4WnCcLH5BYZyhOr&#10;5uHKklKz6MF5fm956kUWPDjGlF8emTtYnkHoMQqWixRzc9nOwcFZcl9hBnYyMt5Xlo6t3CdLEv1M&#10;9CcvWKqVSDUlDLMifcwjbw0CPnnTHsv6rFjCMApb5JWb+ZE4TFDLth/hfpenPc7NySSgnbURd0SO&#10;wZagAVgzrS+2h4/AE9V5eJnf4WBOEJ5/4gZ++fW/HJ/44gtzI7z4g/qH+JWkw1K3fcoGo/qcttVO&#10;xfZlFT2etK42dmkfO2qvbWWI6gVoUqrO3UbrjemvQo1jzTJamsYSgK6LKgoxR/+foHPXq06jQAWf&#10;1m8BUL+QlNpWsfUi+uF1rNTvNE7H3KnfbquInd0nbXt7tm1T0tS89jiti537dtzHuo8TZ5K6OpVd&#10;136ta1vFvV+dVET7bN1XTH3lkbivZEkspsNff/8zPn3rTTx3eC+eIQBfOLHPXAx5avcmPCPr7u3b&#10;iGd3rcEr+9bhGYLvesMc3JALHpRHCUC5knp6diIuzk7G4dxgbIhlBBIxAgsZhTSEejKqKsCzW+vx&#10;7I51lPV4du82PLNlFY6WZWNW4ASUBE1hBCTnuBIwJ9wH8WOHIIDQCx3cy6TAUwhHLwJvch9Gfr27&#10;Yni3dphAGEaMGIzI0cPhP7Q/fAb0hVffrhjbpRUm9miDkAEdkcm0eWm0L3YVJOHw7AKclhcgMSU9&#10;MSvbvLZSrlBL5Ffj74HlEV4GgHJ7yRGmmcdnJuNKzXRcNZLPKLeYUMzDxXm5eGTJTEZ+ZThdKc86&#10;Z+P43ExT31eSwO0I/HJwmoCXR+b2z8rE/rIsRoB5Bnx7ZqY6UaCJ/iLMe4sXJwVjcVoYFlKqE4Ox&#10;LCsatUx/FxKASzKisSgtEpVxgRzDzzczAXuyQ7E1yRvbkydjc9wkHC6IxQ1Gf0+vmY/LpSk4lROI&#10;U1lTca4wBC+smIPr/E7yTpObP/yCb777EZ/Kqy/lIpjLH4x/yAUR6/YX26ektOsyRm3s+p1E/Vzk&#10;TseabWsfK3oxxKz4TL1cFZb7+/TpEBU5jg3sXNATqJn7AG8tksBjXQBo+gkqc05Q2hzvBkA7+muE&#10;XmO/1kVs8Glbyv+4DUbbqpMPraXdp19I6zpe57D75cfQtvtcOkZ1aiOiO0t0WrrPrX06n/bpnGqn&#10;c6rYfVrXPp3LHqd1dTC7Ln1S17bW3cUeJw5p/1cXsdMbJwKUNkuzJuBNc1B89cknePnCGTy+eyOe&#10;OrADj+9iyZT4aUZ/T+9ahxf3rmcEtwjXVzDlXVmJGyurcY0p7zlZ8y4rGPsLwnGUsiN5ClaGj0Qt&#10;4bfQdyCjvxg8umIentq6As/skHUCCVFGmg9vWIkLK2qxv2YOtpaXYNvsQjTkpmBWmC+Sxg4j+Pog&#10;lPCL8OiDwME94NNPVnjuCV+Kd5+u8B3UHUHD+iNqzHAkTvRE0vixiPEcTnh6IMtrBPK9PbEkNQrb&#10;SjJxrLoEpxbOYgTmXJ09XZmPI6VpOFycgIPTo7EmbgrqCcCNyVOxj+2jpak4SgCeZkR3fGYijpXE&#10;4iJT+8vzGDnOSsbZikxzn6G8+U0iP5EThOAR2h9jeZjl/rJUHJKrwbKtOXnYW5aBgxXZ2E9A7mIq&#10;LhDczChwYby/WfpqdX4C6jMjsTg9gmUUgRiOhSmhWMSocH5SmANAAvNEWRz254cRfj7Yyih7awIj&#10;V0aFJ7jNp1dW4bfbG/DEolI8XJ6CpxYW4CVGseenR+I3167gx1//ic+/oo98Tv8gBNUvbN+QF+fb&#10;PmjXm9LZddtf7+TnqrePET3OpN/92LFtbb19bErdFsdGoCcgE6AJ/DT1dSCp9wZ+bHQOtBR2jl0j&#10;6ARqAlEbdO+/dzv4xF7aKrfWAxTRneAu+oXsUvR2XfvsMSrubVvcx2pdS3sH2n12XW3c+7St8+oP&#10;fqfPI3rts+vatp2wqX6d391G+2xRGykN7FxOrnWRxveD3DTnAL/54Sd8Rad49cJpPL5nA6G3DY9t&#10;X4Ond6/H84d3Oq+6XMfIb+kspoWz8PT6Wjy2sgJnGekcldtciqKxNzccW5MDsDZmIlaGjcTCaYOx&#10;NnYKLs4vNo/HPcbU9ylGfU9sWslochNuEIY3dm7E6ZV1WF+cjTXTMxjpxKLQfyISxw1DuEdfRI8a&#10;YNLiYIIwZFhfAq8vApgeBwyRFLkP4r1GInb8CJajkDN1MrK9J2FWbCiBEYEFiRHYNDMfu2YX4ej8&#10;WThaxehvLtPVWlnFJY+RHiGVz88tKzTnRWJ55ATUBY0079o9SDDK8vX7C2IMAE8y6jo+Mx6nZifh&#10;zNw0nJ6ThpOy8EFVNi7VFJp09BzlFNsH5P0exYlG5Abv3fKCIwJvR0kSgchUmLK9KAm7Z6RiB6PB&#10;upRA1DEKXJYZjRpGf5UxfgaCK/PiTVmTEIz5iSHmfcSbsyJwpCiO0I7FXnm6hNHrzqxAbE315/6P&#10;xBNMz988sA5v7GzA8w1z8fKqClwpjsflpVX49vtfcJOR/hdfis+IzzXCT/ygKf9RH1Odiu13Uhff&#10;1LqKHiOil9I+hlREp+O1bYvodK5GsDl6rdt6W24BTh6dc13lNRA0USD7WJoI0Dw61wg8KZ26jJc+&#10;JxpUcS5yOBc6FIA2+LTtrAfoWlxRRXeGtqWuO9Lege422nbfmU3ZNNWvbe3Ttl02BUTb1t6WlraI&#10;neib+o5N1W2xv7vWxVbq2ta6uzOq7nZphJ6UaqNtA0AXBKV+kxHg5++9h5dPH8FjuzfgheP7mQpv&#10;w6OM2p5iRPjEpsW4Iuf6llXisRVVuMq6PHImr3c8w6jmpKw2kh9h7r1bGDwSNdMGMfUdyXQzndFi&#10;DZ5Yt5iR32o8JSDd0EAAbsZj29bj6vpVOLSoCmsLM3nAp2FVbjKqooOQFzARKd6jkchILsKjP4KH&#10;9EI00+Ko0UMMBKcRgnIfYKbPOBQGeiPPbyLKzbOzUZgZFYKajDgsyUpgFBWHVdnJWJ+bitVZiTgg&#10;5wFlDb8qee632Lya8mBJonnGeHNagAHg0tAx2J4ZQvjFYr9EgyXxTDGjGWWF40BhJCPDOKb7yQQ7&#10;U+j5uWbsKUbBssT9HsLJvPic+2RXUSK25MaaBV9lgVMB4Q6Cb8/MDGydnogN1G+cHo9VTIUXp4cS&#10;hGGoiplGcIdgJaNBAWIdo8B6psCyHP4SRom7C+OYgjMNZ8R5lKnuIUaph+RJD8LwBNtP1M/Gq1sW&#10;43d7VuONHSvxwnKCPy8Crz7+JH769V/8reXWl0b4qV9J3faTpnzK3T/v1LZF+8SX1fe17i72saZt&#10;OSb/uyBE011tq71pux5/cyI/u65wc4DnQM+JFBVy0qd2jjh1AZte5XXG6DyNqa+Wd5lzCrJOHj+w&#10;fHH5UPoFdAdJXS7Hy7tCpS07zOhYat22N2Ncpe5cmfdWn2Wv4931urOkbdft9p10OpeW+uNoW21E&#10;9POJ3q6riE4/o4g9xl30P7TUpVSndK+LnULOFtXpPFLevCnvBfmGEeC3jAB/xud/fNu8D+TaTkZ9&#10;Jw7iMaa9D6+twSObluPa6vl4pKECD69gRLGkFKcZ6ZxiqicXC+SxswOMSLanB2F19ATUBAzD4pCR&#10;2MKo5FLdLHOD9OOM/p7fsQ6PbW7A9XXLcWPrWlxesxSnF1Vib+UM7JhTjB3lxahNlIsA/igKm4r8&#10;oMmIG++BEI9+THFHIGPqWCR4eSBu3FDqhyF54kikThqN6QGTURbhh1kxAahKjkJlfCTmJ8cwmoo0&#10;j5OtLUjF2uwkrKBsLpI1/QpxdeFMfo8yXKibYa7enpqbxYgv1dw3uCJyHFPiyRRv7CXUjzHy258X&#10;TgAy+mIkeKg4FvvYPiHRYFUWjnKcvNhoKyG0mwA0r7okFOXVlVsL4rEpJ5ZlIlPfbDSkBJv1/vay&#10;Li87kpVfVjCtrc8MR21SEBYkBGBRajgjwlAsz45i1BeNpelRjACDUZcchGOc97EVc8yb6i4tLMHl&#10;hTNwdl4BU/I8PLJoBq7OL8TTDfPw+s7V+M3uNbhWnoqrDTX49sc/Uxjlf/E1/YA+QF8QP1BfUD9R&#10;f9I+W6++qH1St33ZvV9FbWwfl7oeYzpOjzHtuw1mlmi/SFMAFJ2c03Oe/HCgZ4vCza47aTFBZ84L&#10;NkZ9DugcwEkp7UbQOSJ1d1up3/UZCfyZ6wSmfEFTyoPXAjuKAtJAkh9Y7eSLmJ0iY6k3O8y1k8w8&#10;CkuOlxef6Lhb/a4dJOWdROzUxrZ1n8PdRvvsutrZP6z0qQPYdqpXnZS2rfa5t22nFBGnVZhJn+PE&#10;Ysf25wq7RviJ2GmvaWtJEH4rEeAf/oDXz5zE9d1b8PTh3TjXUI2zdWUE4FJcNqu7VOF0LQ82uRBQ&#10;W4jzTPkuyCsiS5OwLTMYK2O8GUF5oi6QaWScL/Yx0jm/aDZT38WE4DJz0ePGxgZcXbcMV9Yuw6H5&#10;pThcXYL9lSXYVlaALTNzsSg5DCWhUzA7zBfzogMIuOEIGt4HWT5jURbsjenTxmN2hA/KQ32Q7+9l&#10;3jaXPdULuf6TkDplPPKCfFGTFsNUOgbLMhKxIjcRK7MTsG92IbYwzd5ZmovzNaW4UjOTZTGuLplF&#10;iOWbdfpOSzpfno71qX5YGe2FTanTsG96BPYVEH4sjzIVPl7GNFYAmB+J/YXROMD0X678ymstd5jF&#10;U1OwvywZ26fHYF1OBDYTgBLtrcmKwp7ZWdiUF0d9NLYy/V3LurzsfBFT4NqkQCzNCGcUHIc5kT6m&#10;vZ7R4hLCsirG36TF9elhOM/o74lV8/H46gV4au0iPL+pHk9uWEIgzsdVfp9L1Xl4hr+VRIDP1Jfi&#10;RGECPnj9dfzy6z/pC/y95eKX+IybT4kfqC9Jafullnaf+K7UbVsV9Wv1ebtsylb1YqMw0zEqqm8K&#10;iAo9haEj1DNCU8gJlJxUWOvuIOQc5uqwDUUFow0+Z7xCTusijZGhY3+XrDBrAMeddOuLCvhkx/EL&#10;C8Ck/wtZjFFSZYbmcmXKrEzrgqQZLy9rcUHvlo4idQNIqcu2XD+IbkvF/pHstul37US1vaV3q2tb&#10;Rdo6TkvRa10/h25L9FKKE+kc9udqSid1ER2jbdXdVjdX7z6nI0vbAZ3TFgDeDj6zEjRLA0seFJIW&#10;ffPdD/js97/FGxdO4sqOzTi7th7nllXh2IJiPLxhIa6vr8OFRWU4NX86zhJ+l2qLTfp7guDYX8DU&#10;N3mqWZFlzrQhWBw8Bjvy43FgriwhVYwrq2oZ9S3B1dV1uLa+ARdXLsKFhoU4u2QBTtZV4GjNbOwp&#10;L8CavARsYrS2Pj8Ji1MZxfGgL/Abi0jPQcicPMqAYGbwJNQxGqpltJc1ZQzy/SZgRiijxeApmMnI&#10;cUZkECUQC1NjCJNkNOQkYklKNOGXxW0wyizNw55ZeThSnmciQbkgckzW8CtPI8ScewS3ZoWZW2I2&#10;JE1jahmGbVnB2JbDlJhQk2eMd+WGYn9RNHZIxEfdcaa+AsB9/EewT+BXyLQ3l/3FSVhFqK1mlCcg&#10;3FaUjD1lmdg+Iw0NjO5qEvzNuz6WMP0V4C3PjsYKtuVm6Pn8ByJ9CxKDzKswa+XCSFoErtUW4fn1&#10;i/Dc5no8v201Xt29Aa/u3YBnt6ww0fgjNdPx6rYVeHFdLVPfUDy2dwt+/Ovf8dU335nf2twAL7//&#10;Z1/f8h9335K2+JSK3S918WsVaWu/1lVsOxX3Y0ZEgCWljBG9bWNLI9z+E4ZSVwDK2Mbzfw7QFFZS&#10;b0x7HVFoOWmyY69Qcy6O6FgnTXYiP0cnpYqOERC+9+5HuOvW+T/5chSBngGYgE8uwxuQ8SB01T/T&#10;0gW520oXBBV+Gj2KTuRWJKjbociPIjotZUfZP47Z4Sxv1V1zmB3qsrV/dG1LXdvap3rbVkRBJXUp&#10;b4139dl6bX8mbZfz2fdkSdvRNTqbjvtCzuu45pHHm8yKL+ZcD53dBUQRiQJlKSyjl4UwBYI3v8Y3&#10;P/1iAPjSkd24vG0DzhOA51cswLH5jCrWLmAqvADnZAEAQvBM7UwcYSomT06cYrmL6eCKqAmo9BuJ&#10;cr/hZoXlPTPTcby6CIcIwSPVpYwgF+HSyjpcXF1vIsCr6+rx6MaVeJhAPF43F4cYCR5fOAtHqoqx&#10;fWYW075YVEX5ooTAK/CfQPgxNUwJY1Tox3Q2HkuYJs5iFFhN/czwqZgTG2TunasjLOYlsCQA5Q1q&#10;8+PDsDgtGg25CVhXkMF0M5HpZhy2FGUSUOmEVYrz2FpZmnlHhyyDLyvS7CTcGqInMxL0xmam9rJg&#10;w/qUAGxOC8RWyvasUIIxjKCPNiu57GIKvGdGIrblx5inO7YTflvlKY+0ECxN4fi8GGybnoQNjPDW&#10;U1ZlSYoeyO8Uai58SOpbHeeHGqbBkv7OZ700eAKqY/0J8whUJzNC5DzXmPI+vbIazzGifmXXRry8&#10;dyNe27PRLBz71OoaPLVyHl7etATnZqXjcGkGPvz4Y/z4t7/zuPjslg9oJOj4SaN/qT/ZonrjY262&#10;xo8tn9c+qeuxJDp3OwWWvA9Y2iZac4HLnld1am/GuObVupQa/dl2NgAVgvL0h9TlkTo9f+cArRGO&#10;CjmnTcB90HjBQ3TuKa87/GQOAaDIXTagBGBfEHYOwCT95c6kTm0cvcDQsWnU3W4j/TrnbRDknGbn&#10;cSeonf0j6o5T0R1t7/CmRPpV9MeUuezxuh1p6/ZUb9vd0omt1TbOJc7Iuvm+1H8pbX4H0anjNSXq&#10;mLI/TVojY4xOSplf6go8NwhSbsrb4b76Cl//8CO+/OBDPLljAy4yTb2yeSVOL63E8ZoZuLaO8FpR&#10;aR7nusCU8dKS2eY2j6OMeE7OzsDW7HDUMOornjQYcwPHYEVyCLYRLHtmZmJXGVPkRRUEYB1OsbzO&#10;eR/bvgGPblnDSLAGF+prGGUyVZO0dEU1DlcWMj3MwsbpKViaEIg87+GYGz4Ju0uzsH9WDkGTxpQy&#10;CWsYHW0pIHAKk1BPMK5Mi8TKzCimlUw3c+TcWiwjSqaQTIXnxQRiQVwQVuYmY21BGlPjBCxMjjJP&#10;WmwvzcYOpurbCpKwpzgFO6ZHYxNTzW38ThvTCR2CfWW8D9PiANTHTEJD7GRsIgA3yWrOeRFmQdNN&#10;jOa2EYJbmQJL5Ledkd7m/DgsIUyXZ4RitazynBXJyDYOq2m7hpHeosQAzIv1M1FtFSG3ICGIsPZn&#10;NBiONQUJ5lTArHBvzIn2ZemDuWHeKJk0BHs49xME3dPrFppVd17et9G8IvQ1AvBVgvCFTcvx+JJS&#10;HMoJxdNHD+Dnv8kzv1+7HnVz+YT40y0fud237Lb6rt0WERv1Xem3/VuPM/fjzW7bdQWZiNS1X9t2&#10;XcW20T47BRadewQoYHPqjp2jaxQHYI1RnQLNaWu9sV9EINdo0zhG++/6QtYZ++RTHtSf8cAUgAmc&#10;CA/qbh2sLog5IvYWwG7Tf+rq03kEgPacdp+KtGUsReryI7p+SP1R9YdwotFGKInucwusqnevq627&#10;7n8S3a4DKzqda/v6vXXfiMic9v4wd+9TTKR7K8qjTlJeAz3Rqbjm5za1LnB1wCgXQb7Hza++MAuj&#10;fvvDT3jt2kVc2rSKafBaHF9cTgCWEFTVOM6o7wTT2fN1cuGgDKcXFDJySsXe6QRJkj/K/ccib8Jg&#10;lAeOJbhCeZDHY11OHHaU5TOyq8Bhprmnl8wjYNfhsZ0bcGZpFQ7MYYq8cDYuLqnAqQUlOLOw1Jwz&#10;vLqs0jxCtpNp48qUEGwgMC7WyOIE1ThXOwNnCeLzC2bi8Kws7KCNpNvrmCIujg9CDWUFAbY2Jxp7&#10;y/NxmNFnVcQ0zPQbTxjFYOvMPNRnxJmosZ7p8drCDFTEh2BubLB59laWo6ojmJbGTMGGFH+sSmIq&#10;msD0PtILdeHjsSpxKhqYHq9J9jWrUst7PbZPlyWtElnGY31uDJZxjkVMaatjfbGM0dx6wlqWuKpn&#10;qisXPBqYEktdoj2BX0mgF+bFya0w7CfE1xP+S8yFj0CUx0wzq8LMYBScOrAdloV64sy8fFxdPAvX&#10;l5Th2bWL8Mz6xXh2Qx1e2rjYRIeHGZ0emleMj/mbf//jn4yfNEb9zm8vq8DYvmH7r/F9V934nstG&#10;fVb1tmifiABI6woku09F+6S07Wy9wMp9nILOHqd6EambBRMIPXfIqc2HH37MsY19to0NNhtodxId&#10;I2K3GQE6sJPShpXIpx9/wlJ03IEEjVMq5LjTXQe8jNOxd5pL9Vo6IpBVOwGHaxvmPKMLWC64mNL1&#10;Gcx2+WPLTjRtyyn0x5Z+dQjVqd5uixgnc30XexsGQiylrmJsXONkLnU8sTP27BfR6FDbOp/ZV/x+&#10;n3/B7Zg3eznnBE3Ex7mc9MeZ00R/khp/pY/EfYNvfvgBX3/zNR4/exIXCMFTSytwqGo6TtVX4HxD&#10;FaO1OThNEJ4iFC+zfqw8DTuygxgZeaPAewRSPfthlv841CWEEDbRjMTisXdOAU4trsLR2gpc27wK&#10;T+/ZgkurluBMXTmOVRXifH0lrjdU48S8QjzcMA8vyXOtm5fhiYb5eJRgPFk5Hafn5uKRpXNxZWEZ&#10;riwqxZOMfp5atRA3ls4xj6GdrMrFTkZGG3JinaWkCJWVTJHl5UH7KgqxsSidEVcYVjHi2zZrOpYz&#10;Qlyem4gFKZGYEToNef6TURLkg/yAyUjy9kT21LGoiZyClQRfPSO+tcl+WBY9CStip2ANgbg0eiJW&#10;JfhgXaIvNjDCW0WYrctllGeivUgsTw1DDVPYebFTsSDGFwsT/JneTsMK9tUTcouTg7C5MJlRaAgq&#10;4vwZ+RHcCU4aLFd+lxOCCwn+ihg/VET5Yw4Bvra8EIuZKhcPbond6VNxpCgJp2am4MKcbFyqzMOF&#10;akJxQREOZAViWZgnXnvmafzp7/9lfufP5Rww/UP+ScppJln6/pZvWX4mfqcw0bYt6u9S2iI6GSN1&#10;Gad1FZ1TxIaWO7ykrfbaVqCpvep1rLtOwCZt59ydAzUFldTNC5OMrQuEFujcbe0+0dmAs9taal3b&#10;dzlAc0TB5K77zDq3JwewANBpN9prvSnRfhuKBgSutvQ78zZuV8c4IhBx+nWswtKk7ISL/MDqLM5b&#10;s9hvOUhjX2P9ljDNkChSgaWwuwU00bt09rlLJyVu/A+t4/5DXKcNVOQKn8LPPQpsPAfkRAJyQ+wX&#10;Znl8B4Bff30TP/35V/z+5RdwiSnqmWXzsL+qAOeWzWcKy3R1WQWjtDKcY/Qh5wMFgJszg1AZNAbJ&#10;nn2QOX4I5oZOZZQTY6CzrTQXW0oycGhBOU4uX4jHd2406e/FFXV4dH09rjTUUObjsdWy2spCvLi5&#10;Hi9srTeLDjyzphavsP0s0+/H68spc807Qp5cPg/PMep5cl2dOdf1vFwNlXUHl8zByXkzsL8000SM&#10;6zMkLU1ixJeB3YTgppnZJtpbV5hpbrjeMCMb85PCMTsyEIXBPpgdHYjSCH+kTh2HeC8PFAVMRGXE&#10;FCyKmshILwRrU/zQwFS4IcHbQHFl0lQsi51g3hy3jinuUoKtOmaqWdpqNQFWy/R9Iet1hF9tvJ85&#10;3yf38y2IC6DdNDTw881n2juXkFuSHmmiwZrEIDTkxmJRCtNhgnFOtD+mB3sj12cU9q1agRvHTyC2&#10;04OYN743tiRPxY6MIOzOCsL+PEah6SFYGTwKy0PH4Nkrpwi/f/Of2bcGeub3d/mTnHtvPEfM397l&#10;XyICFNunmyoFUFq6120RvYJLbbStIjoFl7QVZAZgrrraqp32a+lEco1jbokBmCPmXB6BZGBGMN4a&#10;+wHHum6AVuApyKQuIDNj3IBn26hexba/FQE60Z5TV9A0QsgBjoDvdmgpoLTdCDURndPu17att/t0&#10;jLbtOe36Z598wjp/dAGUwFj0EjmaH5ZzmrbjNPpjmx9ZxhBCBmh0MnNBx3w/Zy6N3G5FvCIyhvN8&#10;6QKY6GXbX1IM1IzTOnUdb/6bi97YNrad2xscp5Z5nXTHmV8d/dY5wK9ob64IitCWuq8ZDf740894&#10;+/VXcW7dMpxcNAf75zECXFKFS6sX4TJhdZYAPL1wBg7NTsP2/EgsZlQ0028UUjz7Yk7YVB680VjC&#10;g3tRKiOZrARGXPk4WleNCxuW49yKWnPv36ObV+PxrevwzK4NeFJu41hZhaeXV+DJFZW4UlOAG/Vl&#10;eKphLp5dVYHf7luH13eswXOM+l7ZvBgvEoiPLpmFi9WM/JgCy8KjF2um4zxT43N1c3FuQSnOVRdg&#10;jyyvL6kxYbyWEd/a6alYlZfMFDcWyzLizcuGqhkVLk6PI/j8UBYVgNlMg3P9JyLBazhSJ3liuj/T&#10;3hgfrEkJcFJfQm9FwhQsCfcy5wXnh3hiiUSFWRFYSnjVEVoLoqcSfIzCMpiSpzKqY+RXTV0t+xcw&#10;ghPISapbkxSCWkapc5luVwsU4/1RGT2NMIwwV4WlPYNpejH3adrEwWioLMU//voL1uWnw++Bu1A6&#10;vg+WEHiyks2cSX0xa1QnLIvywcuPXMef//V/8O03P9AHxH/EP+hX5vd3fEB9QX1P/Vfrtk+LTtoq&#10;AiO1UYjZdfd+gY1tI20Vp+2IAZC55UThp32NEFQRnWPTCMTGcQo3gZAjDuScdNgBF+f4qPE+v/ff&#10;a4z0bBAq0HScijvstC1i95sIsBEqjfATENl9AjvtU509RvvsflundSmlX8Xuk7a9Xe3XPtveiUKl&#10;zwGz2jhziYi9AxsHdg64FGpSymsGTZuwc4eVGUu9OKg4i/0f2gGvbO8z47gKRh2n82j9S1nQ9HMC&#10;7TP+pzci87Bf5jT//R3oqdMbvbQlApQUmGPN1WBGgHI/4Pc//YgP3n4b5zetxOEFJTi2sBTHGV1d&#10;WrcEFwjA80vLTQQoLzjfXRCDmugpyPAahJyJQ1HLiGpBUiTKIwNQEjaN0ZUfDi6YjTNyy8uKGpxZ&#10;TpAydb22dhke39KAx9bW4friGThRFIsdKYykEnyxNmYKtib6Y392KLalBeJwYRIenleAKxRJ9w7K&#10;uzQYhS0PkWeNPbAmzgc7MsOwOS0cO4tTzFMe15aU4UBZOiOzaKwmUOoYaS3hZ1ueHoUlyeFMK6eh&#10;NNTH3HA9K8rPRH5zooMYCU5BMsEnN1zn+05Avv94zI3wRlWoAI/wiyMEWS6Nmoy6qAmoDh6D6jAv&#10;LEqYRgAGoCElFEuZus6J8sYiprmLU8IwI1hu05lIoAWghlBzbm5misv0V57umEcg1iYzZWYaXMnP&#10;JenwAkaPi9gv+0/O/8n+XVsxE//7//0/fP/VJ4xiU5E3sgdKxvZCybh+mMfPcWRJNT566x38+Z//&#10;C18w8pN/2s7tZfK7y28tEBSgOWCzRfyiKfhp29a51wVItp3qVOy2XXfgJdASQOmjanKhQgGn0gg1&#10;LXW8RH+Nc1n21mNtH7zvAM2BmgM2p+1sT20Ubo6dAzH3UmEnt7io3l1svYkAbVGIKJRUZ8PHtrN1&#10;7qJjRJqycZ9T5X+aT/q1bm9DxYE19XIF23UV210UUJ9JFEvncB48V2A1Rm9yQcZ2PgMoA87GzyTb&#10;MvOJE8s4My/nMdB07EWceQk2sTOw09IFPavuXAF0FkGQaFBWg3Fuiv4G3/74I77mQfLw3q3YPjsH&#10;e+YW4OiiMlxau5RRYB0uLq/E6dpS85JwuQduIdO+DK/BmBEyCTMifFESMtXALz9wEsrY3j57OvbM&#10;KcCR6hm4tqEej6whAFcuxJX6SpyckYrNCYwa/YZjJlPomUztqn08UDtlJGqmDkfl5EGo9BqA6gmD&#10;UeU9HAW0KfTsiRJK7vBuKBjdGzmjeqFw/EDMmjQUNYGeWJMciK1MCSUC3Fsiq66koiFd3rYmEZqA&#10;MAzVsQGoiPEnXIKQMmkU8qZ5oSzcH4WBk5Hi7YmkyaORO20CioImIY8QzPAegQURk7A20Y+prx8W&#10;hI9Hqe8wlE8bicWMEOvifFFHaDdkhGEV4VYZNRVzI6fwH0IwZnK/lIUTiLKqCyEtj7bNjfJFRbSv&#10;eeJjAfXz4gOZMhOckVMxM9Tb3PQ8n8AsZQRYGOKNxDEDsXfNSvztH//Gz3/9O/7881/xhxefx+Pn&#10;zuDV6w/jk3f+iL/8+e/45S//ML4mDwrIqQ35nc0/Wf7uzoWxRl9Tf7NFAab9dt1uy/y2rdYVcnbd&#10;BtR/1HmsOdGfwEgWK5BFSti+BTsFm9O26zLeuUlZ+wSmH1F0PjviE+Bp2QhDJ0XWuiMCMHe4aVvB&#10;p22tv8+532vC5rarwFLa8HGHi7Rte1untu51d5091t6e9Ev9S3ECa5wdEWqf3VY71TsiOjqRQNCC&#10;ngGaS6fR2eef01bOAbqgdZudSydOIqVJlQkyeT2hcUiXvYkuKcZGdK66UwoArajSBTnbRut2W4Go&#10;6bA8EmfODzIilFVhvv/mOzx+7CD2VZdgT2Uh9lYVGQA+vHk5TtXNNvf3HSxLxYaMYKa9E5EzZTiq&#10;GWWVhPuaZ3hz/CcgfsIwTA+ciC0zs7F1Zrp54uPa6sXmXcGSRm9gpFQ0vi/hNQAzJgxF9sg+yB3V&#10;G/OmDkMJdQlDeyLRoyuiBnZBaJ9OCO3bEX492iGkTwcEsx3crxPSR/dD1JCe8Gdf9MBOiBvUHQnD&#10;e6Nw4iAslTfEZUVia24c1qQxRU0KRR1Bs5jR1QKWZWE+mE7IRY0agLixQ5DjO56f2wvRTH/lGeN0&#10;QrCIQMzxHYeMKUw1GenJvYANidOwkFHvDH7noklDsCjSG4uZ5tbGEoLxfmZV5wWxks76opLp7Sx5&#10;aoVgk9tcFvNzCORmhXkzIpSbtWWVlxCTGtcmhqCctrMjpnIc03FCMp/7byYj1fTJI3Hy4F789e//&#10;4u8nz23/bF5o/sOf/4Ef//ory19x82tNeZ1/cOZ3/29+/1t+R1Fo2Tq7T2DTWKfIUvWUTxkAfCLy&#10;sRO52fMo7ARQdt0GmL1ay60Vmtnvfl7PAVwjAG3dRx99bEDojPnIzKeRnQ1Ap3R0qrdBJoCUurte&#10;dTrHbX2U91l/74OP8e57H90WGUp5C4C2KKBsEb0NGtFpW8S2scepnXu/1JuSO82ldVunIrba59Tl&#10;M9GRbJi56rbe1F3Opk6o9nrTtuMEjemBAzQHZsaWYxRW6pC2aFRp7Nl2YOv0yflIdTwRZ36nT+Gn&#10;n83Az9X++tvvmQb/gmcunMOJpZXYt2Am9swrwgXC6/zqWpxlBHh+6RwcmZuNDUw9Z4dMwHS/sUz3&#10;IlCTHIm5MUGMmiYgdsxgpHuPZkochO0zU82ioPtnpmB7frR5P0cSYRU3uBuyPfsTXD0QTQke0Blh&#10;A7siaEAHjOncEp6dWmNc1zaUtpjSUxY5bQcvQnBkp1YY260tQgZ0ReiA7gRgZ/j27oBJPTtgYrc2&#10;8O/VHglDuqN44mCU+47EvMDxjNQILsKnVs6zETqzw32Q4+OJLJ/RSCCAYz0HIcFrCII9+iB4eF/E&#10;jR/C6NCDKfFwZEwcjgqmwcuZoq9gBLiUqXDx5CHmXcNV/P4L5UpvNCPZ2GlYnByMCkZ8M7jNstDJ&#10;5kbuWWFTMIdgk1teSqmbFxdg7u8TQNYmy/m+QFSwLlAuC2MEHToFxSGTkR8wgQAUCHvi8ulTBOB/&#10;mX92n3xKf5bf7XOmuuaGZkZvrt9Wfkdp26K/s/7+Wrd1dp/tK1JXafRTx7dUp2K3bb/TtpYKMCda&#10;U3EAKPo7AbBxHPWEnhP1Cbw4Xvo+IXxcINOIzqkL8JxIT/sUUradLaLTfind6yICPAM9met9tikG&#10;hFJnvzkHqCBpCj5N9atoRGbrpW6P+Z/07hdK/vPc4+3QlVLrqte283lkLhkrMJM+sXHaUt6CngtM&#10;cmO3tN0dTRxBf1x1GLUxsLPsbYcT0baKzi8izq8OJ3N/KEJn0m2J88gY2YYtNgBvfv0Nvv/lz3jl&#10;icdxcnkNDtTONgA8VV+NU8vnMQ2uxfnFc3FoTpZJNeVgLwoYjzqmcw15SaiMD0UB09/osYMRObKf&#10;udl3/8xk7C9OxKKoCUhllBfetxsCe3UhwLpjSu+OGN25BTy7tMXwru0wrMND8O7eBrGDuyLOowdi&#10;h9KuXwf49GiLMV1bYUy3VvDv2R7+fdrDl+LTqyPG035Ut9bwokyhbnz3dhjdhX292yG8f0dGkZ2R&#10;RVjN9JY3ynliHiPV6thgpqJ+KGTUlzBuCBI8ZaWZAZjQvwu8+naB35AemDSwG6YM7o70iSNR6EuY&#10;M61dxlR3aTwh5T0UmZyzInSCudK7guBbbJ7mmMa5pxF+k1DM9DnfdwwjzbGYETSB0eAUzI70wYLk&#10;MKa3U8wV4BW58Wahg5lsz4r0MylwHj9TAe0Lgr2R7TOSkfQEvP78i/iFkZ6kuJ/QDz+VDIV1k12I&#10;T4jPWL5g/EP+OfI3tf1F/Udt3P1JRPxH69rv+JUjJgWWOtPVWzr2K6hkvJayiKn6nuob/ZHtWzcq&#10;O3Xz/l/r3J/6r46T0ogrPTa2rgjwgw8+IqQaL2KINALWmd/uk7o71ESvde2/FdkRrmojYgAotlK3&#10;AUiR/rsEGu5w0bY7hNzbCkDVaUpqz+c+xu7XttbtcXa/zqNtrYtebRvtdZs6t9jS4egADvAcpzHp&#10;LXWSLjc6TuOPb34o/mAqH7l+VLE1Qluxl4ezP/yIO5P277//oSmdB7bVubhdOrJGftLW+cX+vfc+&#10;wLvvvm/q6kg6RkXhp3Lzq6/ww89/wtuvvY4jy2uxe14J9tfMwJkVNbiwtg6nl1XjKHWyvLsAcG7E&#10;ZAJwDObLlcy4IOT7ycIETC1HD0QSwbI8IxxbaLc0zhfJjPYmE07evQgWAnBwh5bo3uoh9GrdHCMY&#10;8Y1hpDe+S2tkThiI+cGjMDfQA2U+Q1E6ZSBB2BnehGAMy4wxPZEzvj8yxvVF7PCemMiIb2RXwo8R&#10;4ATCcHy3dhjBuUYQluO4vQnd2mMSS4kY08cORJ73CAJtLEoCJiF7qqeJ/pLGeSBiRH+M7NEBwzmf&#10;L1NrL1l0dXBPRrheBNg4EwUuiPLGknhfzA0ej1xGmHOpXyzP9MqVXUaBcyMno4KglAUNSviPYbo/&#10;t0OYSXpbFeePCu6nhWlRqE4Mxbz4YCzNjGVEGMxozwulkb4opV1phK85f5rHfyQZTLOrmB6/88d3&#10;zXtbzEUNEbl97HP6yheOz+jvacDlqotv2hCzRfpF35SIb6mdaTPFlVRXAWIDxXlRkWMjQHP8kv30&#10;NUccX3V/cbn0mdI1j4iZ1wCNEJPze2onkaICz+gkQmycXy+m2J9N6gIhqSuwRESvEFM7BZyOsSEn&#10;Iv2mdMFN+tVGzv+9+z51AkeBIG3ffedD03/rIojCxW7bINJ+rWvbFrtP4WTbus+nNvZ497rdb+vt&#10;ulM2bluiSI0kNQKU/7QGWuoAUsoPY07KOuARAL1HEL1DIP3xnfdMKYASMWCTGzdpI3UDMO7od995&#10;H++88y7efvsd/PGtd3gQvGd0xp5zOk6v/535Q1P/7nsy5j28Rfs333wLb735Nt55+12zHQGhjBPH&#10;1shPSueCidRlvs/xvTwWx+9+Yn0DNs3Iwu7q6Yz+5uPy2iUE4Hwcnl+CI5U55p0Wc5gCloVNwKI0&#10;pnJxgZjJ1C1pwnDEMQVOY/pYFjIRswO9kDS6D6b17oTQ/t0YvXWGR8c26Nn2IfRp2woejP5CB3VC&#10;+MBO5lWYS9OCsDBuCmpjJmJ+5HjURhIi3oTUiO4omTIIM/2GEY4jUR7sgSLfoUgb0x+xI3ohamgP&#10;BDIV9uvDqLBHG/Rv3wr92rcmHNtjNFNpz05tGWm2h1//rgiRBVUH9+HnGsRUdzCjwKH8zEMQ6NEX&#10;3pKGD+mFaUzTozwHmgiuyG8MygLHojp8MupifTGPIMzlOLlCXM80vyEtDEsZBZaHTkQ5bUpDvFBE&#10;+BUFeXH/eJt7/qoTAjGDKa0AsD47HvLay3kJISbymx40iTKZkd8klDJlLmTqLEuCzZAnawpS8CEP&#10;/G+//4m/nQNA5x5V+qaJBG8HnXM6pDGTsPvdbaVUkbYDMAWhAzYBgwOH28+diU4govDSVZcVdAo7&#10;RxxgOQBzfN1ZkFSOEweAMqeKgQ3Boimt2Z6J9JyxjfM52zD393H7pt8CmfPZnfH251a5NbfLzrax&#10;x0hp4EfISd0I7eX8n0SBtyJAgamrflsKrBFdU1BSuGiU5y53GqM6EdtG65oCq617Cqy2/x9lfxke&#10;V5Jm+6N1ZqahurqoC8xsWRYzs1KUUipTzMzMzJItS5ZkS7JkSUZZZmZmZrbLhc090GfozIH7/7ju&#10;eiOd1Z6+c/7Pcz/Es3fu3Lkzc++IX6wV8UbEu581pf/8PX/5XT8I0Aia778VaBkVnLE3Sx6CvOaD&#10;kQHUCjhf8YYwEUivWIO/IMiePX+Jp0+f4wW3L168UkmB7tW3PEfOe0PgvcHzZ1/h+dMXePrkmUpP&#10;Hj3FsyfP8ZKfk+t9y+832Q/JaEot8vvleo8fP8PDB0/x4N4jPH30TH3m9avXCoKSaSRzS0EwAfB3&#10;Egoj8YC/Z+GgovjHf/xH/PnP/4xT2zdhojIXk7KyWVcdDqxqxOHeZhzsqsH+lgKM5ceiQeeDYo0D&#10;WhKC0Z2qo4VzQyStpJ4pw9MKBptFaplKByowUWVu82fRon6GZZ99gJVffKisr8vcj5DmalzwvDLM&#10;WY2F7U6PwKpUJsKwO94PLWF2KPc1R6G3uVruUnpia8McUaN1Qq6nOdXgciS6mMFguwhRNgsQZjab&#10;NvhjrOD1l3/+EZZ/8THMP/uIUPwlLLlv/aXRcnsTxkHmArz5qkNE52CGIMuFCKV9D7dfBoOjBdK8&#10;7JHtQ+ASavVh7mgIc0MtlW+2rxUao3wIa3/+Dh6P9EYdVWAZ70Ghxglp7pb8TSuQ42eP6kg/NbY3&#10;05cWnMqvJV6LJqaKyACUUvnlEX6pvs5Ip3ouCHZDCqErYMzzskJHfjL+9Kd/xN//w383VrYqFpUA&#10;FMchQPsrqBkrxr8kOfZu+q9hZ9x/9xzTNFBfvf4Or15+wzzLvPmCFfhLSd+wYmUFLurojQBDlJeA&#10;0AhN+bwJdu+C7y/7RvAZVdhv+B0UB6/oWN5uX75gGXj+lfouKRuS3nxlghPLHD9vEhdG8fD2N8jx&#10;t9c0TlkvIPsL8N4Fmyn99bEfgfdWGcprAdrXBLBAT16bOkBev/n2xw6QHyHI9JrwVhZYoGGCjgkq&#10;fw0h03smSL77nul8E6RM7717zrv7pnPfPd90XdP7/7drmN4z/W7TMbUvSWo11jhy07/5hg+f6uzr&#10;t8pKkiivN1/RqvLmfCUP8flrKrAXeE4IPX34BI8fPmK6j8cP7vH1Azy5f19tnz55Qri9pGITOPJc&#10;wu7R/Ye4d/cO7ty9rdK9O7fw6O5dPH3wkGB8xgfxNaEnwOXDE8X49TcKsgLKe3fv4/bNW7h58zbu&#10;cv/Zo8cE6nOlOn/g+WpkilKARvtsDKHhVgKi+VqGw/35n/8NV48dwba6IoxV5mBzcwl2ddbgWH8b&#10;9nSUY3tdrlrcpzclCCVBjqim6qmjfUt0WYkw68WE4GKEW8wj+D7C4o9/jjkffYiPf/ERfv7+L/DF&#10;Jx9g1ie/xGIqtJAVVG1UXOEETr6/I3J9bdCZFo6p8gSMFSRgQ2E8poqiUBZorSxvXYg1WiLd0R7l&#10;iSadK62nP/yp1mznfY4Mb57jKROlmikru+LzD+G1+As4zfsUywjB2fzeRZ98jDmffoQvPv4As5lm&#10;8dgc/hZ535GfcV30GTQWCxFisxjRzisR72pNJWtLy2xPwHmhSe+NmlBXlAW7oJj2tyU2ALW0vKL8&#10;ZNKGWkKwMsITBQH2CoApriuRx/8l431zqSLLtb4qCFuFvtDaykQHpeE+yJfeXh9HZAa6IZsAjHW3&#10;MYLRYyXWVBfwefyHWspSwYp5UY1IegdYkgR2Svm989oEQNNWPmP6nGn/XUjKvlp0SKBA0Lx+9TXz&#10;22vm2xd4+PA5K9YnzJ/P8ZjpyRPmbeZxgZQEE5tgY+wRlrJihKEJeJJ+VIbvqD6Bh0DvBSv9p09f&#10;sRy85rVf4gG/4yn3XwoE5Zy3QPqOv814PWOl/72CoNHavgs6SQJBI5z/sxV+F3T/1TEF9rfHv5Ut&#10;j8lx03umfdUB8vaYgiQB+ZoMEDCqXmBTMoHGBBbTsf+39yW9C7P/6n3Tsf9/zpPX7577F0v7l2Om&#10;zxjPl2PMLCpjSDsArSgV1evnL/Dm5SvWhK+VWnsuCo3Ae/lCrOcLBZ6njx7i/r27uH3jBu7evI77&#10;t69zewV3b1zF3etX8YCv79+7RbV2n5nrEe7ff0Ro3cGta5dw8/IF3Lh0AVfPn8SNC6dw8+pF3Lpx&#10;i5nxmVKKytYyffW11MhUl/z+R4TsrRvXcfXyRVy5ckWd/+AeYUtVKID+njWlKAc1FE6GyzH9nv9V&#10;oP9uBfTnf/kfeM7ftbmuEONVeZiS1dTaqfx6mrCxMhMTZamYLIrD2tQgtFOh1RCA+VQtEbaL4Ws2&#10;B0ErFyCAFtJ7yecIXE4Qzv8cv/rwl/i7X3yAeVRiCz77BD/9+c/huHgWgmld53z6S6YPseDTD2BJ&#10;mCVKmEkQ7WQkVVCgPZYSUE6Lv0RzpCfaDT5oivBAT7wv8qk+f/XLn+ODn/8E5nOo6uYQfF9+ii9+&#10;KesE/xJLvvwIC/l9sv/RB7/ARx8x/fJ9vE8Q/+znP8Pfvf8z/M377+NjHltIS778i1/AY8kshFgs&#10;gJ6qMoEAzPSyU50govLaZRYXvRftrR2BbY8qqsEqsbwEYmW4O2oIw9IgZ/V+HoGXH+BE+DnTyhKa&#10;tMIyrVeVIRCNVH+NcWG0u94q4DlPOjyo/lL8nBHn5YB0f2fabG+UUGVOrunAv/z7/wcyb6MRWAKr&#10;/wy/dwH2LtCMTRz/v0rQCEGmX0tb4R+5/QNhZZwmSqBhVHysUB+/wL17j3Hn9gPcZbp96x4rV+bn&#10;m1I538edB48JqqesxI3qUPLYN1Q/AidZz1esqgDQtKKbfK8C4lvrLICR7xLFJ/C7T+dy+9Z93LzB&#10;77j7CPfuUziI++Fvec5zXkv7GkEj1liBkOAzjvs1qTtJAq6/wNAEMgWzd46ZtgIw0/sCsr9+33SO&#10;At1btffjZ3jOj0AUS8zvNYHwPwVCvwshk8J6FziS3gXTu/uSZP+vzzcdN1373fdNnze9/9ef/a/s&#10;8H9OclwyhxEIMgTu+x94c3gDXr9grURF9fLxE6q7h3jy4AEe32fi9tFDvn5MVff4Hh7ev4EHd67g&#10;zo2LhNhpXD93CjcIs2vnjjMRaudO49bFs7h1+TxuX72Mm9eu4CahePMKz+c5l04dwLkju3Bq33ac&#10;PTyDS2eOEGyXcY8Z8dljWuintLYvvmLmEbv8kmCUjHobly+dw7kzJ5hO49rlawSsqMznVKxUgFSw&#10;xqF2v8UflPr73Y9btU9V+Ae+/8//+h/4/s0rbG6txKbaAirAMmxrrca2Zr5uKMS22hysz9ZTgQVi&#10;VWIAigJskeElCxSZIdxuKcIsFiHO2ZyKSYaPBSCXQPNaNAuWVH0+C7+E/bxf4Sc//wV+QhB99uEv&#10;8AGB9QnTHKaP/+Zv8Nnf/Q3mEE5fvP9TfPGLn+L9n/0d3v/Jf8OXH31AUH0Msy8/hjOBuPDTj/El&#10;ATj3E17jZz/D+z/9CZUmr0NVN+uTD3nN9/HRh+9z+3N8Qvj+4oMP8PNfvE/4cZ/bDz74mTrH7ItP&#10;4L7kC3gt+xLuS7+EL5VpMJWsTL0vbYCiTEs0jlSdPlR8HsikMiuktW0kpAp5PD/QESUhrigiCEsI&#10;vBxfW6RTAWb7EJQBDlSG/lSGvqqNtC4mmCkU5ToZ7uaLMm5zCMg0Qi/B2xFR7vYEvx/aCfsKf2sc&#10;3LYZ//zv/0fFbBqhJh0YzO9vQfYu4Ixg+4viM70nSd4znW88z3gNaUYRIEkhFrv78vnXzC+vVDPK&#10;fcLvxnXJU1dx8eJVnLt4DafPXca581dwiccuX7uB67fvKUg+ecRKn2pRriGKUCy0XNuoVkX9GRWg&#10;Um4KHN8r+D0j+B6yUn9w/6kC7ZXL13Hh/GVcvXoT129QDNy8r0D4iDAWW/yVWGFC2mh1/6L2jFbX&#10;eMwELtM5pteS3v3MjyBjUhBj+uv3ZF9BTs4RyInaE1DKPeNr9VlC78cQmLf7/2k2GNP+/+21bE0w&#10;evecHwH09php/93XJqBKevc90/uS3n1t2v/rc99NxoBnoyKSc77/gTfi22+p+L4ieF4QcqyZ7t2h&#10;ortBdXcF96ju7t26zpqRyo7p3u1ruHvnGlXceVw5eRwXjh7C+WN7cergNE4e2I7Th3fj3LF9THt5&#10;fD+uEHhXqPKunD2FSyeO4OShaRzcvQF7tg1h1+ZB7JsexYkD0wTjSX7HDQW1B7TVTwjCJ7QnD2hN&#10;7ty6jWsXzuL86aM4c+IwE6/JTHqfdlo6RL6iapTaUhrP34WeAh9fqyTD4n7ze9UGKCpxz/pejJdn&#10;YrgiFztogac7ajFZl4+pqiyszY5RPaB1VEAFtHkZ3rZqvY4YlxWIdTJDuqc1BjN02M1zx7Oi0So9&#10;qU7LkLpilgp1+ZCgeu9vqcB+9hN8Qgh+/uHPVbtckpsVivzsEGu3CHPffw/v/+3fwm7ex8oqW3/x&#10;IZb/6gN8/v5P8JP33sOHf/sTfPmLn6meZKvZn2Dl57/AXFruX338C8Lyl/iSYPzo4/fxyw/ex0+p&#10;9P6OqvOnH/wEn/L82bTCS6g8vefNQpzNMuR4WyDfxwrBlvPgpVTsQsS5WCLHz0m1AVZp3VTAcwUt&#10;cD5VaWmwK1WahLZ4EG60wWEeVHkS/kIr622DVHcLZNGWS5tgZbg332PSEqC0wFVUgoVUfdL2l8OU&#10;HuiKDI070qgCE3ycUBPpg05a/fpQZ5w5dBj//d/+twKfAERmNJJnaILdX6e/ht+7KtD0nikpFWYC&#10;HxWWghHz0r27BN+Ne7h08QounDqDU8cOY8/enZjeMYOde/diz759OHLoAE6ePIULF67yXGNF+4gg&#10;EwhKm50oSQmWFlirkCwFC4GKWGtjm6KAVvLu7TsPCFr5vms4c/YMjh0/gRPHT+LM6TOE4QVcu3aT&#10;+fgxHtN2v5S2x3fG75qSEWL/GXTvWl/TOaZ9I/C//XH/RyX3FnzvnqeOye9XTU5vv4tlyTQCRJIJ&#10;fJLEBqtOEBNAjFD5C7TehY3pnHeT6RzTZ97df/eYnPfX32Haf/d7TMffff+vt+8m03UliVr85utv&#10;ebMEfk/xiErv9q2buHVVLOppXCa8rp4/hesXT+PqhZOEGVXexXO4SfsqQDtDwAnQDswQaFuHsG/7&#10;ehzcNUbAjeHw7o04um+zev/EwW04fmAbDu2cws7Jtdg63IbxvmpMrm/Blo29ODA9hksnD+DqlUvM&#10;cLdZM96lVeCWteTN67S9F88Tegdx4tBOnDy8h/vHqBgFxPd/VIDSgCxw/6/U348wJPj+/g9/xD/9&#10;87/j3IHd6JMVzIozsKW5HJuaK7ChIhMbytLVmhWrU8OU/c0hINI9bVRPaozzMqT7OtACOmGiMAGX&#10;htpxoqsaO7KisDkhBH0yxtZuMSLmf4hFhN57P30fS2bPxqLPfgWDpzPGShKpKoMxnBOjbOXK2R8j&#10;2nYJxtI0aNE5oEZjhQirBbCa9Sk8Fs+hbf0QLgs+Q5afFa2qLfzMZlEF/hwfUu1ZL/gCi2b/itb7&#10;Z1SCPyc8f6mCq91pyd1mfwnD0vmoDSTYCKjKQFsUeFtBa7MQfuZzobc3QyxhHu+yEvm+9rS/AWrc&#10;b5PB722gsxvKCTzZ1lKx1Ub6ojzUHRm8Dxnedkh2s6QqtlY94aXSWx7qqUZ2SOdGhU5i/rxQHO5H&#10;2+uEeEIvWTpB+Fuygj1opT3QHEblGO6Ju1du4M//9r8IL8JE8uNfQc4Es3cB9y4cTfuqw+ttG6Fq&#10;h6MVFbv6kpX60yd0EI+eG8F37Q4uX7yOsyfP4/jhA9i3ezM2j/dhcFU9ulvLsaq7BgMDrRgeXouN&#10;U1uwe99hnDp1DteuEoKsbOVa0i4ovbjGTgkBk1HtCWQlPXn0UilM+b7r1+/i4gUqy9MXceTICezc&#10;uQNTmyawefMUdu2ewZGjh3H+3CXm9Xt4QMCKFX4jcHqr7kRpSruj5G1pt5RjkkwAe/f1u3Azge2/&#10;OiYwfPeY2or6E4ATgnI91QPM1++qQxP8ntOVKQCa0q+poN4FjQlOcuxdUJmOyVbZtHfOk63p3P/b&#10;5+X1X59rOi5bU8+w6Zic8199RtrG1LRSfP0Da69vXkub33NaW5Hpd6jWzuLiqcM4S4t6jBb15MEZ&#10;nDmyG6cP7aKq248LBNWF4wdx6tBeHOex/bumsH18FbaPdmDnRA8Bt5qvuzAzsQq7N/cTjIPc78VW&#10;nrNtrAebBhsx2lOOdZ3FGOqpxHB/E7Zt7MPxfduYMY8TurTJFy4yo57HxXNUfaeO4ezxAzi6fxqH&#10;+V2Hdm5h5j2Ii+cvUp3ew7NHz1jrUgHyoUmIjlj8PxJ0Ajz5zz8qQAGiqMDf/Q7//j/+N57fu4e1&#10;JSkKgMMVedhQU4DJ2lwCMFPNb9dGIDRH+aEixJmqxxoGKr94QiMvwAntcaE40lGBW4T3haFWHKhI&#10;x+7cRKZYHMiOwJhmJZrtv0QEIRW4bB6i7MyRr/VHT5ZMXJqMw70tONRWjunqFLTpPbAm1g8DtNzV&#10;AVZoj/bGel6nlwDuSAhQ4CnV+WE1oVwQ7ARLQk7UnxOvbT/3czh++QkC536I5BVzkG9viRTLxUi1&#10;XIh2WtLRDD16E4JQS7WV6WmhQl9CrZci3GE5YW6GLB9b1c7XEu2HBp2nmuuvlFa3lna4jtArCHRC&#10;SbA7iqkIM0T5EXqJrpaIdVyBZIGnvz1VoIDSE0WEnqxgp8b5EnSi/tKo/lID3AhAF6QGuqvxv/US&#10;T+jL+xMbTNfxBv/0L/9OcDHfCsBkuJtA7C3YBHomlWcCm+odlfS2jUwpR55rTNIBYbS8r1kpPn36&#10;kiB6hJvMJwK+EyfO4dDBg3Qfk9g02oe1q5pQU56F7DQd0pJCkZoUhrzcSJRXFqC1vQvDo8PYu3sP&#10;zp9lpX/9FlWgUaVJR4ACBKEg8Hv+9Cs8po198FDK0ENcJ2ivXqLdPUPwHT6FvfsOYNv0Zqwd6EJL&#10;YwlaWdkOrOvD9p07qQbP0obfxF3+zqfPpFPECBxRlcpSqx5hY6+wiiH8T/b4P4fvmNK7UJRkOt90&#10;zBTPJ4CTfRP8TOcL9JTtlfeZBHyvXtPSP3+tlOp7EjLyveqlkVCR71U7gKxN8Ju3AcXvAsoEJLXP&#10;4yb4/VHOe/vej5BioTWdL0muI+f/7u2+6bo/Xk8+w2Om8//fkunz8juNjbi8MRKzR6K/ePwMDwiE&#10;G9eu4vzJYzi2dxv2bhvBzNQg9lOdHSJ49u/YqCB1gjb30O5NODgzhYM8NrNpLaY3dlHVtWC8vxYb&#10;B+owQchJ2jjQSJXXzszWiVGCbl13NQa6SrG6tQDt9bnobCxAT2sxRvjezCTV404qRVm9jYA7e/wQ&#10;Th85gCN7Z7B/ZhOmJ9ZjenIddm4ex+H9tNdnpX3xJp7cf6TaLr/lQ/qONbNaI0IpPlGARvD9CMS3&#10;4P+3f/03/IbAHK4lhAtTMVRK5VeTi4nafKq/JIInBB2xgehLCUdndADhYY0wm6Us+CtRSjs4XJSA&#10;E2uacG1DL65sWItTVIHHazJxpDoTx6tzcI77BxP9MBNqg26HBai1no9GtxVoifLBQG4Upvnfd9Tl&#10;4UB9Jrp1jih3W4zuCAcUui1AV6wPpmuyMVYQjYnieLQQFNLeJsqp2M0cieZfQL/kE8Qt/RViuc0w&#10;+wxVhHOrtyOaqbaqqdCa+RvH8mLUlPY9VHdNVJuFAQ5UfStVILf0ZstECIWBDqiOcENLjD9aCb/q&#10;cFp+nldO5SfreEh4Swa/O8F5Bc+3QpKHFRJcLZBJFZxD5ZhLVSoAlIkRiqk0y3WBBKG3GjOd5ueM&#10;eFnZjvuZgZ5I9HVDkdYbTZHeqPFZiXUlaQQWn9Gf/pHliJZSgPc7GQFiBOC7ik+ShIdIz6gxKuCN&#10;UmJfKTtq7JhQwcpMUtDFpkoTyr17j+gobuLcuQs4evQ4ds1sxZaJdVR8Laguz0Vykg5aKtUgjTd8&#10;/FwR4O8FbYgf4qPDkJsei7bGfGzbPIDjx4+qdkFRdU+fSYgX1Z5YXW7F6j569AK37z7ENTqWS5dv&#10;UDWexzF+396DhzC1bTs2jq9DZ1c9UnPTkJiagOzcFNQ2V2JkYhT79x+mFb6CW7fvG20wryvwEQCa&#10;gC/qT0FfQdAEOgGaCYTGJPAyQdCk9ExQM51jgp4pLEcllh2BoALjVwJ2qloeE9hL2NqTp6/4216q&#10;jhxJ733Lh/C9/EB+6LtvuP/9d/iBP+y3fEgSUvJrqdHe9kIqYL0FlRRCgZ8C4Nv9d4FmhCg/y9em&#10;8yRw1wRN0+cUOOU82Zo+y61JBZqOmeCopqBikvd/zZv6g8T18Xe/evkSz54a4XfrunRonMDpg/uw&#10;Z2oYkwNNGOutxRQVzuaxXmybGMTOTcOsPTdg97Z1VHdD2D3Zj63rm7F5hLAbrMNQdxnWdpSgn2mg&#10;sxyD3ZXMbNUYWs1EtdfbXIC26nQ0V6WjhYW8kcqphdBY1VKBtT0t2Di6BtNTo9izZYoAnlCw2zo5&#10;jJHBTowPdmFyZA3GN/RjJ2vwcwTkzUtncffGddqOx6rTRGIUJUhblIAEQat2P4EhVd8ffsf79xaK&#10;f/+nP6nRB7uGB9FHO7q+LFupwHHCa01+AlrigmhVQ9Voj8owFyRS8YRaLUKmjz3qqAr7c/Q40FmL&#10;G5tHcHsb7Ttr9sMVGTjbWoEzrN1P1eTgSksRrtem4KjeFettZ2ON7efocl+IVl8zjKUHYndTDrbn&#10;RaIr2BwlLnNR6zkf9Z4LsCrKHVsrUrCJABwgmBp8LFFo/QXKrb5ANa/T7DIfzc4L0OK8CF1+1uik&#10;Olsd5oWOIFe0Ma2OCsRodgzGC2IVAGXqfRnJUUGrmkyIRTuZQ2+3FGkEoPTqNui9aXE9UR7igkqC&#10;r4KglamuCmiFCwJdkOJti3hCL4G2N9ppBQG4EjlUftI7LHZZOj/yNO5q7sHCMB81WibJyxFJPo5I&#10;8KYFJphTfI0QLKHtbY2WBebtsaWrBj/IDC+/+YOCm3Qq/PY3b2cXejvSwxgMLRCUQm0stK+oGp9R&#10;2T1VsaQSYvUKb14TGISBKtQstNLL+/DBM1rLW7hAR3OEFeoM4Tc1vhar22pRlJ+F6NgIBAS5M3kj&#10;ODQAmiBfaAjCAI0nAgK8ERjghfikCKxe00rrugdHjp3G5Ss3cY8VrljcxxI6w3Tv/lN+D50TIXaW&#10;SvH4cYKWym5sajMGN4yhq68LVY0VSMnJQHhMLCJi4xGdmoLMkkK09fZh647dOHXyHK5eva3aAp/J&#10;wABCStr8vvvOGG5jhKB0TrDcqvQXlWcC4buwexeE78JR0o+qjuCTSuT5s9fGJB2OIobkGMH+jOB7&#10;LO2Y/H/3CX7pxLl58y6u37iL956/kDCRr/A1a6Jvv3qD7796jV9//TV/KEFIZSUBnaLmZPJPAZFR&#10;kRjBJQAzwc8ENwWrd5IRdFQv3JqgZzr/T6Jo+Fo+Y4KdCXim9CMImYwDzKV9hftUrL/hDfw1Af7m&#10;5Wu8YI3z+P4d3Lt1Fdcvn8W5E3uxb8coxqjeOuqz0VyZjo7GPPR2V2E9M8LE4CpspnXYOt6HTSOr&#10;MTHUibG+BgyursBQbwX62kvQ0ZDDlIe2uhyl8DqodDpYk3Y05KK1OgON5cmoL09BTUkCKgvjUFOa&#10;iIbKTDRV56KrpRTr+5sxvrYLo72tWN/bhDVUV92tZehpKaZlqcfQQAczcj+O7NmCi6eP4vrFy7hz&#10;6z5r4Sd8oC+YUQhBFiZpU5IebhUOw3smlYEA8A+0VPIs/sf//N+4c/UiOgiL3qJkDBRnYqgkHf2F&#10;KWglNEQBlbPA5gXYIcPLVhX+VAKkngDcVJWJc+t7cHPzMO5u2YDrLFgnmcmP1RbiWm8jznJ7lnb6&#10;fG0GzhfE4Hh6KPYleGMiyALDfsswqXfETIYGU7GemIxzw2isKzq8F2M8wh4bozywOdEHm2I9sCHU&#10;DmNM6wiMjWFOWM/9oTBXbIj2x0RsGIZjtWgmcBqoyHoj/NRs0aPZsZgqTsFIZhTWZxqwhrZOxvWW&#10;E1hpVGQpXnZUchZIopqUzg2Z1blS64r8AHsFtCqJ9QtyUT3dye6WSPayUSNg4t2sqSAtCEPabN6H&#10;QsJTJl5I9LBR0CuJDEAOLW6aP6Hp64xEgi/O0wEGN1taYCcUh/mp+Qp7YwLQoXPHzrFBfPPrP6he&#10;RincMgb3R8vL5yXPz9SuJ4X+zZuvf1RcDx4+xN17940wevgMTx9TlZkKMtMTsb73HuLqhQs4fOQw&#10;prdPYmSgBe1N5cjNS4POoIVez2QIRVhoIMIjQqDTh0EbEYqgEF/4BfvB3Y9gjAxCaW0l1o+wMt6x&#10;jyryFM5eZFm5Lj24dEy37uHKlVs4efw0juzbj4O7pumINmCgvwct7W2oqq1GXnk+0guyEZOYzOtH&#10;ITwyCrrYWMSmpKGiphEjY3RSB4/i/LnLuHHlDv/PUwUhUWECLjWxAsvzu+Pfje2CRrAZR7H8JWTF&#10;BL6/BqDxtamTxtg2KqFAAnNTEgv/QPbf9lzL/b3FsnXt2l1clE6cc5dw5vQlvCdBv8+fPMbLF89Z&#10;47zCN89Z8ASKX33FH/kNwfMXVWZSfmK9THB7F2R/AaIRjhKqIdvf8xoKkG8/Y3zvr5Qgt6bvMUFQ&#10;tgqAcoyv1bKSPE8dl7aEr99Q5r7Cq2fP8ejeXdy/cQM3z51WHRp7dm7BMNVWe0sBygtjUJgZjlKq&#10;lNqKZLTWFqCvgwBaTTD1tWFkbQeGVjWhv6uKgCrEqrYiBb4m2r/mmizUV6SirjyNsEtFdUkSrxeH&#10;yqI4VBRGo7wgCsXZeuRlRCArJRQFWQaU5MYqGLbzs5212WglfBvLklEmw9Ly41FfRjDVFaCruYq/&#10;gxZ7eAAH9u/GRelJu3IVd25cpRJ8oIKmpVCpe2KqiNQ94FasMAuV3Ls///m/409UgpNtNaiNDsLq&#10;vBQM0wqvzU9Fd4YexaHuyNW4qIKeSBgYHJaz8K8kILzVam+XR3txbeNa3N46grvT47g0tAZ78lNw&#10;gr/xNuF9pbEcZ6hwr7MCuUnle6M5Gzfq0nCG9/NYajAOxPtjT7wfjmRrcbY4BicywnAqJxxHM7U4&#10;nhWGSxUJOFMai5P5MTiWn4g96VpsTQnDgfwMHCvJw0SiDk3+zmimtewK9cJQfBg2FSdjW1UW7W8c&#10;BtN0WEsL35sUStXlT9jJFPT26j8ke1kQhha0sda0u4RXsBOqdF5UuDbI9rNHmgCftlcWb493syL4&#10;rNQsODrb5Yi0lSm1BICuTO6qdzyKCjGdalF6fFP9XJCp8UAKLWW8h8xIY62AWKz1VdNnddACdxi8&#10;sZ8K/yUL7IsXLOy0W2L5VPwen41xglMqQT4rUYYSFypDIKXASvjKrVt3cfnqNSqy67S4dwjDh6rg&#10;Prgn4S1P+P4DXLt6A+dOncbMtq1Y1dOIQir7hLgoRMcZEEH4xcVHIjEpChG6EIRqNQgO4zZSB10k&#10;laG/P7z9PaGTMeDFuajv7MSGjZOY2bWHsDpGxXYeZ89dwakzBCxfb9u6DSPrB7G6owENVQUoyklH&#10;VmYqEjOSEZeSjOiEZITp+F2EnzZSj9DwcOijY5FVUIT21Wuwadsu7DtyAufOX8IdWmkJkhaVJuAS&#10;2CnoSRuoagcV+BnhZrSzxra6d63tu+ATKJp6jAV+EtMozQMP7kuP+CMVmygwl/jEGwT79Wu3cZVK&#10;VxTpFd7DSxf5P0+cwYGDR7BtZi+mp/fiPQn2fXiPtH5wH0+YXj16iNePH+H182e0YVSD33yL39Fq&#10;msAkAFKJQDKBTLYCQeP+X8D2+18bAalevz3XlBRM/+q1JBP4ZPvjPoEq5/yeN039FirT7968ofJ7&#10;judPn+AJIX779nXV2XD+6AHsm57AYF874VWA0vxY5KUGITPOE1kJPijM0qKiIJ62NYcqrYSpDB1N&#10;JWipzSPo0gm6FNrZNLWtLBbIxaCMkCujjSvNi+LnI5GTGoYcwk5SdkoIspJCkJEUjORYf6YAZCUT&#10;hBk6FKSHIysxGBnxgUjncUk5fK84J5bXTUVVURYayvIxsKoVM1tHceLITlw4cwzXLp3D/du3qQCe&#10;4StCUJonJD5LKh5jjzDvNS3xH00VD2H4v//X/4NTO7ag1qBBV24iBgvTMFiUgVWEcXWkP/Jl3Gog&#10;LZybdCDI8LEVqKDq2ViajqM9dbg21ofb2zfgzo6NuDo+hBP1pThYmoqTtTk4TwV8nvfrIq3+5dpM&#10;3Ggtwd3OUlyjsr5SkUjAJeFyZTIu1yTjSnkSrhJ216mKr1Um4WZdBt+Px9E8HXalhuJgThQOFCTj&#10;GG36juxE9PP3NvjZoZVqqz8mFEOpkRjJjlILKI1mR2M8N06lDWLvqQJbCMDcAAdCz4aKzRJpBF2G&#10;jy1yqG7LtO4oJuRLaYFzaW1F9cVR6cW5mBOC5ggn8AyOYpvNEGGzTI0tTidI073s36pJW8RRBab5&#10;OdH2OiCRqk8AmB7ooV6nUP1l0lbKvZQe47ZwD3TH+OHE7u14+PwlHj56rsJLpMBL4TbZXpn/T7UH&#10;8hnKkEoZsSHwkwJ6npXeiRNHcfLEMVygKrl69RZu3LzP7R1cvsQ8TTt68vhZ7CKwRtZ2E36piIzW&#10;UYGFUfVFICUlHgkJUYiKiaDy0yJEGwiNNgTBVICiAjXBwbTC/jBEhiIrKxnlNSVY1bsaYxs3YceO&#10;PTi0/ygOHTiBXbv3YePUBNb0dqK6sghxBGp4VCghGoZwfo8mQkvY6RAcEoFgrQ6hOsIvMhIhYRHc&#10;6hGXyWs31mDt0EZs2XEAJ06eZZl8oOICpXPFGPoiSlA6e2iHWZZN8JMkFlaaBCTsRtrqRNmpoG2C&#10;zjjm3ghEgaMcl/ssbXlyz6XX+c6dhwp6kuS+SaiObEWNnjt9GSf5ew4fPozdVLbj4xuwdqAf3au6&#10;8N6Vs6dpGS/g5uVLuHv5Ch7dvIpn927g5aP7eM0C+N3r1/iNQJAPT0GID1SSdHyowsdkgpgcU+cQ&#10;XJLkM78lsIztVaIEjSATeArcBIAm9WiCn2n7n5IAUN6TyRT5W76mRX9Di/j64SM8u01437yBW/wP&#10;Z4/vw37a3g20CB112SinIkljBk00eCFe74YEgyfS4wOQmxZGlWZAVUkiFR2VGSFZnBvNbQzVHBVc&#10;jqg4A2s/HXLSg5GTFoT8dEIvKQgpsX5IJehSeN0UbtPiApEgMy7HBiKRltKgdUNcpBdiab+iuB8V&#10;7obwYEeE+NshOtwdKTw/NSES6UkGJMeH8Htj0EqQjPU3YOfEAA7umcaFU6dw59p1PH10j+r2Kd68&#10;eqN6uX/7mx94H3kvpLKRey9bKgxZVOlf/uXf8eb5E6wnWFqSqaiS9RgoSkdfXpKaACGPVjCP1jCH&#10;FjPe3RpxTha0h64YLkrE0c4qnFvTjJuTA3i0awq3N63D8Y4a7KRqnSC0dmdHYm9mJPYQ3idZEVyo&#10;TMENqsEr1Rm4Tmt8oTwe54pjcbE0DkdTgnAwxQ/HsoNxtiASZ/INOJDgj0O8zgTvyaTBH/tzkzCV&#10;HIFKb0uUupqjlkqtjcqvLyEUm/k8ZCnNjXmxGM7UYyQrmvuEIUG+NjUCzbTzOYGEEZVbireNUnWp&#10;tLYymqOYUMr2taElXkHlJ4rPEjHOK5Xt1TlK8PcyRNqbqSS9yKL40gg+aRtM5jaTEM4h8JL9HFWn&#10;h1hfSQZa5jjCMZXvpwW6IZ/fI1Pn98YFoIcV3OGZGVy/fV8VwsePXqiCKkrFCD6mX/+e6XeqSePF&#10;89dUeI9Vb+nxY2exd+8O7GDFM7N9Aof3HcQpwk46Hk6cOItjR0+y0B7Htuk9GBjsR21dCZLTEhFO&#10;0InSiyYIY+MNiEuMQnxcJHQ6Qk8XjAhDGAzREXw/AlFRWqq1YMJSi8zUKJQW0c001ag2u971w4Te&#10;FDZv2oQRupDuznoUF6RT5RngFRQAz6AgeBOg3oEa+HE/WEtFGaxFYJiWgCUIwyMQFqFHCLc6qtHC&#10;qkJ0drVjanITjh46oWB+m/dE1K5pjPJXr6RDw9iG95r70sljAprEN4qie/RQhvFJu+grdUwsrkDR&#10;FAMp70m76H0qvztUfnfuiPoTpXxLJaX6Lt9U+xcvXMWJ46L6DhP4MxgbG0R7eyPKy4tQkJ+N904e&#10;2oNzxw7g0smjuHrmlBrOdf/aOTy5dR3PHzxk4XtJtfWVahcUoCn4CbQIKgGXQEyApoDH9Ju3nROm&#10;jo1f8zOSlIUVO8335TomeJoAKueaFKbaf/t5SerYDwTAWwB+RQvx7PFjPBXbK6MyLp3GlZP7cHBm&#10;HKMDNbSXyQSLAamEXVSEKyLDXBAZ6kgYuSImgiCM8kIyAZYWr6GCC2MKJcCMyi2TSi6Vik3eS+Pn&#10;k2K8eb6ngmgSwRan80CMzpPX8YCB142LNIJOF+KMcKbgAFsEsmCHETZBPtYI9rNBsL81j1nxmAMi&#10;tV6IDA9kjRyE+JggKkZRizHobCjAxoE2TI8P4MS+HXyA5/DgLlXgkydKBUpYjNwHuf8KflR9f+kR&#10;/j3+/u//Af/xP/8X9qxfg7pIDVpYg8uaul1Z8ViVHadmg06nWkokcETB5AS4KiiuI/wPUQnLLNDX&#10;xntxb8t63JxYi9OrarGjOAGjBHYv/1d/mDPGWIkMhtphK+/fUSrpg4lBOCSJCvsgK4ddMT44lBCA&#10;E2nBfM+fr70xHe2F7dHemIp0xzjv2zra7gYvS1R7riAAbVBF8LTy9/Ty9w1nRWFTCeHI3zTOCkkU&#10;X3+yFutkS/h1JQSjIy5YjeTI1TgilnY12Ho5DE7mSHYVm2uBBMIuk5VNLlMs4aen0jUQdFrCTyuT&#10;J1AFhlkvUb3H0TyeopQkrS0VXhrtraRYd1voaXdjvfi8uI2kikyQoW8BbmoZgfpIX6xOCEEn7e+q&#10;9EjspjU9e+Yyrt+4RcXzTKkZAaBpnQ9RfxJr9+arr/GUBfzWzZsqOHl6eicGh/rQ1t6Arq5mjK4f&#10;wLYtU5ghUHdT8e3kduPkdgyOTKK1oxmFJblISkpQcNNHMRnCERkVTgCyQmWFl0YlmJagZ342ID+V&#10;lXl6AorSopEVF8Y8Hc7KPAZV+cmoLs8kTCvR1NKA1rZatDTXorwkj9fQUe0Fwys4EB6BwfD008BH&#10;wxQYoFKQNpywi0RohJwXraywJFGDwRHhSEqLRz0V5rrBXuzbtVN1iEh7223aUmmHe8z/LlATkAnQ&#10;nj01jit+RBUnSdoMJYRGOinUsD6CTeytdKjIe6ptj8r5LqFqGoonsLt44RrOUemdv3AFFy5exRUe&#10;k/bMSxK+c/4qjlP9zew9hI0Tk+hbXafcV0K8HvrYCLy3d/s49m2X8JAtOHZwN84c3YtrZ4/jzqUL&#10;eHT7Hp5T2n9NFfj9V1/Rgv7AwicKj4VRtc1J3KAAj8pE4EXZL+E0ajZlvv72O/HwMj3Ua8g0U98R&#10;Xr/+9rsfIagU4VsIir2T65jsr8BUCrzaquOSCMCveL0nvJl37+KOKL9rl3DxtCi/dRgbakV7XRrK&#10;cgVivkp9RQTbIyzQDqF+togIcoCOakyUWDTtS3S4J5Whj9o3Qo1wCiPMQp0RyUKvZ6HXc98Q5sqt&#10;C6IJOj2hFxHiRFXnoJRdqFybiiSABdmXqiSAhdqHBdHbbSXcnZbD19MSfh4W8HRZgQBPgtDHHiEs&#10;8PrIAKRQ8eSk61Gam4z6ymysaSnG5Np2HNmxCVcvnsFD/seXT5+z4Hyj4sR+8wOV9O/+qMCnrLDq&#10;ESYIf/cnpj/gP/7j/+DOlfNoSAhHfVw4WtOi0J2dgN6cJDTGhSJP46oa/XMDBSBuKArxwAChc7St&#10;jAqwAeeH2nBxpAc3JvpxZagFe0tTsC7aDz20l60EeANVVYXzMrS5m6PFYwmamXoDbDDI+9HmtRLN&#10;bmZYQ/BvCvXABlrQLk8ztHmsQBcrghZPc9Twc+W8DxkWc1FgtxR1/s5oDfdGP9XzeHYsNhYkYUys&#10;L1XxSHYMBlJ16JGFiWh7JcB5bYYe7dEaFAU6q84Ng8tK+FguRQwBlUVlm+Rl+zZZUwVaEnrL1VC5&#10;MNulCoARfB3hYIYQq0UItVyEVEIvgZZXVKIssiQ2N4ZqL9LJEhGOKxEt7X60wUnetMOiBr0cWXl4&#10;EsQhWJschh4q/nWFSdi4YQgz+w/hwuWruE/RIFZORm9IT7B0Wv2a6k+enyjDxw9f4ub1mzh14jAL&#10;5DDqG+uRX5SL/MJMNNTXYhVtmUBxdHgt0yD6+/vR091GW1qAbD7LhDg9omN0iCPsIvWhSKLyysuI&#10;R266AZWZsajPjUNjThy6CpLRw8qkg6ktS4+mjEgU8pzSzGjU5USjOjeB5SQRORmEZno8QnRhcPHz&#10;hEeAH1wD/OHm6wsvf38CMAgBoWEIidRBHxOr2vv0UbFUobGIjInnsURoCcOgcC0MfD8vvxANbe0Y&#10;mxjDgf0HcOb0BULqFm7duoc7VGkP7j0xdkxw+4Cwe3j3Ie6RMzIe/iZdz1Xew8uE2GWC8yLtvyi4&#10;a9eMk4ZIG6lR4d3A5cvXce7sJZyhWj5JhXf40DEcPnIMx46fxkk5duYitxdw7Nhp7Nl3BJu27sWq&#10;NUOoqSlEVqoe4WG+tO+eeG/TcDc2M9NvHl2NXVPrqKLGcPLADCF4Aneu38JjUvfNsxf44fUb/Oa7&#10;7wit742w++F7qr3vFLSkQ0IUosDpe4Lu+zdv8M0rWtQXT2mjH+P14ye0csYpon4tvWRff8NrfUuA&#10;Em4/UMGo+Cjp8TWqRZOiNFlqUZWSJDznNWH64skDPCH8bkqA8aljOLpvq4rPa6vNoa2NRF6aH+IM&#10;RtUXQksU7GtN9WWnQBimsUN4ENWg1gOxkd4EHc9jiqCq0PjYIcjXHgFUSn5eFgj0tUKQvy1CRMX5&#10;WTFR0cnrQEJVQ4XH6/oTKP4sdN7uNnB3toAjC5oTC5kDC7gjk7uzudraU324s6B5E5LBLPg6WUqR&#10;qiefNq+6OANdLRUY7K6lFW7DkZnNuH7hrBrG9/LZEzU6RCZIkHkNVfvfH6jAVSeItAX+SUFQwoP+&#10;/N//Gf/053/FUFUBqmSYVk68UoGyrGRTQoSa4DNP44Js2sV8wq9SH4B1RcnYT/AeaS/H8e4anB5o&#10;xZm1rTjWXYW95anYSOu6lhVGg/tKlDouQ7GLGfLtFiHbag6yrOYh33EpsmwWIG3lLOTazEeu7QIU&#10;OyxhWqrOy+Q5OTYLub+E58xF9sr5KHJYjlLCtIYQE9s7mhqOtUmhWE+7u44VwiDBtyZJS9gFoJWW&#10;uZGVVL3OSylAscBVVNGFga5I5vMKkHY9V0vk0Zpm+DvwmIS6UPHZLCX8lsCf3xfhsAJxBFsEba+o&#10;vwi+J7PIiDoUKIq9TWAFFs3rRMk8iVSA0XwdQxucTPDJgkzJvo5I9XNGDp9dY4w/htIjMMjfvq40&#10;A+vW9mDL7l04f/Ey7t15oNqvJNBXTYfFJO2BMkRLYtGkg+MGC/CJw4cwuqEPJRV5yMiMR1qaHrnZ&#10;qSgvK0BzSyV6e5qxuqsN3R0NqCpORwbVWXxsGKKiwwkaPeJio1iQo1BB99CQn4haQq8t24Deoij+&#10;pnhsbcnGlqYMDJfHYW1hJPrz9ajJjEBJug7VhGFxcgjSDBpERgRCExoAr0ABnxF+rn5+8JTOk8BA&#10;+NECa/UGGOLjkZiagfTsPMQmptAmpyA+JYMQTCAEE6CLjkFEVAxVYDaKqqqxqr8PMzu348TJM6od&#10;7uqV6xQsd6ncBHZUb4Ta9XMXcfP8JVw9ew4XjhzFhcMyaOGwGhxwgunkkSNMx3Dy6DGc43UunD6L&#10;sydO49Txkzhx4iSOHD6CA/sOYM+uXdi9cxdmaHF379qvOnf2HziOvfuPYvfug9i0ZQaDo1TR3atQ&#10;zPubJjGTwR4IZhl4b7CnGoNdlVjXU4mxNfXYtL4N+zf34cKJfbh+5TIe3bqFV7SbMq2UBExLW5yk&#10;XxN+ouQEWjL3nnRIvH7+GF89fYLXDx/juZpK6i6e3L2n2ulePrhL6/qSipD24I1M+fSNah/8Na2B&#10;gigziaTf8JgpdlCUocBQoPgdv+8biVZ/8gwv7lNS37yKq+cO48jeCWydXIP+nhpUFCUgM8WfYHGn&#10;krOHlpASC2oEmI1SawIuUXiiDg2StLTIBGCgtzU8nZfDgwrFgzbRiwXek8mdBd7dZRk83ZbD03U5&#10;AWaBAF+C0o+Fj5/RUHn4sLC4O1nAmQXN2moxLFcuhLXlYlhbLIKl+XxYsRDaWC2EA5WIJ5VJoK8T&#10;AeiL9KQw5LNWrinPxdrOZmyfGMWB3Vtw8dgh3Ll6GU+lU4oK/I1UHLw3vxf1zXuiVooTBSgdTr/n&#10;sd/Rbv2G9+yPf8D//F//B+d2b1fDvpqSIpQa7KYyaE82qPGtxtmMvdUMLpV6DVZnxmBTRQama3Ox&#10;V0DYXY3jPXU4SFU4U56M3RXJGGFhb5GxsoRWnsNiZFrPR5blfGRYLUCq9QLk2C9GmQcB6WbOtBLZ&#10;hF+ylawKtwjp1guRYDGHW8LRfilyHc1QFeiIZqptWaOj0+BHFeiOVgKuO0qDDgJOVrHriAlQo1ca&#10;9b7c16g1fXsISZl9pUrriTJWYGLlY91sobU3o713QAYrrignM8QRgAYHcyq9xQpw0ayYdDwnmM9D&#10;ABgl7YK0vlo+D7HHssh6PCGY6GVPVWmFcD7LaE979VrAmE4AZhF+ajEkJlGla5MkhaKHKqqjtRpb&#10;dmylBbugCriEr8jwNWnol6BoGWDwmvleYv7uS6/vmXM4uGc3BvraUVKUgozUaKQmaulawlCYk4C6&#10;2nx0dtSiq70e7c0VKMlLYp4OQXioN7RaP4RrAxAdGYrsJD3KacFrsqPRIWu5VCRid0saDvXk4nh/&#10;CU4MlGFPaxamquMwUR6F/iIDWqkQ67OjkJukQUy4L0JDA+FF5ecd4Eu1Fwh3AtA7JAieYnul3Y/K&#10;LzI2DrFJKUhJz0F2fjEy84qQmpWHxLQs6OOTEBmXiCgmrZ6qNDoembn5aO+mqNo6jX37j+H0yfO4&#10;Qnt6gwrvOtNNWtMrp07jzKFDOEvoHd+7G0ent+LQ9BRF2AhmJoawm9u9m6kit07i4PRmvrcNh6e3&#10;49D2rdi7ZTN2Mm3fNIXNkxsxMTZCFT6GqcktmJ7ehb20u3v2HMBOpu079mJ8ajsGRibQ0tWFcoqD&#10;DJY5gy4A/gFueK+DqqmnvgDtNdloq89FT2MBtq9t5I/agsvnTqpOkacEoEyh8wPtq9HyyjCW7/HD&#10;N7Rmb17hq5cv+NAfq7nznty6jYe3ZAKC27Sn9P9Xr+PBjRt4fucWXtK6ih3+hgD8/rtv8IPMxsxr&#10;SsCvXPsHglSUoSjN31BVqnZF6T1j4f+a70mYzst7d/H4zk1cv3oJJw/vxo6NazCwqhS1LMRFOXrE&#10;R3kq8Gmp0oKo2gK8LajsLKHxtkRIgC3h50QbK9bYWam+yFBXaKmIxJ560LK6Up042VPFUck52C6B&#10;vfUipeCcWaidHZYRhuYEoSUtrhV8PAhNd2u4OJnDjZbJnVbM0c4MVuYCvoUwXz5PJdkXKFoShI68&#10;ti+VhS7Mm/aXtXF5Olqayqn8erBv6xZcOHkSN69ewaN7t/Di8UN8/YoVxjfGUBjVkSRB0VR8RgCK&#10;BTb2DKsGd96v//Ef/wN/4LltLFRV4X5oV+2AseihyhBbXKGXNXa9UE4ANsRrsSorDhvLMjBVkYmp&#10;KklZBGEJdtXlYzMrlM0liSoUpYNqrNTfDsWsJPKdljGZociZidArJPTKeP/KxCKzcsilTc6mMpQ2&#10;viJWKAK9AoK/hEq50t8R5QGOKGGqIVRbZeEhPoN6QrmGYCtQQ9JcCBoPNBF+EvYi63zIaBZRf3U8&#10;1pkShnoCMj/IOFFBBlVZBgGYSlhJZ4dYY2kfFNurdzRXE6fK+iGiCiN4TNoMBYIGpmTa23gqPpnb&#10;L9bTlqrPHiFU8GKBZflNA59zkrdMAmucRFWCykeyCBNu17FiaEvRoa4sC5MsiEePnlVxZtLO94Z2&#10;V0Y/qN5OuqKXz57h0d37uHX5Mk5T/W3fvBGrmktpS6VDTIes5EgCLRIF6bGsyNPQWleEuso8lBVT&#10;FRKSmXxfz98QTuUSpmH+JQxTo4JQS8XcnG/A2ppE7GrPwenBSlyZaMOV8VZc3NCAs8O1ONpfip3N&#10;KQRhPAaLYwlBA4pTQpFKBagPIwg0nnD19lD21z3QlyrQF54af2h04QRcPGISkgi/bOTklyC7oBRF&#10;5dXIKSxFQmomolPSCchEpQJDdRIaE4XMzDy0tvdgw8QWbN91EAcPnVJtpJfPXcKV8xdwiYrv3KGD&#10;ODpDoG2Zwv7xUcys68dEbyvWtVZhoLEMo6wAxrrqMU4lvGVtN7YMrsJkXzcmWU6m+row1tuO4VXt&#10;GFrVieG+1RhZP4yJiW0KeLv2Hsa+g0ewk2pwy9YZ2vHNGFg3oYYEVpRlI5MAjGDZ8KEQea+BGbyh&#10;JAkVedG80fGoKY7DYFsxDkxvwKUTe/Hg+gU1tvbrV9/Q3n5NNSag+h7fEohfv36Or6n6Xj16BJnj&#10;7t6Nm7h96aLqVZaJBtSsKWdOqPasezeu4vHdOyzUhOCrV/jha6qab5lJvvmW1+OWr7/96jW+Y5Jg&#10;7O8JSWM74W+Vwvz6zbdQMynfe6gmHr10id5+y0behGq0VsWjMFOHzARfREU4ISTITkEwyIf21MMc&#10;fh4raFetoA1yoP2VdkBn6KkgtBon2mNbhNI6BTGTexNsziwgdlQuNhYE1op53F+s1JudzWIFL1cW&#10;GlcWKkmetEvy2sWJqpHw86CScLRdTsX3FwCuWDZXpWWLZ8GChVCu4edlDX2oB7LTo1BXXYDurmZs&#10;HR/E2d27cfXCZdy5fxsvnj6iqn7J+yPNDNIp9IMC3R+V5ZXe37c2WPWwCxD/qOIE/+Hv/x7/ThW4&#10;lRmmmP9PFGBlbAhaUiLRTMUgyq+MKkqWdOzJisf6kkyM0cZNVuRgpCgVvRkGDBcloT0xGN0JYeil&#10;imylMivRuCLTxxo5npZIcyP4vG1RTVhVeNmg1NMK1X4OqOCxct7PIirnMi9LNBB2spxmEd8v97NH&#10;vocl8nlOlocNCiSgmLa1TNYqDpLxuQ4qFCXRzQJ5ct0gZwXARqpEWdOjjQCW/RYqwdUZOtQShqm0&#10;pck+9oSgO7J5PYnhiyTcYgktrf0ShPLZqeFyVHoyZjhc2gDfhr/IOWKDRf1JbJ+AT8fnqScII/gs&#10;dbyWzPmX6uOEHNrtMj6vkmBX9ND2DhJag+nhGMnVoy4lHOWFqRgeHVFtTefPX1OxaDJDuKz1IiEg&#10;L56/Ivwe4Pa1G7hy7jyO79uF8XWr0FKSjOw4DZIMvkiLCUQOn1FRZoICYHVxMoqpBnMyolmxx6OA&#10;FVUigRfOexXKClsf5snPBqIrL5I2NxZbmtNxbKgGFya6cGt6CLe3D+HapjW4tnUNLk524ehgFaYb&#10;02mPY9BTEI3atEhkRYdAFy4dHT5w9XGFm68HXPy84OzrqXqBQ6MiaXNTFfzSCLW8wjJa9lrkFZej&#10;oLQCucVlSOR7AkJJuug4KsA4grIYbV292DC+CZu278S2nftw4OAJnDpG1XfyNA4fIqC2b8Ku0bXY&#10;1t+JqdWtGG+rQ39lIdpLctBSlIFOuqKuijx0lOWgsywfq6tL+LoAHeVUx+U8zvd7akuxuqkW/R3N&#10;GB0axOapbbTd+7HnwDFCkADk/uYtOzA8shG9/euo1FtQzbyezIpf1J+G4H+vntCrkDi33AgUZ4aj&#10;JJt2py4bO6aGcPnEHjy4dhHP7jwi6L7Ct29ksk7aV8LvO0LszctneEN1+PzOXdy5fgM3Ll3C+WNH&#10;cPrIfpw9uh+n9u1Q42yPHdyJS+fOKFsnnRcvnhOcEnQtszV/RfC9ESUpcX0v8EbeeyHB2K/wnajO&#10;r7/BNzJlvQQ90lo8uHcDd6+ew8VTxzG9eR26mzJRnBXGGjSImcgd+hACjUovmIVVrK8ovwDPldwX&#10;6LggipY3Xu9FULqrTgxRiqFUNsEsoH5UdO5ULLZUfSvN5irFZkMYWlrMx0rCy9p6MeypIpxpp1xo&#10;d0X5OdobFaMLtw58z45qQ+C30my+Ap/Z0tlM82C2bJ66po3lQtUxIr3QRczgTfUVGB1Zh8O7p3H1&#10;1Ek15dBjUcovWRnQRsm0/tL29zsV/iKKzxiGpJICobFT5I9/kNe/Ux1R/+t//z949vAWaqJ9lW0r&#10;0tEOJ2hpgcOUDW6napB1Lnqy4zFanoPRkgysL0zHqAyjY2Hup6WqJnyy/J1QEEA4cZvm7YhML0ek&#10;UvHGUiFFibpi0hEoiVRLSaKoaC8jCZ1I62UIt1yC4BXzEWA+H4HmC6C1WoIIFYe3AgnOhI+9hVrr&#10;N5r3UgCl4/00zuxsjWwfWwW8TkJBJjZojPRGd3wQ1kkbV0oEla0vqggD1WNLaCUSXumEQgzBK2OE&#10;o3ld6e2NlN9pL4HfZmpfz++Q70yg0kuRjg0CN5bfF0PoRTFFullDy/ej+H4yVWWanyOyA5xRoHFH&#10;DgHfpPdTo1HWiArM1jHpUZSkRWZaFFb3dmH7zh04cewYLrMSu3v7oZoU96lMLHDvCa5fv4WLFy/j&#10;5NGj2LdjEsPdDaij6ChICUFKuBtSIiRONRglzBNleSnIS4tGfloMirLkNWGYnYDMxHDlWIJYYccb&#10;/FGdHYneEj0mapNxYE01zo/34Ob2dXi4bxx3dg3j9swI06g6dm6yG0dXl2NzVQp6C2PRmGlAVmwo&#10;9JEh8KHq8/B3h5sPAUgIOnMbGBYCQ2wMYuMTkZKWiYycfOQXlROANSgqq+S2GsVMuUWlyCkoQVZ+&#10;IRKoBlOzclFe04CevkFsnNyKzdtnMLl5G7YQRDt27MK+fYewc3oHNg+txnhHHUaby7CusRS9tcVo&#10;KcxAbX4aGoqyUV+QyW0WmktzUM1jkqpyUlDOCkJSVR7Pk8Duohx01ZZhqLsNw/1raIfHsJXfN0Mr&#10;vI3fOT42iTVrBtDUXIcqupycND2i9EHw8/eEj4873qsm/CpYk1VQRhelS3BvMGpLU7BxuAfnTuzH&#10;3WuX8eQ2ofX4Ce0rIUgYfUdofc19mXPvqcySfOMa7lyhtD1zEgeYCXZtGceuTaO0p4PYPj6AnZT7&#10;R/ftwVW+f+f6NdaOT9RMzV89f4lXBJ20L6pZm58/w+tnfI/W7zVV5ZunTwlCAeJzvHoqMyk/xP2b&#10;13D93AkcJlwnNqxCa20iMhL8Ead3RVQoLa7GDiG+1lR0lgSbsQNElGA4FaGEriQYJGaP50d6qZAY&#10;CWERMCoVSPvmRTsnHRhWFgsUAK0JrJUsxMtFya1YwOOLCEiCkIXWjknOs6dVdqLCkK0tIWBtsZgQ&#10;XAQLni8qcPmSuSqtWD4HVpYL4OtloUJ0pHF7NWuvrZunWHEcxa0bN1R3v0xxLm1IAj8ZjijNDjIz&#10;jEyTr0KKaK1khI5qY5KOJB4X9ffHP/4Rf6JC/Oc//wv+7V//BVt6mmgT3VBMCK7KTkRnehwaE3VM&#10;EbS/YWhN0WOIv2GM4OtjAevLTcSmmnxsZEZpig1WvcVlwe5IJSwi7Fcg2sESBlp8ndVS+BLyFvM/&#10;x4o5v4LNwlmwXTgbFnM/x7JZn2L5nM9gzmQx73NYLfgStgtmwWnxHLgsm61WcguyWArPZQuZ5iCY&#10;r6VXVqyqTGufSnWY62ODWip0WdioJz4YPUkhtJ4aDKZpsSZVpyYpSKQ6iyO8pJ0uioothootmjY7&#10;wYN5QIDKSimWit7gsFKBz8AKSsJgdHxOAr14Qi5W4vsIvhh+p8T6hUvPr5sNovlaxv9mirVmxVgt&#10;U+jTknfGBWFtshaDqeEYy4lSsYmlyTpkp0ZhVUc9pibHcWDXdlb+R1QA853rN/FAlj24fAPnaP9O&#10;nzyO/Tu3YDPLRH9LKSrSwpAZ548M/s8MvQ+BRKXNykfAlxGvQy5tbx6vnctUSLWeSTUvEQkRwU5I&#10;iQpATVoE+osJQCq7/X11OL+xF/f2jOPJgQk82rcB9/eO4e7OEQXAS9voMIYbMVOfjjUFsWhI5/WZ&#10;B6IjgwlAL3hrvOFOIDh5Ugn6eMI/JAj6uFhEJSQgOj4ZqZk5KKTqK6moQnV9Eypq6hUIS6kIi8qq&#10;aIupCAnDwtIqNLV1Y2D9KMamtmJi0zQmaYUnJrdgctM2bNu+G1snJzG1pgMjzRVYW1eAvpoidFcW&#10;UdUVoIXqrjY/wwjA4myVqvLTUZ6XqlJJdjIK0un4JMQnPZEwTCYEea4ox8p8tBGGq1trMby6DUNM&#10;3W31qKstRyErlTSpQCIDoAn2RgAB6ObqgPcqcnSoEQVIABbn6lDImq2+NAkbBtpw4she3CDYZKTI&#10;s0cCrde0wjLNO6X9q6/w9JHUbvf4oC/S7p7A8UN7sWPTRowPddOb12NDfxu2jq2lmhynEtyuJhG9&#10;d/Uqnt0n4Ai018+e4wVh+PLpE24fq/T84X1C9Tae3L2Nl48f4BVhKOn543t4cFsmLz2Nk4f3Y3rj&#10;CAY7y1FbZCDQvKAPlzAXawKPio+ACfCyMsbhEYCSwjUsMJES9iIxgP5IivZDUpSvAmKCwZsZy50A&#10;dIAHLZu0/9lSyQjcBIBWLOyi4Myo6iwJN6uVCxXoLNX7C5StNUJxCexk2UaxzZYCQaMSXGkmIFyg&#10;FKEtC7s/f19ilA/qy7MxNtSvYqYu0BqotUHkvrz+BmpRGRkL/N23xrZSvjYNAP+aSQbUf/0NK6I3&#10;0oQgYyp/UGNIZVryV2++wx/+9C84tf8AyvnAK6ikWtJi0ZObgg6CTmY5FgA2xodjTW4Sxml/x6sK&#10;sL44Detpf8eLUwkaPeplKqlwb9XzqXdmhULwSSdCIC2+G1Wt27IFsCPcLOZ9SdDNxsq5nxF+nyrw&#10;2cz/EjY8ZrdoDuyZHJgcCUmfZYvgvXQ+HBfNgi8rCBmWFutsoUZhyPx8OX52qGSFVBfmRuvtp1Rg&#10;ZbAzrac/NuZHo4MqSdr8ol0JKncrNWpDQlgSCTVZ5F06LfRU5qI0ZdSH2F4DwRZDq2ucCNZSrYcs&#10;8BMQyjbBm5UjP2ugmpR4v1RfFyRR8Sb70l6HuKJSrDd/xyp+twBwfaYe69K1vE9paMlLRAmh3F6Z&#10;gw1r2rBjbD0OTW/FSVb4l44fwc1TVIR0RWf278dhuqHtG9ZgoLOOBT0eJSn+SGN+TKfazmR+yKXK&#10;LeK1jODTUwVSpRGw6XFavo4mAEMRw3yqD3FEAivw4kSq+DwdJhtSsGdVGc5t6MYtAu/h3o14vH+c&#10;MBwlAIdxZ2Y9rm4f5Put2Nmcg76iODQQnjl0AXpdEHyCfAg/Nzh7OsPF2w2u3lRHGo3q1TXEJSCK&#10;KS45GVl5RSitrEVVXSMqaxvUfnmVbOuUMiyrpsqqbUJTe4+ynNIGOL5xKzZuJPS3TGPrtp3YunUG&#10;U2MjGOtqxEB9GfrrStHPbU9VETppcUXx1RF6tYRaJYFXU5CBGu5XcL84O4n3JB4FaQm8RzHISYwm&#10;BBPoXBNRlJGIYqbSnGSUM59XUjGWUyXmpMcij5V/JiuVuGgtQsMCEBgkE0R4wtPTkQowPwY1hdEo&#10;zY3kF+hUaqxKx9RoD/bt3Y6LF2hd79zBowdP8FTUCSEo65/K+hZPWGBlBMn1M6dw7MAe7J7ehC1j&#10;gxhY1YjOhhIMdDVQlrZj+8ZhlSGunT2JBzLO9e49gu4xnjx4yP27eHqHwCP0HsnCQrdocW9cwcO7&#10;1/mdt9UEB08J4Ee3b+LmxTO4eOYgDuzYhImBHjXaIy81BLGR7qwVJczFWnV4eLuYwYtW1o+WSOyv&#10;NtBOxQDqaR8EdsksWCkEYFZSMFIIw1ja4RhakBB/R9pTa7iygNhaGpXeSto4UXHLqFaWL6ctZqEV&#10;ZWdBqEkPr1hksb1yriQFTSsCkpZPzhMIWry9hoXZQjjRmsnvigxxQnVJGiY3DOHYwf24ePqsmhRV&#10;Jr6UNUSk3VPNdEMlKGrwFY/LjNGP+QweP34KWbFOVpEzLq0pQ4KeYM+efVg3vAH96ycxMrUHW6Z2&#10;YIBgKzMEotxAJVVAxVmYhtZUg4JfM9VgP1+vL83EluZKBcFVtJhrWTjW5RjQEe2PKhY4UYIJEhxM&#10;FSi2V8MKwJv/J8hyORXdErgumU+FNxcuS+bAk2D0Wc7/uWg2HBfI9PVz4cN75bVsPt+fbfwcPx/G&#10;iiLWwQIpVGDRtKcyM7Ws3SHwk4WNRP3JTNaNVF71WnesIXCGaTl7aD+zA9xQoPVHUaQfkgmvJKbc&#10;EA+k+zoqVRij2vcsfgxzkU4PCXqWyQ9ipIOE0IunyouT8whE6QgRCEoniFFZ2qqxvwW8ZjVtryyK&#10;1EjF1RVHFZouo1MMtMEBGK4sxdrVvVQotGplWehrKMCGnnpsXd+P3aODOLxtAkdmNmHP5DB2j6zF&#10;9nWtGO3KR2dRNAoTvZCid0FiEPNkqDNSda5I1XsgJyGIeVqGW0Ywf1JdpujocKTHV8s86w2tv70K&#10;tI/VOiI/1g/tOeEYqYjGjo5cnN7Qievbhwi9dbizc70C3+0d61Sb4KVNvTixthZb6zIJwBg0ZhCw&#10;ygIHwVfjAzfCz03aAb1d4U4bLAAMDtcjLCKSVjgasUl0WjkFKC6vIvBqFADLqupQXl2P6rpmVFQb&#10;wVjd0Iy65nZ09fZj7fAwRsbHMDI6gvENI5gYH8XmqTFMrOvD2qZyrKoswJrqEqypL8Xq2iK0VeSh&#10;viQbNcU5hF6WAplKovyyklDMVMiUmxqHDMIvNU6PzOQoZCXGUDUTioRjZnI0srmfnhSDzJQYpCbp&#10;kRgXgTimqOgIhGk1KsmMOd4+znivirWq2ODKPAOtsAFltMO1ZclUJm04uGczgXMStynlJb7pPu3u&#10;Uxl+9ojwoh19eOsmrp05jTP79mHf9s2Y2cQ/ua4bq1qr0NVYRSlag4HuBkwNr8bRPTPq3HsE5oPr&#10;hButwf3rN3Dv2jVa6Ot4cO067l4lTC+exrXzJ3DryjncvnqeFvwC7l45ixvnTuL80X2qFt02tgb9&#10;3VWoKUlCZry/GpGhDXRQsXr+Hivh4bwc7o5L4e1mThVoQ3trq4Aj9iFW56mUX1psgBrSlhTlraAY&#10;EeSIsABHFeIiHRqOBJU1IWhO6C1bPFvBz/xtu54kcypCU++uqEQBoWovXMnjyjovUlZYOkQEhKIE&#10;RUk6EJaBVKfR4W4oyovmfe7F8QP7cP3SeTy6/0gF0X5LhS3TYcnMIjJ64OULWY/hMW7fuoM7TA/5&#10;DB7cf6AWvrl5+z6OnriAsY07MLRhEq3MfAF+IXD28ldBqQOVJar3t9wQhFX5qViVm0wlmIS2tGhl&#10;izc3lmOqoQIbqgqZ8jGQE4s+WryBdNqr1FC1pGSWr5OywUm0hzEO5qotL4gKN9R6GYKpCoOt+JrH&#10;/PlftdZmCLNcRtDNVUHI0hYn6/dK4HEA74uGilkmY8igdc3wsEaSsxkyua0IdlWxfrVUXDKlfT8h&#10;3MBKSaaz31CQiHW5MWigWm+Q3mitL0oiApAb5qnm68uUNroQT6RSDcYQctK5kUCwCuDEBstvjyIM&#10;9fZLaZGt1FBAOU9AqX8bBiNjgBNUu6C9ssVp/M8SZlOm9UKjtKGy0mzg7+pN1FL9haE/MRDj7a2Y&#10;2noEvUOTWLOWimfDKHZMDGN6pA+jPU0Y7SjH+pYiDDQWYHV9Drqqk9GcG4xCPe9lqB3iw5wQqyG0&#10;Q2jjNdaI9BewUX1SccpIpPT4UEIvEGmsiGKYX3Q8z4f529FhGcL9rZBjcKIN9sXqvFBsqk/A/sFK&#10;XJxahetb+nGD0BPw3doxhCub+3BqpBWHesqwpTYVvYVRqCdgi1gBRkeFISDYD34BXkoFOrk5wMXT&#10;BYEhwdCEaeEfFIQQbRgi9AaqwDSqwMK3bYA1CobSFih2uKyqFmW19ShlqqitQU1DLRpb69C9ugN9&#10;/aswsLYTQxRD6+gKhQk9VH7tFbSstLzdhN+q6mKqvzxUFueirDCTjjQdJVRzBRlxBF408tJjkJcR&#10;iyw6mdQE/pZYHQyGUBho4RMItiTCMCUxChmpfD8pCmkpUcjOiEcaAZmYEKn+p47nasODEKkPUwD0&#10;9fMQABpYgxkIQQPqSuLQWJGMxsp0jA404/DuSULnIOFDCF27odbWeMD08A7BRSV3/eI5nDx+GHun&#10;J7Bz03ps3dCPEf7B1W01aG8oJwQrMNTdhDH++ZktG3Dy4D5cPn4c18+ewfXz59TaGJfPn8Wli+dx&#10;hdvLZ4/j7NHdak2Os4d38bv34Pyx3Th9YDsV5DSV3zi2rV+N9d3VaKlPQ0leGO2BB+Fmr9r8xPL6&#10;usmoi5VwdTKDOwuXv4cMS6MtUiM6XKj03GkfvJEWF4DkaF+lBONVQLQzFaQT/Lxs4MWCoVSgjdHu&#10;inozY4FeSZAtp4oxQXA5FY+8t9JsHuE4V1lfscQrV8xRFtnG0qgC5VwBoCVBIIHSGj9bREW4IScz&#10;HOt6m3HywG7cvHQRD+4+VEG0X9MCvyb0Xr+SqZGe4R6V9jXe/1s3bhN8DyHrjFy8eBO7953AzgNn&#10;MLh+MxJiE1nTxaOrqZMw12D2F59QmVogIzIUa2gHKmNC0SG9voRcXWIkVaEGHZnxGKsuwnhNCSZo&#10;QzY1l2FDWRoGqQ4GqAQHUkJZ8H2QLQsOadyQTlsYQ1sZQ3UVSTUo9lKFmfB/S0ydTLSqtTVDqM0y&#10;6OxXItlDwGOJAII/3EbG4FKN2y5HNC1pKqEnK8kVaexpcV1RpnFREwzI0p2q7S8hBG0s/H3pUYRy&#10;DAYyDWiLDUG1BEZTEeWE+tDyOqJER5UaHUyr6oUs/kZRc6kCMVZi8bS0KVR0KfzdSgHyuSZJx8db&#10;5RfN9yVFcV/AJ5MdyEiQBO5L+5+MLqmO8KEN16COlWYT00ByONanh2OMv2eysxW9awbR2tmPjp4+&#10;DI9uxPpRqhyqnqGeTqzvrEZPaQJKDI7Ii3RChs4JaVon6P0sofPmfdTYIDzACiE+5gjxXqmSxtMM&#10;ugB7GEJcYOB90QW5IDrYDRpvOhOnZXCWMC3mIXERcaEWyI22R3OKL0ZLtJjpSMPxwSqcH2/HxU2r&#10;CcLVuDTVjTMb2nC0rxIHOguwkda7rzgGLVlRyKW1NuhDoCEAvf3c4erlQhvsBEdC0NPXG97+fgRh&#10;EAJCqJhCQ5UlFghKe6B0dqTnFiC/uMxohakIK0QBNjZyW4mi0mxUlBegob4azS216OyoR0tDGRqq&#10;C9BUV4yq4kxU09rWUfE1EoKtFYWoLclFIcGXn5eC3MwEZNO+qiF+SZFITYxASoIOibHhiDGEIDw8&#10;kHbWH0G073rm8YRYKr14gWC0AqEAMJ0pIzUGSYkGRNP+hkcEqRlzBIChYYFUgkEEYJ4ekpoqElFf&#10;nohaPrC22myM9DVh1+ZR1WV/9tghXD5NVXbxFFXaedymIrt+XqadOow9u7Zh+9Q6Na/e5Ajh1NuG&#10;fvr7DkrcdkrbNW11GF7Thq2T67BvZhuO7Nn9dqbk/bh06hgunDzK6x/GqUNUd7u3Yd+2EeyeWosD&#10;24ZxcHoE+2XBock+bKclnxhqwYa+OqxqzEMFgZ2dQnjppCdXRmSsgA8Vn6ezOTPKCiaJzVtBJbhc&#10;gdE0DC6KNWyszg3xaoIEL4JQalf3twrSAb5ehCgh6MbrSGeIHa2s5YqFRtVH2CkYLjWCb/niWSq8&#10;xQREAZzYYAvzucoKr+Q5735OFKMAUEaaRITQwmTpsb6vEcf2zuDGhSsKgDJ7hrTlyZKdjx89ovK+&#10;q8AnoRUP7z/F+QvXsOvAcew/ehbDEzPIKaxGlD6G13SD9bKFVBBaZCWkwHLpEiya8yUcbaxRmxKL&#10;JmaihmQD1jJjVidEoDkjGuvKczFQkoX+kgwM0MJNsFbeWJmNtRlajNACb6DVW50UguZYDaoMVFxU&#10;WlkBLlRHLkj1tOe+KwrD/ZAT7IGsQHdk+LsikdYxkRBK8XNBnKtMRWVFqNBSuktnhbXqbEhwtaH1&#10;tUKunw2qabFl1bZKmZOPBb7Ij0DkvnSC1Oi9MZQbj9H8RLTFhaKFBbYlLgQVOh/E+ThB50SIUvnJ&#10;NPs5Qe5IJ0RjZAIEUXRUeRLrJ9Y9xZtKi8ckiR0WaywQFKUn8JOtwE8gGCmA53s5vJbMoVhPC9xI&#10;IMsM0z1UZesydLTAMdhSnIyuvDSkZeWhsLAYpcWlyMwshCEpE7VNXejs6sHw8HpMbpxAR10FMnX2&#10;CHb6Av4OC+DnxorZnfnSyxzBrLi9XQg01xU8tgJeTkvg52GOQA8LeLMCl/zsSXi783c7sKJxZH50&#10;Y56W4xrPZYgLtkRpjDu607yxoSgIu5qjcaA7DYd683Gyvxinhipwcm0ljq0uwp7WdExVJSoAtlPp&#10;CwAlqDroLQDdCEBJTu6OhKATXD3dqQAD4R8cQDscjJDIcOhio6CPi4YhPg4p2VnILSpCaUUFqusb&#10;+b9bmBpQVcPXBFplWQEqqPJKy7MJxCxkSVtcVhxychOQlRGDAlrbStrdyqJspfqK+DorjbY1OZLg&#10;kpEuhBnzakJcGCIj/BAR5qO2unB/hAZ5ITjYB4GBnggO8WUZCEVcdDhio7RUfdEKfqlJBqRQAcbG&#10;iv3VEn5BVIG0/Qbtj1vVCVLOVEVZXFMaj4aKJDXh59CqOmwbH8CebRtxcO824zjhI/tw7vhBNV74&#10;9JE9OLp3GrsJyS3DazAy0IF1fW1Y01FHFVKBruZKdDP1dzZgZE07pkb7sXMrleKWCezZOon9O6bU&#10;Oh2nj+wmAKaxa9MYNg33YXyoE6NrW9S43on1HZgYaMW67gp0NmSjuyETq5oyUVUQqWZmSY32hj7M&#10;ERoV70flx0zh5mAGe9vFrCklVMUMHoRhMBVXWIAMaRMQ2iNG50oAyvhf4+QIAkWtxgEhAQ7w97Gl&#10;ArSAGzOcdG7IEDYBlwDM1KanOjb4epmoweULVJjL0oVf8Jz5hJ/0Hks7IRWfmXErnSDSK2xDS+xs&#10;ZwZvVwv+FlvK+ggM9dbh0K7tuHTmvLK39+49UHb38YMntMQyz9kDXLt+AxcuX8eJU1ewc/dJrJvc&#10;jc6BDaqgxUZFw8l6OVYuXojZn3yMxfNnI8DTi//dlr9rMX+nOVWgDv1F6aih5WlmjVjF2rST9mK4&#10;ioqgvgQbqALXMoNuqCnCproCbKIDmCxOwHhBHAYJaZlWvzvNgFU5iVidn4L2tDh0Uz2OsuZeX56D&#10;dfzsYEE6ulKi0clM183vaGZtXRujRS0LWWVUCMpZ0PKCWeEQNHmBrqgM8yb8xF5KrJ83Wgg7Wc5S&#10;RnrI6I92Qrc5Lhh9LKjDBcloYiFo4LVqIv1RrPVGsp+bWp4ym/DNDHQhgKXjwl4puhhRfkrNyb4l&#10;kjztEONkoWyxhMAo+8sk6lVGgiRI5wmTahsUYPrao4AwlrVEqnUEMW24jP7oZ2UwkBGGyaJEbC9L&#10;xarsJBY+HeJSM5CcmQdNoBahoVGIS89BdXMXqura0Ni+BuNT+zG8fiPLVya8HeezovqIeXUpfFyX&#10;w12C6x0Ww92eYHNYAlcmZ9k6LoaLBOJbSofaQlhazIMd85ULVbYE63s5ryA4l0NDaCYG21BlOqEp&#10;xhFrc5wwWeaFbdUh2FUXiQNtKUwZ2NuSipnGeEzVJGBtUbQaG1zAfBBFWxhOWxgSFkAb7A0vb3fC&#10;0BM+tMRefO2n8YOXv+xLz7AfgiICoTWEISouCikZKcjJz0ARAVZdVYK6hmpUVpagqqII9Xxdysq2&#10;rCIbBUWpSKZ1TWa+Sc+UFEMQJiCdFrWQny8uyER6ejyVGxUcn3ESU3J8ONVeKGINtKwCP60PoeeB&#10;4CA3hEkweBDBF+QNjcaLAPdBBBVhDH9XAmGXFB+JZNreZJklh6owJiYCMXEyP2KIUn5igw1R4UYA&#10;FmdpFQDLcyIpRxOUCuxszKWKq6QNbsO2sT7smFiH6clRwmsjZjaPY/fWDdi/fQQ7J/qwZaSbcr8B&#10;q2h713TW8bPlaGaB6m6pQF9HA0Haio0S8yOR3Ot7sZkgFNBtGunDto2DVJkjVI8DmFi3CutWN6O3&#10;pRKrW2StjRJa6EJ0VFMil8SivigSLXxwJVQnSbG+iIn0RHS4K5UUoeVlqeyup6s5XOzNmGGkA2MR&#10;nGi3PKkCRBlKPGCgFy0Y7bAu2IF22FmBT6yxhMFImIyEwfh5WrOGlfG7hJ/06tIGS8+uqT3P2KlB&#10;K7x0LhYtmoUltMGLF8/G4kWzeYxQpDpctnQ2LTGtryRaZ9mar5B4wsWwpzV2c6RN5O9IT/RHT0cR&#10;dm7fSDV9DJcvXVFTkstwKgn5efzwkYofu3LtDk6evYr+9VMorWlDVX0nsgtLWSOG0waFws/JEXM+&#10;/xy/+OBnmD3rC9hbrSR0l2Lu7C/xq08/wwpz2iXCpyYxHA1UfjW0wK20GGsJr7HaEkzSmozwmclU&#10;WlsaS6gUqrC5KhfbCMOJ8iz0psdhfXEGtrfUYAef6ebmaozXFmOmuwF7V7VgDxX/9qZKDJdkYmt9&#10;MaYqc7Ge6mhDWS6PZaOHGb2HNXtHEp0GLUx3WjTWZBKW/D2tEticEo6B7GisTtWpZTwHc6JZkGMw&#10;VpGLVbTtlfogZXXLuS3S+iGdai8rxBulkQFKgcZQ7UlPsMA1mhAzUNVJaIyExIjSE9BJ/J/M+Cxt&#10;ggI/UYfSESITHST7OKg2wBgPK6TyGtkaZ5SGeaI2whflYW5qSN7qBA16E4KxPkuHreWpasqugYJU&#10;ugUqJ28WyPAw+Hl5sXBFIj4tCznFEhrSgNz8EpSU1aN/eDM2b9+H3r5+xNOy25t9CMtlnyq4Ocho&#10;IxVBIO3G87ldAgdW4rZ0EfK+LfOdFeEn+9Y8Zm+1EG4Epoe0czsvg5Z2Oi7AAmkhFqiIsWUF5Ij+&#10;DGeMFfpjoiwEU2VabKqKwUSFAaOlkRgokskRwlGYRGDEhEKnlFEwggg4TZA/YUjLS1WoCfGHL+EX&#10;QAgGUgX6BfsiRKeBnkBJSIxBIu1mOsFWmJuEEt6L6jKqOabSogz1upLwKy3NQB4rzaT0BCRlxCGD&#10;AMzJTaZaTkYagZidzS3zVzwrzCh9IAy859GyparXsaIL14rSc0colb6WlaY2lPc41LgfFOzNCohw&#10;JPwiwwMQH0NoxhmUCpSOjxRWxomEYRzhZ1BtgDK/YaiywLINjwjGewWs0cpyI1XnR4V0iBTHo60+&#10;G10thVjdUUZL24gpwmkTVd4ktxvWtmOU9nhsbT029Naip4mQasin4jNOKtpQkYOWmgKqvzL0ttfw&#10;8638TDc2DHRjHfeHeluwtquBgG2gNW5XMzKv6eJ12srQ3liApqoctNbkqmvWlqWgPD8eRcx0eWnB&#10;yEoMUN3/8RGe0NEmhWmcoPG3hafbSjhTran2EVsZwrbUmFmYaZz52pNwlNCYICpANS7Y1zg5goTG&#10;SJIxwmKTfXgdLxYOsb8u0gbIDCkdGyb4SSeGsS3PGBazhNBbvHCWEYBMCxd+SSDOVkleLyEkl1Mp&#10;mhGYy5bxc7yGZHKx1v602qmx7rzXmZgaH8TxQ3vUjLWyCpdM6njm7CW1BOGpM9dw7OQVbJ05jKZV&#10;fYhNSkZEYDD0wbQkPt7QBfpRPVji008/xn/725/ipz/9qVKl1uZLYCXQZVq+fCm0vu5K+RUROBXx&#10;EWgikNawhhbwbaJS39Jag8n6MmymDd7RUoXdrMymWRnt7qzHrvY6bG2swA5u967pxuGhfmwjCLe2&#10;12InFf6ujrfn1Jdia10xC1o+hgszsJqQ7WMGX0/1uSqDNjw2jIUzGgNUnwO0QS2s4buSItCXTqtN&#10;MA8WxGNVuh5ThO6WmhwCJhkNLBhVUaFopoWXkSzVMWHI0LghlfY7N9Rbtf2FU+VHEmjJhKCe4JOx&#10;wWJlk2hpxZILAKWzQ+9ooSZEEAus5gL0dVaQjKJtlrjAaMJSRqPkB8gU+V4oog2uog2WeQhXJwRi&#10;VXwA1tMCby4lACtS0ZmqhbeTDdxtLeFsJePHXalOAhEeokGgrz8M0Sz0VIc5ReVoX7MeLT39WD+x&#10;BxNb96GK6tnDfhGdA0Fobow3tSXYZBjlyhXcms2jep8Lc75nwTxndB8yrlwASCVou4jWeBmV4DJa&#10;ZzMEe5hB52uGpCBLFIVboznGHh2JDujPdMdQji+G8oMxkBeEdcUS+sSKMDUUZWnS2xyFGMJBLGSk&#10;IZQA10AboYGOrwUQIVRMMs9gWEQItLoQNfGqgYCRuQYTE2KQReVWnJeMopwkFaxdWpCCsuI0lLPC&#10;rKT1LS5KQy4BmZYeiwxWZnl5VI05qUjPSlIqUOAn0/lHRRNO4b4IDnBBENW8hs8gMMAJvr4OCOTz&#10;1jCFEXp6VoS6cB/+pgD+3mCCjGrOEII4Kj9RfUkEXyor+JQkHa1zuFKEYoFl5hwBn/QEi/KTfVGB&#10;BKAWkvLTuc2MQHGOgfI1DR3N+WijFRYQDqyqwbo19RhcXYu+rgq1LkYTbVJ9aQpqS5IIrTQ0Vaeh&#10;ujQB1SWJqKM9kKnkW2UNjYZiwrGMMK3BqvZqpQzb6ooUJCVUpo3v1zLDV5XwhpWko6GKEKWCkKFA&#10;pXnRyE0LR0Yi/b3BX43hlU4MaRwO9XNEoI8NPN1pe1kARFnJ8DUZxuZkt1yFscgkBI60sJ60C5Ik&#10;/s7P0xy+qnfYWo0ACaB69PNYCW93CxUE7cwCItZXIGUCoPTqmnpxlQUWW0vILFsyl2qPIOR24YJZ&#10;mDfvCyyYP0ulhQsIwMXy/nyCUEJopCdYeosXqtliBLSxWmfUFsViw7oeHDu8D2dOX1bpyMlzmJre&#10;g/0HTuLEmSssMHuxbuM0egY3oKy8GpHaMOhDCMFAFrJAb4L4S7z33nv44Oe/oLoNwFBzPbavbcLR&#10;Df04t20SZ2e24v7xo9i/fg2yBBqRgahP0aONGXCkpgQDZXmYIOyme1jZUQ3u4HPa3laNzU0V2Lu6&#10;BYekE4sV1r41HdjbtxoHBtfi2Mg67OxuwQzht4cQ3NpQgemmcsxQCW6uLmaBS0MLM2InM34/C0cP&#10;wdfOTNmVHoNegrGfdnodVcJ6pk6CuTtVj6GCBPQQhmty4gnNZLQmR6I0Khj1BHYDLVEdUznVk6zL&#10;m0Pw5YX5IIP7kS6Em6uFmslFK73U9gI4CY6Wqa3M1SgTSeq4s4WyvdITnChB04RlKJ+1KMBEWug0&#10;HzvkeNtR+XmhNJQVVIwGG6hK+5JDsI6qabIwDqNUqJvLk9VvdTRfjBUL5sBs4Tw42FjC19URdiuo&#10;4Cxpv2MTkZCRTRVYhorGbpQ1dqKmhU5nYicmZk6irb0XgfzORbN+hsULPsZK5i0bi0VqyKQZK0wz&#10;5p2/jCJipSbws17MSn4pFeNSuNgtoX2mJaZa9HJaDK0PIei9DMkacxRFWKPSYEHV7YjudE+0p3pi&#10;dW4Qegu06MgKQ0M672WaHtnJBkIinDZR1hYJQUioH8FHlUc7KR0GYhfFOoZTJYqKiiVgdJEavg5E&#10;QoIBWRkJSgEWMxVm09Iylchs5xRC5WVZqJD2P0KwgGAspTqsZoWbV5CBFCrCVMJPpvMXOMn3avzd&#10;1Dh5D1ZI7iJEuHXl1psqPVDjTtXnSwAGINqgobXVEmxhapuSTOvMyjEzPRqZqQZkpBiQzm18rFZ1&#10;mEQxyf9RcGeKINAF7gLB92StjMzEQOSlG2dJzs+kHS6Ko5xNQlVxooJcU1UGbW0GoZWBRsKupjRJ&#10;ga40NwpVRfGEVZzqlKguiUFlYQxVm6yVEavOqaFVqCoROGYSbrkKcDJ2srJI1tdIRVF2LHJYGMt4&#10;gwSC1aXp3KbzeAwyk0JUwHJyHJUft/owD0QEOam4vhA/O9Xb60grIL1iAkBrgsqGFsGWtalkFAk5&#10;cZAMQxvr4WSmLIOyDa4r4EvgSfJ0Wk5Lukx1nAj8bCylDW+eqpHFAisFyH1TOIvaEobLmSmXvk2L&#10;Fs/B/LkE4NwvMX/eLJUWzJ+NRQt5fN6XCoYCQlGB5qzZZXIFLxbOcNZwRekRGOhpwp6Zaezddwyn&#10;z17GoZPnceQUFeCpK7RNe9G9ZgMqalqRlJyG4vxS1FQ1seZNR4iXC2yXL8LP/u6/wZk2fefYAN5c&#10;v4wXx/bj/swkHu7ZiqdHduHFqUN4dfoIXh/bgwHWzNm0CyVxYcoKb2ysRj+t6kBlHmaozvdTlW+l&#10;AtxExbevtw2nN6zFcar/A4OrcGCgF7t7u7Cjuw3TnS3Y2dWCrc1VVIrVBGA5pmqo/qoKMCyLMhWm&#10;0cLmq3bCQcJwnPubaJvl/XVUh72Z8RiRoXcsJONV+VjH/NAcp8VIeS4aFfg0qte6nr8xk7DLpuUt&#10;ZqFL8XMm9NwJwhAFwDQqQTWRAVM4YRcsvcy0waL6QpgnglkZhjCFEhimkBd5T9oL4z0ISKpBOS7W&#10;OC/IDdkBDshi3qoI90JbfDDBF46+pFAMpUVgQ14U1V8CAajHJpaBNZmxsFg4F19++hHMCcGVi6ny&#10;ly3hM1kCi6WLERQkyikaUfGpSMzMR2pOCUobWrFmZDNaezegvnsIQxu2ora2FA5W8zHn858zz3yp&#10;og0kiZJfuYzbxfNU2JV0rIk9FndjQxg6EXyuzP+OzOPOdouYtxfBz2Upwj1XICHQAtlhK1FusEFF&#10;tCMqEwjBHC0aM4NRlx6MWirZMlY6mVTgCYRINGERSQCKFZbOAi1tpYBPrKJWG6BCThIknCSaKuot&#10;COMT9EimzcxKi0ZRbiIhmKiGdxazfAv8BIJ1Nfmop9ipknJfTiiW59MSZyA+JVZN5CrKT3pzAzVe&#10;VHvOcHW2gj0rKjs+Ryc+Tw9WUnI8kM9cJjCINgQiOZHMIuwEctmZ0cjiNiczBoWsQPPIjZyMGNWJ&#10;Ip0pCcxTUVSKMotOCPNRaKgP9/3V/wsnDN/LTQ9FHm1wfqZWjQJRU8Fn0SpxXyAmMKsoYFLB0nqe&#10;w/dyIlHyNkngdD4hKufLVPLl+QLAWCrJKH4+np+TRYSSFeBK8uQmJaiB3bm0OlkpWqTGBSE3NZKf&#10;SeFnYpCbEaHW8chlhpNYqFTCT7X36TygD3WDViPxerbwc18BD1pbR/vFsLORDgaxD1ILixKU2nK+&#10;AqEA0JkZxc1hmRF+LtIuKJ0jZqo3TRqhXQgkgahYZwljkRpYkozdtVC2Q5TgEoJRaujFKhh6mdhb&#10;1soCwIW0wSblJxCUJNCTNG+uURUqCC6T6/H3UgXK/IHhQZ7ITgpHT0s5NstUWIdO4PjpS7hwQSaQ&#10;fISzZ2+gffU6ZOSUIzW1EO6Ojgj28kJtdSMKsvMR4OaID3/+E0QF+eLF5dP45sYVXN06grNDrbgw&#10;1I0bm4Zxf/cmPNizDfd3TeGbY7txZXJQqaoCAqSVtfYYldsobe9IXQlmVjfj4EA3dq9qxg5Rdtxe&#10;nhzGyREB4Grs7OnAdEcj1WGt2m5trsFwSQ4mCb7tjVVUgo3YWFVIK0v4UcVv4bX3djfjcF8HjvRT&#10;RbZWY5hqYG1+ItVTNLoyqKYIyAlZ07iIljk3GZN1ZaqzpVhmtaZNl7jF0qgglLIWr6KlkSFq+VQC&#10;BVpfFa6S5OtIRSfjiqkCqe7C7FYgRFSd7TKESVsrYRdotVjFJIrFlR5fgWA8t6IEJVZQOj4yfZ1Q&#10;EkIA+lIBBjiiKtIbq1PE+oahh3l0qiiRKZ7wi8RodhR2VWZiMDcO8z77BB9//AnM+Hztli+Gi5Ul&#10;XCwsCTRzWC6lnV24GOH6GKTml0BroGUsrUB951qsHpqiLR5BXVsf9h67gtENk/ByscLcL36KhXN/&#10;pfKVuXSkMe+ZLZWRRNKcwfzHPC15VNoCpZ3Q1X4p8zfzL/O9M5MH87EXrXGw5zLEBpojjZY4I9gK&#10;eXq6jYxQVGWGojw1BMUUF/mJYUiNDaZSCqWakp5RsZTBSgGa9gUUBkIqmslAkEiKYt5JSNAhXiwm&#10;ASNhKrl8ngLAkvxklFPIVFH51TAP1FTmoIowLOWxYqb8gnSkZyYimp/Xs5LT6wMRTDB58Fk6O1vC&#10;js/OymYZbJjs7MyoAK2pAJnvg7xgYAUYSweQQminE94CvbxMA5kUhQLypoD8KCZzCvPiFZRTEmUO&#10;xVCqQOlI8UV4mCeCNS4IDfYg/PwQERGA97JTgxXUJOWmhRB+4Wr9C0nFOYRRTjiTFsVZoQSVBnlp&#10;YchL1arFfnJTwtSCQDKVfHqChkoyiCCkisyIJCRjaGHjuI0l/EQix6uByHkZpLXMRMHPphBuMhV9&#10;XpoOOYSgTE+fS2lelE1pLtP18P3EGB9ERxB+tL/hwc4IZu0c5GNLFSezscjsLLxZlvNVhhDgGeFn&#10;TAJDyRwCQMkoEhwtbSYeBJ/xtXHrSIUoAJSZXySez4xwk+Bn2a5cbuzxtVpJ8Ik9IQSldpZODnNa&#10;2uV8XyywqD0B3dw5XyjoGVWgEYiyXbyI15Ve4hWL1O+UmWTCQz2RkRSGlupCTE5M4MyFazhw5DwO&#10;H72IfUfPYtvuI9iwaTtaW3pYq9YjNTEdcTpK+QB/pEZFw8/ZHg4rl+LBpfP49ZVzONJdgVNr6nB1&#10;bDVuTq3DtU3rcGPnFtzbPYPr0xO4vn0Sb47uwqG+FpQwE7dkx2EtVdhQZSHW0bZOUc3tpOU9sn41&#10;xmtLsCYvFQcJr1NUljtXt2Nf3yrs6mmhTS7H3t5OBcINBNiW+jIFwBHCUFTfJgJVOkXEFm8Xhci0&#10;kdZHZqZelcnvZCFpZ63dkRGL0cp8DBB+Pdm041SCq/NTUaoPUmpPLHoNbXMuYVes06CSNi2HFl4C&#10;n5OpBGUCg1gqOR2BFu4g63yI3V2pgrLDaHnDeCzQcgnCbJarjg9RfWpIHEEp4S+iBEX5pfs7IY9K&#10;UiyvTBhbGOCCRpmXMD4IXTGBBF8y9jbkK/u7PosqNTuarwswWZEGywVf4POPP8AKPm/LRYQTFaCA&#10;z9psKZbyua9cysrO0wdRiSmISkpDRHQSkrOKlBVeO7oVLVSBa4ansPvIRYxM7URNTTlhtgy/+vQD&#10;LGSeWUHomdE1SCD+cjoIC9pkaZoRCyw9xBIa4yJ5mP/Zni5AwZDORdoHg9xo/b2skKCxR2qoM3Ki&#10;fFCUFIQ8CossWZsmhs4qiik2BDHMDwI7saJhVHyiBkUJhob5EYAhCnw6PgNRbDExYYiJCkVSvA7J&#10;CRFIpJvI5vMsJQCV0BE3R+jVEoDSHphP4VPIY/kUOdILHEe7GhMfjrBwb4LNHX5+LnBxtYG9gzms&#10;rZfDwnIp02IFQRdWCqIAQ4K9oQ/3h0FPJsSTO+lRKMwRyx2F4jyqvnTpJ6Agy40lY6JogyP5u0IR&#10;pffn53yg47MNDXRCkL+9mkwilGpfx+9/T8FPFv8h/HJTBXKsGQg/mV0lj+qwgPt5KcGEHpUi4ZeR&#10;JOtlBKhhZAI/WRRI1tGQJAsDZRCMqTyWTXWXS7BlpYTz2szETNncF9WXSWDKOekJQQqcpiRtkCW0&#10;1bKimsBVrc/B8+IMXlSAVH9BjmqMb4CXNWtLczXlvL2NEXpq2ipujfuL1Fx+TqLsCDdXbgV0Lnay&#10;L72wy4xQ5HEHqjFrqj35nAXht2zJHCyloltGWyu9ukulnY8wXMHMJ+0wFmKBCcMVhJmM713Gmnox&#10;zxXICfTmzjEqQCMICT8eW0ybtFTacyQD0z7biS2n3Q4KYKZM1aGG4JjedRAPnnyNsxdu4uCJ89h5&#10;8CR6B8dR29CGurpONDT3oLS4ArnJqcy4MQj2doPFos/RUluNP337Pe5uG8LF3lqcW9OE3e31GK8p&#10;Uz291UlxqE2KRh4V1XrC6eujO/Hr0wfVqJCMMG90EnLdVGwDfG+svhxbqfz2re3GKFXdGFXhDgLv&#10;6MggtrU3EVC0sA1lmKI93kb4bW2uxvriLAW+rXVigUuUGpzi56ap9g70NNP2FqE+Ngyl/P66+Ei0&#10;y5jk7CR08betykvBGNXfIC2zrF2yviIX3TITSmSg6qjpIiiL9RrEUvXFU+ll0gbns9aO9rSFVgDm&#10;7YAwF2sE0DKFUAHqHC2hJQBDCb9Q1bZnhhAWomgWIhUCIz3EtFUaVkBhvP8CQQmZyQpyVcsFyMJK&#10;klqjCN9YDeoNPlR8MZipysZUcQI20B1NFsZiLDcaWyrScaCtBl2JEfBYMhv2S+Zh1q8+xrwvfoXl&#10;C2djyRyqfuaFlSsIIxcXaDQh0GgjYUjMoB0uRGZROaqauzC8aRd6hyfR3D2A7ftO4OTFB+jpWQsn&#10;q+X41Uc/wfz5n6lKVgC4QjpGmEetzI1WWCAoVlh6ke2sCA0zqVyNYTPiZjyogH2czaGlYIgOdERs&#10;qAviwz0QG+aBRL2Mg/dFjM4Xhkh/hIX5KBsqScJKxJZKfF0Y1baWakk6HaLoHOIJrniqvmiqqli+&#10;TuSzlSDlHCrAEgKwlM+skNvy4nSlBIsEfLTFYlmzM2ORkx2PBJ5v4GfDQjwR4OMED3d7uLrZEYAW&#10;sLJaBguLpbDk/7GlDRYFKIAMoQKU86MIwLQUCinCrzQ/AZUlhC4rpqKcaAovHpdJHugeU+ODERdF&#10;eEdQOWrdEaaRyU5kqKw1giQsjhVdJBXheyW0tWV5BoJOS0AFKRDmUBVmE4R5GVrVNpiVpFEBw5mE&#10;YhbPSUvkj0gIUFM6JUX7EohGCAqsZGnIpFg/pMhSkAkEJH9IdjIVI5MAUNr1BHzStifAzEwKJTSD&#10;lOKTDo+iLNrsTNpqwjeX3y3HlQqkBZYJTEMC7FRnho/rCtZ8VH+0vg7M5DIVlbK80u5nKz2t0i7C&#10;TEJACvwEdJJcqPSkY0Qyj50lbQUzlNhlK1pdGdEh1lZCWpYQeove9vAu5bGlPGa+TOzxIiyTDEk4&#10;SqeGAiDfX7RgDubM/lyBUNKc2Z+pNG/2F5gzi/vzviBIZTwwv482WmpsDZWHtG92NdXi1NkrOHH6&#10;Ko6euIwjxy9gI9XAutEpVFa3I7+0AfWtq5GaQgUYqaNtiYajWKzFs3Dy4GH84fVX2NZYhs4UA8oi&#10;/JHg7Q4d7XGYix2CHW3ga7kCS7/8BPlaH3x1aAd+d+ogrfBalMeHopI1eEN6rLEjpKkKY43lWEcb&#10;u5EKbt9ADza21mGqrQHjDZVYX5aLoZJsTNYSlFR868tysCY3BX05yRgpzVFpjIpQwl+kN3mKqm8d&#10;QdtMq1TIAlUUEYRCAqwlNQbrKvIIWb5PBdgn9pcg7qFC6OL1quIIStrglgy6CCoRvQzB83dGsr87&#10;La8LommJAqn2Au1lTZDl8DBfggCbFfBnPvCzXoYAKiE/qyXwo/qTkSemtj+Z/kpiA0N472XCU1GC&#10;Ev+X6uuAXF6/nPenhYpIJl+VwOfB9EjsrMnF1rI01fu7gWVllGJhPD8WI3lUgS1VODfUjrIQFzXd&#10;12effIC//enfYPaXvzLCb9kiONtbwnzJAj5vW2iCtAjVJyCloAwNXf2opgqspLqv7+pDI19v2LQT&#10;PYMTaFszhsGhUYQFe2H2F7/ArC8+Zn5j/qQalJ5glYdUs4xx0g3Zl7ZlcSgyLt2G+dmS5UJCaySu&#10;0JOuR8bES8SDmhOTSiiCADCEirPygoaKV8bF+vi4wtPLCb5+bgqEEmgcwkonlKo7UnpfIwiUyACj&#10;ZY4KQrSoMe5nEEgyYWsW8590ghQQeHlZcdxS+eUmITstilwIY7mndSX8pB1PenJDNW6EkQs8CD8n&#10;Z2s4sAKztjGDJZ+bJVWgKEBHPicvL8IryENZVwGgtO2lUeEVUP2Z+iuKWCnl8nnl0J0Ki4RN0TLG&#10;X5rOwlzU1HehgXwGvnz+VIEy+5NW40wAZhvb8kT1yVRYogClU0T2pS1Qjsvr9Hh/FbeWEuerQKjW&#10;weWXSJKxtALCxChfBcD4aB/EU25L4U5mTZoSJ4sUiUqUVddClO2VWVjkfLG5CoB8L1cUorRN0AYX&#10;ZMi+hvAUWPoqAEZHePIBOqvB4DIUSCysTGDqKj1hTNIrJtATZegqYTHMAA7WRmssYJStySaLSpSZ&#10;WdTEp8xU5m9Hc0gIi8T3mdrwFi6aw0RFKD25ShFKeMssow1mhlxKGC5ePB+L5s/G7Fm/wmeff4Rf&#10;ffZLWpif4dOP/xaff/ZzfP7p+/jko5/y/Q953qe0wXOZOVfA041WzOCPXTt34uatp9iwcTs2bTuA&#10;HbtPoH90M8a37EJ711pk5pajrKoJGWnpSImK4X3QYhl/l4+7M76VySlu3UKYrRkcecybltjDghmf&#10;VttlKS0SlYnd/M/hQ+gOsUZ+dXAaT/duw7N9UziwqhHVzJBNzLCrqAK7C1LRRQXWyUw7TDjt7u/C&#10;9p4OrCPwxgjH0coC9BdkYKA0F6MVRQqAHYRZV1ocmhMjUR+tpW3UoSedNjcvDU1xEWhl6kyJpgqM&#10;QHGERg1ha0mLxiAh2SbzuyVFoSollko0Aw1p8SiKiUAGbVgB7VYZ7VY+P2PwdEAKC2RSgCeCCL4o&#10;T0do7MzhxsrI23IZwWemkh9VkzfVuT8h6Esw+PLZRjitQLS7zPxCiBJ+YpW1VIFRjrJesMz27IAs&#10;f1k03hW1Bj900PbWUCH1ssLeUZGKrSXJmCpMxAgrZmn/20CxMCFtgSxwmyqzcXpdJw61FatZc4Kd&#10;rLGEld8vP/g5vqQaNF+6AB4OtrBeskjZYTd3D/gGahEZn4yc0hoUVjUjo6Ac5Y3ttMGbMLJpN+o7&#10;+xQcx7ftw9T0ftTUNzGvWOCLT37OvCeT6hrHn0tkgjTLSJOKjFE3uRMrCwJyOStn5jFTzKB0CDrb&#10;L4G/h5WKddX42sPfm8nHHgGEvzcB4+JqRxXmwN8oyZGqjG6LFY4m0BVBgW4II4AiQr1UimRFIXF6&#10;sQYNEmJCkCDtclSFqQSc9MJmUe2JKsyUSR3S9aqZJ5UciKfqjNJ60Y56sRzT+vI3+LJScnO2giOV&#10;uz2TJRWgANCKFYoA0IG22J3K3Y+/VcX/8bNia1PiKaQSQynYjK4xPz1CNcWJYEqLMy6FK+OnZYir&#10;GuevMa7jI7PCSyUgoW+BPpZ4Tzo2RAFKZ4b0CAv0cpKDlQosyApXHSQZAkQBYzKVYII/SW+En4BJ&#10;kkAshbY4XqBGZZfAY5Ji9d4srF5IkNl7CUCBo8yDJwpQpqSSefnks6kEokxOkJNM9ZkiAJaOEf45&#10;wi+VajKR143V88aHuiLEjw/O01L15MoaHp4uywiC5fB1N1NtfO6OS2iPqQoIR7G/DlZG2ElwtLQL&#10;rlw+h5ljzo9TXUkS5SdjfEX1iZ2V9jxpx5s7h4qOEFwkilBUIO2wWNmlPH8JYShzBIpV/oIK76OP&#10;fo6PPvwbfPnlL+HkZIGIiEC1eldySjLSMjMRl5hAOxEIWTfE3OwLqoMv4WQ5Hy119bhw6S7O0PpK&#10;j+/07oMYnZxGU0cf6tvXoJUATErNRowhCoawEEQG+EPr643PP/qASjsO//r3/4iH58/AnGpzwcfv&#10;w3rBlzCb8xmcF34Gb/6+NFpHWfv3/o6N+O2lU3h2eAa3Zjbg4a4J3N40TGVXjrq0BEKP8CP4KuN0&#10;qE3Wo7cknbY4F8O1JVhbUUBAZmCNpKJsdBFcnRkJaE2OQqU+GG0pUQp2ErNXoeez03ggL8RHLSJe&#10;GCrtd4EoItDqEvRoSyXs+Nl6fjbPEIrUUH+khQWgKFaH6pQ4ZOtCEUpbq6fKi6I60Hs7Icqbqs+D&#10;qoWF04uFQ8OC4mPBSm75QvjbrUCg9XLCbymCCEUN9zVUfWFUDlpaYAmRSfRxUAsnhb4dq6x1XEHr&#10;a61iANMIA5nuK4/Wt4Lgq9ESfklaTFelY7IoFhMFcdhUnIwJqr4xWuBNvJcTBfHYkB+FqbJ0nOhr&#10;x+k1TRjhsWIWUFHg9suX4YP3f4YFzBcrFrOiXWFGy8rCbWkFV09v+AdFwC80CgmZBahq7ERX/wb0&#10;DIzTDu/E+qnt3OfrwTEe34jBsZ0YWL8R4aw4Zn/xU8xf8IWywlKJqo46upKVCoJzsIKAtJSOkxUS&#10;t8rj0rTDrbGXmJUinZCMQvL1soUvgeJGVezqbAlngtvaxhw2BK2Tsy1haA8XZwlHsYMXKw8/nq9h&#10;PgqlatSHE17BrgQiFaTOBzGRfoiJ8EUclZmAMI7KUGZcjo8OUcu+xkdrWHb9EEVFHcHPBUr59baD&#10;r6eNWkJCwl3cXQlAPi9Rf9asvGyo0O3sVygAig2Wc3w8bPj9rtCTJ9HkigisBAooYUlmUpASaAK+&#10;FLrFJIM74iNl3L8zwoNkeQw7ql7C7+26QKEyZ6i/DSsDK7wni3/LXIACwh97dd/2CudnGXuGc9O0&#10;SloWUi0W8FgGlZkAUKxvFqGVQnuczCQjNBJ5PI6KUPXcyo9lSoymVI5+e06MrwKftPnJVgCawD8k&#10;C45n8Y/kplFS016nM8lrmTcvgUkUoAxpE/hJO2Cgtw0CqASDAyS4md7e20IRXeNnxSRBzSsUBKXd&#10;TyLqxeKq8bm0D1I7SoYxJwzNlklnB7dvre98Fc8nbXifKwiaOjCW0L7KqA+J91tKUMr+osVfUuH9&#10;Ap98/FM+TCukEAQyDdDE5p3Ys+8UDhy+jD0Hz+Pw8avYf/QixrbtRXPXamRlp7P2deaDM+D44WPY&#10;d+QUJrbM4PjJ6zh44hyqG5pQXF6D5o5+NLatQUxsCvxcKeMD/RAe4AMHc3P87X97j/K/EP/893/G&#10;0yvn1bx6nvM+gZ41fnW4H3bUZuPycDe+ProH/3brPP71wXX89uIpPJQe4Z2TeDgzgfsz4zgy2IUG&#10;KrAygq+bEMzVa1BAqHXlJKE7L4mKMAm1iXo0E1yr8tPRmZWKKsKqKiYM5TyvmKAvk5EatEZF/F4Z&#10;tVFI+MXRquoJrDhaKrGtmUFeCoAdGXEqrq+AYMxgoc4MppKg2oj2cEA2QZgR4s/PMgMHeiGc98iX&#10;NjeQBdObYBNlK4rPg+rAjurK1ZzQczQ3Wl8CUKyvxpaQ470wUFVIkja+WD6bMGlyYGUniyXJCnGi&#10;CNOpfkqCXVBAa1gS7M775oPOOA0tL5VfWTI2slwI9MZzY9S46EmBYWESxvPiMJoXha0VmTi2qhnH&#10;+5ow01hA++yHTjqjxthwzPrVR/jFL9+HGZ2BxdJF8HS0J4Qc4OHth2BdDOLS8hGXUYjWnrVYtW4c&#10;lc2dqGnroS3uQVVzD/pGNqGpsx9ldR10A9ux99AZZKQm4svPf4p5cz5So0Ms6EBE/S1f9BkWzf0Q&#10;82Z9gPlzfslKfq4KuLemAranTZbeYekYUe3eDryPMmSUyYP3xd3FFvZ2lrCyXgFbOwuCx1Jt5Zir&#10;oxVk/RtZylXGyYt6lE5IZSEDZGy9C3RqRUUBjSvLOkFHqxyp9VWrHoZR5YlyDGAF5M/Pesu6O26W&#10;xjV0nFeqWdWdWRnZs6KyVbDjb2Cy4WvpELGzWw57e1Z0PNfX01Z9d2SYcVKTWPJAprFLlPk9owjE&#10;SHckR8u63S5I0PGcUJkBimpPIxMiy4Qo3FfhcwSfDxlBdkizwHu5ArsMAZzR/ha+VX2i/gqoCPNo&#10;RaV3Vjo3CjJ1Cn5igQV+quf3rRUWBSidFQI+SQLC2EgWBMrepBjKX4JO2WIFPao6ARtBKeBTNlrv&#10;yWv6Io02OytF4MhaRa7Dz+nDXRW5/b1WsjYi5Hxs+TBs1CLkapEjrSxu5KwWJ9eFuiAsWB6WcT0Q&#10;FztRfvNYK7LW5NYYZDpLgU9sr6QfAUg1N2/+lyr9pS1PQCgdG4Qh4Tdf4vu4Xcba9oMPfoZZX7yP&#10;soJkHDp4GFeuP6aSu4ude09ievowprbuZUaexJp1E1g7ugWNHb3Io/XJLKxAGzP+qfPXce7SDew9&#10;eBQHj53BuYt3CMtz6FzVj6a2VWhu7UVSSiZ02khovGhHaHmDPFwx5zNpbP8M/V2d+PMf/gnPrl1G&#10;ASuHGkp8WeD8mwNb8Q+Xj+Kfb57DP1w/jx8unMBvzh3D18f34cnerXi8Zxp3to/izvQIroz3Yqou&#10;H6Vx4SiL0dKGRiGLIKsg5GqTCL6MWDSmxKAhORottLbNTNKWJwqvzBCCvGBf5FHFpQQwQ3o7Q08b&#10;Fe3jCh0Vm97TGYl+7kj1c0Ul1V4j7W4GC4UosoxAD2QH+6gkkEwhJBO8HHkN7muoLHzcCT0zeDK5&#10;mi+GPZ+Px8olCLBn4Vw2H07LF8CHllfaAt1phaXtT1Zz07PARtHq6liwoiQekCojiA5AQzcgawLL&#10;JA6pHnZIpqLIC3REOV1FBQtSQ1QguuJCMFWQgE2lshBUDMZz9EYAcl+U4ObiJG4TCMY4jDNNV+Xi&#10;aGcNDq+qxr6WMgykR6IjTYfNNXkIcLDA31EFfv7pR0oRutlY0rYug5UNIeCnQUZ+uUrpBWUoohXO&#10;La1FQUU94bcKHX0jVIDjWDU0oWIGGzpXY2Djduw8fB45uZlYMO9jzJ3/K+ZBVtSzfkF3swRx0ZGs&#10;gOPg7+dEhfgFls37pRo7rJZnZaUoCtCNClCajWSNahdu3Xi/HO1Wwobws7bh1nalAqEV1aCtqEEH&#10;worKzNfDmvBwVsJDnJdM5yZxuCFvl5yV8hhCBa0LkXk5BXpuCKF1FvAJuGR2JS/eb9MSErJ1IeBk&#10;wIIDKyZHW3PYU5k7UM3LVsJfbFnhOdibUZ0SlqJaqRgDvVmR+dsiggouVueOWFrcBCr2WK2M6Xcl&#10;/DzUZLEyO1REkA2TAFt4YcHfKRMkUyR5WbwdFstrupnhPbG1yXHSkeGvICg9v6L8lAKUESIZsmJV&#10;mOqgMCrBMCZj2IskAaG04QnERPlF8UfIVgAYo/NWAJSu9iRaXWWRWUvKYuQyJb1AUKywmpZKQBgr&#10;as+TgOTnCD+Zrl5sr+rBkbn+CEANb7rGRxIfioaFjLZFrHY8rxsV7qleRxKCsvRlIGHp5rAUsrKb&#10;uSg9gk/a+ZYu/JLW1bgvvbIy0cGKZaLwZDjbbGV7BX4SxGwEoOzPZs37hVKAs+d9jo8/+lvVvtjX&#10;24tbd17i5q1nOHjkAkYntmEtM27P2hE1ID45qxT6uFRoo2PhRfvq6OqGvMJynDxzFXefvMblGw+5&#10;fwUnzl7B9M4j6B+k7RneQgCuRnFFDVJS01nj6VjDahDs4QwXK3N+7wqk8Hp7pmfwT7/9E+6fPYvB&#10;FD9c7KvGb88dwW8vHMc3Zw7g+zMH8d3ZQ/ia+z+cPow3x3bj8cFteLRvOx7smsItWuALI2twcaQb&#10;W1pLVQ9rY2IkiqJCkB0ehKww2gsqsgJdCGqo3soMwaiICaUiNKAgzA8ZAe7IoM3NDvJGso8bIlxp&#10;bazM4E9IBTla87UDkng8jYUhL8QXWYF8pjLlvJs9raktFSIzqputauNL47ViaHs1VAVicTUEiOfK&#10;pQh0sIIPrZEvlUEgr+ttSUtEkGhYMENokwJtVsCH5wVTKUZIZ4dAj4pBLZBEdSjzFgbIXISEoCg/&#10;mdqriOArDXJCKZVLDS1crcz4QoeygUpviqDbkG1UfdvKUwnCKMjaH9OV6dhcQiv8tv1PJkSYqcsh&#10;ACupAmuxr7mEtjgGa7JicGiwG1XxeiyYw0rylz/HsvkSWTAXK5YvhpOTA9x9aQvT8lBQ3ois4mql&#10;8tIIw+qWbvRT+Q1P7kD32g3o7BtF7zoZ/92Cer43uHEn1k3NoKGxEYvnf6YqX602BOtHJ3Hx+iPm&#10;oWvYvf8EamvrIasYmi0ifJlHnQlBiXV1pQp04XEZOupNa+vmbEHIEES0vU60vI5ONmrfzU3aAJ2o&#10;vGzhThUto5Zk1URxX5KMc2xSFfqKqpLOBJZRAlJLiywpJIDK3dtW2Vb5Hol5le+SyAdZOsKF6lPG&#10;2stkJS58RqICXfm+M/edCD0ZhurMZyufcXdZyetYwU++l+pNRxYYKHoMYUyhjlSAngSfmxrfL508&#10;MutTuEyOrJHlcKn0CLoACqEAT3P4uZup5O+xQokjBcCocGelxIydEcY2vkyqvAzx1QmBCnxif/Mz&#10;IlQSy2vstZUeXiMETaEvArN4Xks6P0TtRes8lQoUEAqgkmICSG5vFdAs63PI2rwS4yfD22SxIvkd&#10;Qnb1J/hnZJKCIN5kXz4wP8rVQF9L/inWAJTexkTqE7DS0yzD5aTDRex2DG23xA3KuT6uKwmMJVix&#10;VDoyjJMXyNCxpUwyvM00X5/M5CK9vYsFgoTcj4HM84yxfGKJP/v8Y/ySGfpnP/0beHvYY//ePXj8&#10;9Nc4c/4+dh84gbUjU6rzYvXwFFp61yMlqxguLh5YaWGBJWZL4KcJQ9fqAVy5dg/nL93EiTMXce36&#10;Axyl7d24dRqbpw9gw9gOrOXnK+vakJWTh9TUFFoOPz7wMD48F3g6OKKqoAhjoyO4evYSfvP1d3h2&#10;8Qwud2bjxfQ6fH32KL47sR/fntyD70/tx3enD+JbgvCb04fw+thePDswjcf7t+Hh7s24Oz2BW5s3&#10;4LqAcLSPFjeNltSHAOSzp8KLIKiiCN2UIF/kEHhZhF1KgCtSCbIsQi+OtlWsa7gTKyNnawQTVn4E&#10;kkYsK6HkR1DrCbokX1doabeCWLsneDoRlu4IobpwM1uo2vL8qQCCqUTC1TUs4WW5FM6skLyp8PwI&#10;VF9uNTzuSQXoRuXna0XwvQ141vEzYQRjOAEYxe/QUTFIr6+BhSfIerFSf0G0gZJkRpgk5qVy5iuZ&#10;gaY5yhfN0Rq00KGsJ/QmiuIwnEnVlx2tlOBoVpQCoCwNqjpDpP2PABR1uLk0GTO1WQRfKY50CQCL&#10;aI9jMVGZg7O7dmCkuQE+dnb49KMPMIv5ZsUiqlZba7XguEdAIDRaHeIz8lBU3YTmzl5ksFKUzpAu&#10;gm9gbBsV4EbUt/ehvqMPVU09qpNk9dA4mletw/Y9p9Dc3Iai4mJM7z2B/cev4NDxi9h9+Cz2H72E&#10;s3QhG7fuoDAIgPWiD2BP1yOTJ7g7LVWTBXuxTPh7yeL/NvD1tUcA1bt/gA8CAr0RGOiDII03ggK8&#10;aH1dECCdJVRfEnpmUn4CvjBa4HCNI8uoK5O7ssBhhF8YlWCoxlnNquTLzwgEJeZVrLQ7KyZJMlWd&#10;q7O02ZtRHcrY+xVqGKq3mwBPprUzjtLy5u/08yB0qdhk6KqM31eTmQTZI5oQjBE7HOqgABhFIIr6&#10;i9KKC7TnudIsJp+TDlMzcmCZAp84Q1F/MhOPDKZ4T2ZUEbUlvbJxVFIJ9NMCOAlSFvspis8Y4hKg&#10;eljkuKg+UYMCPunVla3AMElBToau+as2OwOvLY2fCoAGKkTCMIqSVdoOBF7SdqAPc6d0ls4NG9Ym&#10;9sbJCShzwwKMXdXS1ic3RBYuDxQZS8mtC5YFzen3ec1kQjU3Vay6LE4ToXqc4lmjy4PR8ho+rpTX&#10;tD+W5nOxfOmXBNwsLFr4uQKgqD8zAm/FsjlKAcq43qUS/6fG+M7HQqrAWbM/wyefvI+PfvlTzPrV&#10;h3B1sURedg727jtO9fYE+2hLdu0/ia07Dinltrp/AzP0WhRWNMKbmd3c0gwBweGoaVqFbTNHcJq2&#10;99K1uzhy7BIOH7uAQ8fOKtu79+BJbN5+AONTe9Dc3Y/S8loUFxYiMdIAXxd7ZX1lwH1eYiy2jm/G&#10;4cMncO/6HXz36mu8vnIWt4bq8WLPJBXfAXxzYi/e0O5+e2a/UoHfnjqIH87TAp88gKf7qAD3EoB7&#10;ttIGj+HKxn6cGmjDXhZiCWDO1wciLsAN8QGe8KYtCncn5AgwgVwcoa93t0UAQRZFG6mj4ouk5Q12&#10;JPhoVb0IKNkG2fF50U4FO1oSaLQcBFwQbVUg3wtmzR5MNeexchFcCEABpgeBJz26GkLQj+c50eI6&#10;s0LypK31WLmY4GOyoH3jOe7c96M9EugZXN+u5Ebg6ZwtEUt1KSM8RAn6mM9XI0BkDLDWWhZJMkOa&#10;jyMSWMCKmM8a6UKqWXDbYwKxiUpvR2WG6ukdz43DltJUTOTFqUlPt5UkYXsZ4UcgTokFLqQFpkrc&#10;Ip+pysbuxiIc6qjEgZYSTORHY1tLBc6dOImZ8TGkhfli+fzP8cVnn1ABzoO1xQo4OToiMETLvBEE&#10;d29/JAoEqxpofakaW3poezeijZWnbNdv3MH9EXQThuup/IaZBka2YGjDNuw8eB4HTlzFiXPXMLV9&#10;L3qHxrDv4HEcPnoam3YcxKET17F712HUludC4857av4ZnKxnwdNpsSpTGibpFdVHeMIQKVNJhavh&#10;bvExEYiV6a7CAwkVX4oRgo2wE9WnoaOSsim2V7ZSVqWXVcqarKkj5TiC8Avxc6BTk15mWwoFVmjS&#10;iUElKMtNeBJqbk4yJdwK+MksTbyuH4HkT4EjQPKlMhN3F+gtFnUFlZtMHSfDRmmz6f7Cqd51FEix&#10;hJ/Mnh1N8AkAEyM9kEDeJOiFNy4Esq1R/XnTwhOAvm7LCb6VCoAhvL4snBbsY4X3RImJXYwIcVKx&#10;MgaqMmVhCT+BWTrhlkx1JxY2leCT+D6T2pMeGOl6VgpQjlMxJsbI2rxUdlRysvSkgDCGdleAF07L&#10;KvAL5Z8ICmBSsTiUzLxh0sApw9xM6k9usD//vAQ8e0iGdqMFpgwO9hfrK+CU32hUqBI7WMqaWkah&#10;SNe4qECDWGfeNB/WJGIHZJjcyuWEnRntyNse3xVUg2pyU9WrNo9bGXu5SM3zN3f2J/hMQlk++BnV&#10;4Vzk5mVgzZoh7D94hHb3CS5eeYjdB09jy84D2LHnELZNH8Tw2DQ6e4ZRVNYI3+AQLKXqc/H0Qmfv&#10;EI6dukbV90C1Ex4/dRFHWGOfOX8TW2b2EqBHcfnKPVqZzaiq60RTZx8Ki0uRnZbCTKhBuK83nFau&#10;gLejDSb6u3GCsDxH2/zw7iN899V3eHX5PG5t7MZXh6YJvv34+sQ+pr0EnwmA+/Hr80fw1fHdyvo+&#10;2rOFaSvuzWzEtU2DODfShQPdDZisyMdAfipKaIEjvFzgRQC6ybofVFdelsuUvRVg+RJk0vEQQGBJ&#10;p4QoNAGfD/dDnKxUTJ6GgJJ9H8LHjRWNDwHmy/dF9UnylpXhzBcrtedhuQQOVN8CPuvFs+Ag6o/X&#10;E0C6UvEJHJ34bNxWLOJ3LIU/7ZMAT+dogTAqinBaqihXVoz8ndLLq6Hq8105T3V8qPn+XG2R6iXD&#10;3WxRwgLdHhuEBlnoiPlnI1Xd1ooMjOXQ1grYSlO4jcckQbe/IR8zFWnYXBiPbWWptMEZqgdYlKBM&#10;iTVJIO4j+E6vqcdegnCYDmlHZz1uXLqKwztpVXOT4WZrhTmzPlfzNDpYU9V4ezNvhBOCOji5uCI4&#10;PBIp2UXILalC6+ohjG7eze06lNV3YGRqN4aYpxo61qpjq4cmsG3PcUyz8h3esged/ePoWTuO0U27&#10;0MP3pncdwszuoxib3IWJbfuw6/Al7D18GsPDQ6itLEdaYhgi/JfD03GREhsxdF2xOh8kxUqTVrgx&#10;oDlFJho2sEyHI4kKMl6cGq2m1p+2lyCSjgQdwRlJ8SJNVH+BoBsVmHSEeKhyLu2CAkBJgbTDouR8&#10;CWI1abGLAMlc2dAAL1aMKq00dmRyKz20IX6ErR+fr+9KRAZaITbUDjFUdnFaR8LPETEh/P0hDkgg&#10;Y5L1ktyQpHNV+zFaJ0QGiVK0o22W68raQAQrrx1MRail2IqkONLzd74nslLi6iQ+RgAonQqSxJ4K&#10;uERlxRoINe5LW5v05qbEUyHGGtv0pENDgCivZV96bKXDI4beXOAXS5hKJLZAS9beFRCG8ovVzfGV&#10;WBw7/jgqOwVA/nDeTElyE2XIm2qwZYZ3c1jOm2VJQPLPa70RzZRg8FdtlBX5caikNZEhdAI/iReU&#10;bm/p5fH2WAknyn+J/5MwGDVB6fJ5VIMy6uNLBT2xwRZ8TwacL5z3ERbOel9NJeVHS1BeXojt26Zx&#10;5uId3Hz4Bheu3MepMzdZ257G9M5D2MFadsuOfarDY9O2/ejpHUVmQQVsHFwwb+FipOeVYPOO/TjN&#10;mvrmnec4c+6GWrRZ1vE4e+EGJrftxNT0XuzYeRANLR3ILihDWVUjUtMzYW8n6pfPQ+OPeVSfGfHh&#10;uEB1cY2fu0X19/zxE/z617/H8wuncXeyF99Q9X1F+2sC4Ddigc8cVgD84ewhvDw8Q/BtxpN9W5i2&#10;4u7MBG5vG8P9HRO4Nt6P4731OLC6CZOVeSgL90Owkw1cqFpcaGedzZfA0XwhoUQYEUquVHveBJ0j&#10;VbPbcio52l0fK8LQxkypNkeqaBfeWy+LJfDiZz1XEHb8jAfvq/tb8DnzGbiI0uP5smqcLZN0eAhQ&#10;vbgVUErHhyu39ovnEoAygsOc8KPlZRL4aWmjJKBZpuf3N5sLnxVzEErrq3cwQxyVRzJtXqyLBVKZ&#10;l8roPpqjNGg2BKArIRjT1VkKeOszIqnejJCTdj7pBZ6pzMR22twd5SnYWZmO7eUEYXEyz0+m/ZVz&#10;k7GzOhM76/NwuKsKh9rLsYmV8OGRPrW2y9njp9Hf3oZQX3csmifNKfNgb20ObXg4tJGxCKIFdnTz&#10;RFhkHMoJu3wqflF9/aNb0LZmGJWN3SipbSfYNmJs81400FU0dK3F+skd2HnoNAF3gBXlAGLS8tG0&#10;agCDG7djZGIGI5M7md8O8DM7sePgCRw5y4r3ymMcO3+XivEiNo6sQ1SwOwI8liilJOvjSDNWVkIo&#10;CpJ1KM2MQk5yOPNasFqnOCOGZV7nAH2QFQzBNtAH20IfaEsYOTNR+bGsxhCEceL0wmSJWWPcnZRl&#10;idIQxxYiqpGWNNCHIPI2R2iADVlgwfdWUqRYUDVK5wYZ5GtOpccyHmjJ61rz+lZIjLBDss4eyRG2&#10;yDA4IUPvhHSDA9J0jkiLdEGawQ0Z0R7IivXk1h2peleqQSfEh1MZEpT6QGvo+X068i1CbW34/+35&#10;XxwQQ8X4XjAlqABQI7KW0JBoaQkUjOAfiSS4wvmntKR7hEhcZqBo2tkk1pxiaSU2TxSfBDSn0IrK&#10;VhSlgDGKEJIODB1TJD+vC5Gob0pjqj5pG/D2oKIj/P6/TP11eJdZmu2N1zm/mdMz7V1dXV64u5OE&#10;OHEIhBAX4u6uJFiQQEIghCQkEIcEIljwCO6uVZR72/R098g757zXtX5r7cCc9499PV/X/Xz2Wvu+&#10;972XEooCo8LperzmFUbm//g8jjKuJLWdBUcPjhhmbw8qyNUe/AwrlZytoM0ypHLkVuGGOCpB5Ruu&#10;5OeUgpS8tqasnjdbKy9U3l7L5UbKW82gRVJKjFZnTFRp+9G/w/tv/wyTJ71jNlapqanFoZ7zOD14&#10;jWrvJi2qKrScRe/xs2jv7EMLR2GTtNzajYrdDWyN2LxjDzLy1yIkMhZz5lnAdZkXR+weHOsfpuq7&#10;gKMnB9BD8B07ycu83t51ghb6FEftbhSXbETx+i0IjUuEt28QbKztCP6ZWOXhikWzp2P0736GiuIM&#10;3L58C1cu3sTNG3fM5umfffY1bva24cqejQSe5voOG6X34sQhvDzVg49PHjEWWEC839lEC9yIO4f2&#10;GRDebt+HK417cK2xGoO7NuDk1nycrtyA7o3ZqKENTF/hBLfFc2BJuM2kOptJqM2fMBrzCK0Fr+Bk&#10;SVBpvs+Jik8qcAGhp4jtzNHvYjZVthXVm+3U8UbtCZCC3YLx71PZfQALAs3+lVpcTLDOJEznE5AC&#10;nSywVKIU5oJxH2IJb186cwJtNzvxfKpLAs+TgNPWliqCoA3YnaeOgsvMsfCcMwH+i6chhH0sggNr&#10;IK1XAgfeLKq+WKeFyFxmjZoYP6q4IOyO8DKrPBoIvhaCbn8ygZcehs6cGDTxsub1GpP8eXsIWnj7&#10;gdRQ1Cf6oz7eD20E4MHCBHSVZqC7NIWQDMLpg224d+8xzp2+gF3bqzgYu7OfTTArgqZPpNpdZAFr&#10;m6WwsnVgW4rE1HxTFCEpu8iovoTstUhkK9iwA5mFZchZuxU1BzqNyqtt6sL26v3YXFWPJirB1kMn&#10;EZ6QidDYFCrBarNFwrY9TVi3rcqAsq7lMA72nWH/G0JL51G0HDmNvtM3sK+hDYEUCi5WE00gUgCM&#10;ofpLDF6BtEgvJK7xMBu2x2lxhK81gpfNxSqnKWzc+ZSvAAD/9ElEQVTT4OdO5eU8A75ucxBKtRXM&#10;5k/YBHsuYltMG0oXSfsp1bh8KRWj/VTCc6aBmqfz9JHG11nO11tJwHm7zsAq52nwdZ/JNgM+vE0t&#10;cDmB5zUXEasWsi1AOFvYinmIWjUf8b4LkOBvgZjVixHuNR+Rqy0Q52+LGD9rhHtbEISLEeS5gK8x&#10;D4Eec+FP5ejnPpefmYqRCjKQ4A/xIjDJrjdUUkre3EYSlRbTlrZTHtzZnvJR83BO8+FCmi93tzIA&#10;dCeYVhCMmrvzIehM0rMJeMh7W5norich5cXHG7XnMNdsNqSmBEhNetpYzjCZ6Jogtac1kTr0JABX&#10;eRCyzlSBbCu0KYzbopHRhGCWX1/Oy6v5vgGEcGSgO6JDlpllc8nR3lSCI+k6Ad6OZp5xmdMCjjAz&#10;sWTRRCrAcZgzU8VIVSlmlFkCJ0v80bu/wAfv/RQfjvoFVeDbCPPzwu49+3Dqwk2cptI7Stt68Mhx&#10;7KdNbW3vQVf3cTNv13KwD119p3GYNrZufxu2V+1lqzf5W0nZhfDy8cHMeXMRn5aLhjY+tvcUAXoU&#10;+/YfxOFeApTw7Dl2mvDrR2fPGextbMfm8t3IK95IACbDNyCUA44bO48tf2cnTB71W6qwD9BVR/V2&#10;8yFuXL+L+3cf4vmLz/Dy488w1LAdV/dQAVLtPTPzfx2v7G83PhEABcWeVtw/2IA7BxsN/G6115v5&#10;QKm/i7XbcKluOwZ2bcORdVk4vDYVLdqxPz4IGd6uCLK3MGttF08ZbZTf4qkcSEa9bezpIqpCu9m0&#10;NlRtUneLCC+j2ni7BSFpwdsEMhvaXPsZtF+83YqDkDWbrRQjb5N1XsLHzOJrzicENc83n2pcilHQ&#10;tJz8ETzmTDLL1xznTISHmfObgmW6TBA6Ut0vpYLXfJ8nlZ832xq6ijj23zj23RT2h3T3JSbRuYg2&#10;cHukNypoectDPcx83l5a3CaCrS09lPALQWOCv7G+TQRaU1qImR/syI5CR04kQRlABehPJRjA28MN&#10;APvKCnG4KBnNBYkYPj+Am3ce4dyZAeyp3I1AnwDMnzsPb735S/ax8Zg1fRrBR8cUnghXTy+sDgpD&#10;cHQKEjILkJJbYkDoExqD2LR8lO/ej6KNFSYwUtvUiSN957BlR51ZQtfY1sP+N4jsos0mqTolqwRb&#10;KmtRWr4L+eu3oYCqcN2WairBdtQ1H8buhoPYWXeAffcYuk9eRm1dE8JWOcHLcSZCfJYiNXIlMqI8&#10;ER/ihpQwFyQFOSM2YCmifJdQbREibgQUYRXgMRvBvL6GMIr0XoQwL4FpPsLZIgmrMKq0oGVzCMVZ&#10;8HGZDj/XWQiiggsg4AI8ZhCSUnR8LZcp8HWegiCPmYTUDLaZvE+P5ZEtavV8JAQsRoIfm7+OFoj1&#10;WYBEXk4OtEQSj4mEYJyvJRIDbRHvb8PH88gWtdqS8FzERtCtWMDPusBAPGjZPH6+RYj2WcLHOrA5&#10;4o05VEZzZTEJQotFU01+kOVC+nN2IDvrmWwzzFaRrhw5XQkVHd0JJwFQ1laeX3OGAuByt1cqTtWa&#10;HecZ+Alurg6EqP08E1GysZhJyM4yoXEby5H8Ib2WEqYFLp/lSxBEmx1A2+1DFenF1/MyiY8WpvBC&#10;VKAbYoI9EB/miaSoVUig7Y3jCK4ItkCsqLOZjOVn0ASq5fwR+zxn1iizPlglhKYrH3DCW/BwtaDF&#10;jUROfg42b92Bw4dO4PzwbcLvOroJqu6efrQd6jOpBQJfe1efSUjtOz6IvqMXDNj27msxG0BX7NrH&#10;UbvCbFI0d8FCzFy4AIUcxetpRxqaDlEp9uAA1WJjyxFTGl3zhof5/E5CsKx8J+G3Aek5xYhKSIHn&#10;Si8E+frRnqzAgjnT8fav/wkr7BZjoO8EHt19gls37+HBvUd48cnXePHkBc5VFuPq7g1G7T3tO4gn&#10;VITP+jqMIhQEpQAfHWnCXULvDiFoIsFUf3c7GnCzdS8u1Zbjct0ODNWU48TWQnSVpKOtMAn16eHY&#10;Hu6FIh8XJLpZU3FxoJw1EbYE3sKJY4yVXSC1xqYIrQmCEGQKZjjwMbZScISlgGdP9eas2whCByrF&#10;pbLKhOO8se+Z15ESXETVZzt9HBxnTTbK0ZKwtJ4yCq6E3KqFHJRnjYcz/0sfi9nwnDcN9rz/tfJb&#10;SlXvOPUj+MybCi/l+1lMQSbdi3aaS2RfyFZ5K1q7XbS6u6JWY6suR65GfUKAWdtbH+dHxReAzuwI&#10;tGeEooXw6+Dlrvw4HqPRnhVBGAaZYgh1Cb5oyQrDofwEtObFomdDDjoLknCofB1u3LqP6zfu4cLA&#10;MGp21SA5JglWixbh5z//CSaNG4NF8+di4gT+Rq7sxynZZhOlNXFpbKlYFRRO4JWbyHD22k0mo0AR&#10;4PVbq7CbCrC6voPA24LiTZWEYwMdRx1iUwtg7bISUSl52LG3mcBrNlMxlTUtKNuxFzW8vK9Zfa4T&#10;B9qOoJl9uaG9F+3dZ+ly9iI9ejXBsxDRvlZICXFGGoVEZoQrUkKdqagIEx9LAzV/N6ozAsvfbTpC&#10;CLjoVYsQuXIBjwsR483nU5lFebNJra2kPV1G4LlORTDhFuE1j20uIr3mINxzJsLYwlfwuHwGQpfN&#10;IGD5mmyhnnzsKr424RfjPQ/xfguQHmKF1CBLpPrzf/SZNwI+wjCFEEwJIAgDCDM/KyQQ1EmB9mx2&#10;ryBoRYu8wFjlaB8rvr8F35OfleowgdDMCLFDdthSvKENvGewgwqCWkit/ByFqrUpkPbH1faQyuXR&#10;Tmmat5OFdSbYlHMn0MjeCmCaBFUkSPBzdZhngKfcICk/l1f77WpJjeD3Oj9oqZ0CIsomX2TWCfpQ&#10;2WnLyjW+Toj0d6FMHQFhMK118CobKj53JEasIvxWIIF2NyF8Ja97GRgqPSdgtb0B6TICWikwCqIo&#10;2qRN0hfNn4AFc0dj4RwtUB+FuGg/dHefxKXrz0we3wWC7wgh10mb0N55nKqsg6PlURzm9aME3mFa&#10;ifbDhOGhXhw63I8GdqzafW3YU7sfVdX1KKPtKN2yE/5rYvHhaFpBa0dsqdqHfQRew4GukVw/WpGG&#10;psNopX3ZT3vS0UVFSRVZU38A23ZWo3DtFiz3WAFHGyt4e3gQ/G5mDembP/tH/qmrcePyMB4+eoT7&#10;hN/jhy8IwC/x/PFznN9ZiktVJVR+7SN293gnleBIEwSlBu91EnYte2h7CcE22t+WGtxi0xI5tYt7&#10;t+F8RQlObSvgCZ1l5rSaqHqqY31Rod3hQjyR4WmPUPsFWL5wFlznTjfRXEc2BSa0NtdFBQoIOkfC&#10;TapOa3JVkNRh5jgqvFEGflKCFgZsow3kFlHpOVAFSg0upKK0JDCVLqPnObGpcIEiuCuo/hTc8Jgn&#10;1TcRDgSjxYT3YDXhXdhN1CbtBOWM0WaTdb8FkxFG+5tAx5DKflm80g7ldAtbgzxQxgFURQ52hnkR&#10;ZoG0slrZsRp7CcWOTEKNKu9QdiQtMI85EWimImzNWGNUYBNVoVaItGSGo5VQbM6MwqGiRPRsykRH&#10;cTJOtjXj3v0XRqGfJwCraxqQFp+BBTNm4MO3f4vZU6fyHLCiC5lslsU5L9MOayHIKNqE4rIK+IfH&#10;mwoxSn1Zt20XijdXIm9duQHZ7ro2lJRVIYuKbztt7jYCcNP2vYhMzsViezcERqWgorYF+9sOo5FW&#10;ua3rFNo5WHd0nkAN1eOWynrCsQ2NHb1Ugq3YQ9ehKZ62Q8dRvqUE6RHuBBNdC9VTOuGXEmyPWN+F&#10;tJdUUVRw/q6En8tUBBKEoe6zEeVJO8oWT/uZ6G9JYBF8VHcRK+cilGounCoukopOwFOLIgCjVvA6&#10;QRdB6CUQclErZiPEdRohSPgtm0agzkaslB/fN2bVXMTxcnrwEmQEWyE9cDHSCMRUtgzBj+ovI2gJ&#10;AWlDIBKQQba87ICUIAckEoBxtMNhK/n5CekoHQU/Xk7hY9P4eTP53PxIAlDFPU2jhfjvzYQ4yipj&#10;ewE7ngCoJhja0cI6akkMgeamaC5h50GFtowAU60+wVARXgFPWeGK8Gp+z5nX7awFP0KUKnCpnezw&#10;HHaGOXAxAFxs8gO1JC50tQMB6IgIU7NsKSL9nBEd4IIwHwdEBrkids0KA8Dk6FVIYccVABMjVlIF&#10;qtKEExWgLe30SMTZ2X4WVed02m4qisVKrByL6RN/Q8XqgJOnBjA49ADnBm/g5JlLJon5UPcJE9io&#10;rm1FbeNB7OflDlrXvpMD7CyncbDrKA60dGKPOtC+Vio6Xq5pxraKPcgrKkVh6WasCgzHL998G3Ot&#10;HJCWvx5l7KRdBO3J08O0wSeoGk+y0/Vib3272df3CC1wz7ELZv7Q1ycYyx1c4KE8MZ4oc2ZOx89/&#10;8k8Y9d5vUZydiXs37+Lp/ad48ugZ23O8eP4JPvv4UwztLccwIThifQ/jxfGuEQDqstqxDjw41IBb&#10;WgLXVkslWId77Xtxq7ka1/dX42pzHS7vq8CZbYXoXp+Joxtzcbg4BQ20eLWJwdjN33m9nwvyV9gg&#10;hwo7wcUKqxdpqdkUeC6YBvd5k+G5cDqWLZgOe4LMWFdFawnApYSfPcG1mLCyYD8TAK0FQGOBNYdI&#10;9UgQOhB0Ws5mRTA6zZrA155G2E2CO4GmMveK6Gp+z5F22GYygTdjLKwmvotF496BLV/Xg/cFWkyF&#10;/6LJ8Fs4EUEc9CKspqGQA+gGX2ds8nE2hU03a9P3kOXYpTSXGD+CcCUVnT/tbjCaaGsV+GjPoLXN&#10;CicQQ9GeHUbgheJAahAhyCObANiUEYnW3Dj0rMvgb5aBnvISXL90gwPUx7hDhX7y5HnsqW9CemoO&#10;5s+YSRcyC/NnT6cFnoQpE2nVV6xCaEQMQqITkVaw3qi9rOIypOatQ0RiFqKpDrWKqKyiFnnrt2P9&#10;tj0ooqOQ+qulopOt3VXXbuYNF9s6IyIhE2UccCtrmozTqOMAvV9Kr+ukCZBoU6Y9jYdMzcHNlXXY&#10;09CB7mPncIgDfMdhDvyHerB1bRqSCJ8o17GIdJ9IaFCRUaWFEWZBbtPYpiKMii7MfSoieIwiGGOo&#10;DiMJPcEvSsfls/iY6Qh3n4Y4Qi+OqjCWxxjCLp73p9DGxq/k8wjCKEIviq8dzteLpCKMpUKM9ZpN&#10;ANLq8nHJfgup/BYiiyowPWABMgMXIjfYAjlBVICEYxrVYFaINcFnS0Vnz6MaIUgAxnpb8PPwvahO&#10;4wjn6OWz+d6LCNHFyOFz8sLskRtBC2z2rJ30oUkFmc5OqVpiqiihSikqCa+kRSUxajmL6vULWo62&#10;8wi1BXAh4GSJXwdInBwFRzWCjUrRyVZrBgkiOwJwiZ6rRdCzzFHLZGwIRClF5fTJ/mpCNsLfmeBz&#10;NuBTi2OHjdUu9mtoeSNXmZw/7RWSFqcy/D7mcgIBmBCmGoLuCFrtjBV8Lc1TuvO9l1K5WlMJ2lhM&#10;NvOBs6a+BX9fFxw7eQ5nz13D8ZO0sydoZ2lFu3r70frK8rZTnWnO7uDhk+g/fRmHqfpaCMTK6gaO&#10;yLWoYQeqqWvBrup9KN+1B4Ul65GUnoclDm54bxTVia0bgiOTUFG9n5A7RaXYQmtyiDBVEKUXHRx5&#10;u/r6UbmrDtu2VyEtay3V83LYL7CA3eKFcLSwwNRx4zBj/DgODk7YtHkd7lNZvHjwDI8ePMHzR0/x&#10;/MVLfPHZl7hyYBcV4HqCTorvkMkBfHaiC89piZ9LEfa145EivwTfDaq+m2x32/biHtv1A9W4uG8n&#10;rjVUYWDnRp7QmThGAPaWZKAhKcTYxOpYP6zzdzUlotI54OUss0KGuxXWUA0umz8VHgSUx9ypcKa1&#10;dacKdJ07hdAbS5BNgjOtrR0H1ZGNimhbNd9HyywoOhJaTlrlIQVJwC1Tzh6B5yS7rKVteo5JaJ4A&#10;G0LOnv3ThiB1YB+1peW1nvQBnPk+qvEXYjHNqD7/BZr/m4x4Dn4ZHAhLVzmgeIUdCpfZYJOfK3YQ&#10;eNW0wdrYqJKXq2jxG3lZlV9a04LNPKDUXztVXwdt7kGqwP2E3wHeJwg2pVMJcmBQ/l9nYSIOl6Sh&#10;gza4v7YSDx69xP2HT3GL/9Ox3jNobG5HXFQsFs6egRUeLlg8bzYmjafImDkTy1aupvoLoKJbj42E&#10;3EgwI9WsBQ6KSiQIS3CAfTE9fyMik7JRunUXCjfuQPmeRhPp3bazARu312J1cCzsXJYTmuko2bIb&#10;lbTBygMU4Cr2HMAuqj7lD0r51dIGV+5twlaqxyrevr+txyhABVN6T1/FucsP0NzQiLwIN/hb/RKB&#10;tu8iwnUSgTcDwQTaGrZoKTv3SQjVpuy0uTHLCC9a12iqvWgqvDVuUxBNOMYLZlR0UYRhAi1wHAGZ&#10;zGMqwZVEyCWvnMnHTSUIpyGeIIzla0QJijzGr55jwJdG25tE25u4ejYyA0bglyUFuHou0nhbhu88&#10;ZPIxmVKEtMVptMNZofZIDbAm9BYSoov5OahqV80jMBci3QBwAbL5+Fwqx+wwG7yh8jrauWwCAajt&#10;G6dyhJ2sShNUhLLE2sBHi5G1eNmSo74gKBg62FDpab2fLS0xra6HiyXVoazuHANBR1peJUN6OC8e&#10;mfuj7X2t/tRG5gFn8L7ZVI60fLSuvlSACsur+kvoakdjg9Wig9wQy1Fb6S7G8tL+Sv2lKP2FFi0p&#10;cqQcjkp0+bHDr1i+xOQzejjNJYD1OWbCmfbdmgCcOf6XcLWbhj3VNejuG0AfLeiJU+fRTbtwuO8c&#10;mjqPorWdSq+5G509/RwlzxBgJwnIY2jQZDJBtnffQezZ24YdtBU19c2EYQu279yNpLQ8zF5ojVnz&#10;FiI0KhUbd1Sj+WAvbW8XamrbjOJrbD6IfQda0cvRV/l/m7dXIqdoLUIiEvjbOcPJ2pb21xVudtaw&#10;nk9LEeiDjWvzsLe6Cg9u3MWTh8/x+MFjfPzkBT6lBf7ys69wrYUQ21mCJwTd8/4jZtWHjs/7u/GU&#10;atCkv7TW0PZW0/5S+RGAd1r34i7bjaZqXNm3A9cad5pAyOntpTi2Psck9jZnRqIuMQhVHGA2h3ig&#10;yNsBefyfsjwsUOBljwKqq0jH+SbB2Ie22I3gU4qK1NtKKsIVvO5KmLnQsnrQwnrMnoSlM8bxOkFH&#10;GLoSnNrHV1Fdz4UzjLVVSouWstlPH0V4joUHH+9Iu7tk4ntUiFSOhJ41+6ct+6vLzDHwoiX2puVd&#10;RXh60TIHLJyMDLfFKNIewxwEczg4F6+wRQk/ryxwVaQ3dtPu7iEE6wU+Krk2WtmGhAAqvnDCL8rA&#10;rzUtxACwI5tKMCccbby8PyWQLQjtubHoLErBwfx4dBQl4BCPF7s78ejpSzx8+AxXr97B8RPnsY82&#10;c/VKT4oFW6z2Xg07O3sqwTlYOI/ux2EpweVBcGUilU7Bd02MWQ2Sll+K7LVlBOEmFFD56bJUodYH&#10;K0ewnU5kbRntcdlOlGzeBU+fMMyzdEA8+56uK/9P6lBKUZWmVVShgtCrVWpMY4cJiuzg9V0N7ag5&#10;cBAtnX04cuw8OvvOovfkMI5fuMvrQyhfn4W45aqk8xv4LnkLQQ4fItRlPMIIPIEwgtY1gfBKWjYF&#10;ce6TESvFRysbzRZBuxzN+2Kp6uIJwSQqvgSCM5EtiYDT89K9ZiGewIt2m4R4j0mI8ZjM95uORO1h&#10;4jffWN00HQnADL95yAkk+HxnIcd/LnL95yF95TRkrJqBHN85yBII+bgsWWbvuYQsoUkAx9F6x+n9&#10;+DlSaKlTeVumNx/ny8fx8fmhlrTA08aMLAEb866pPKsCnwLiZI64Ktw5a/oYMz9oQDifEGTn1tKW&#10;JYuVyjITNgSYHUFnLXv7Sh3KJmvOb0QNjsBOAY/Xyk+PERDNImmqSydC1J3WWakvUoJKpfFjpw1c&#10;aY9Qb9lhJ0QHEoJSgdHeiKYKjOPlFHbmVHbmRO0HQFscydsDVtlTMdliJS34Snfacje+16JxsJ77&#10;IZyWjOd9lsjKisWW8iqCqRtHTwzSBvRjB+2Ddl5raDlMC0yo1begt++0WaWhtJc2gnE3O01jUyet&#10;8HHUNYzMAWo+b1/DQeQWlJrdv6bPno858y2RlFGMjeW7UL5zLyo54nZRBR5o6SJY9fw+3l5vgh5b&#10;tlejeEM5lnsHYfFiC9gsXgB/z+VY5kgr77QU2dm52F1ZifZ9B/Dg9iM8ovJ7+vAJPn/+KT5/+RW+&#10;0Vrgg/UY3rUOT5X/d6oHL9h0fEYAPjp6EHe7Gs38391WNSrApl0E4J4RC3xgN6427saFXRtwprzI&#10;VJA5vqUALTnRVDsRVD5h2B663MBjPa1kkZcDNgW6o4SXC/lbaxlZsbcLkjmIBfE/92d/8GX/8Ofg&#10;JmXmPmeCqcbivWimieR6LZ6KUDt+R6t5hKVAOQ3eFtPhyb6lfTyWE5Qqa+9M8Dlo3pCws6HVtZ38&#10;HqH4Eeyo/FymjTZVXZbztT1mjYMr+6i7LDBfO8ZuFlKWzkeGEy0UB8Acwnr96qVGCW6mit3OgXQ7&#10;+8lIMYNw8/0ak7XOl2DLjGAjEGl/29laqQabTRQ4BK2yvbLAVIAduTE4XJCE7lcrQPoqN+H2nYdU&#10;f89x7+5jXL12B2cHr1DZV9KJOCMlLgG+gYFw83CHwxJLWC7UOlsr2Ni5YOkyH/iERiNWACPkpPKU&#10;D5iQWYyYlFwUbNiGTVSIKpe1bdd+Y2O3aI/h9h7krt8Ga9cVsHL04OMLqST3msdJ3amYgl5rh2pM&#10;0rlIBW7fs98owi2024JkJ2Ha0XUC+1t76UYuEIBDdChDGLj8BCcu3EJdXT12bEhFbpQrFdpMhNi9&#10;DX/LN7HGaTxt8mREO49HrOsExLtNQCxBliBF50748XKU20RCcQqVHv8PWul0QjCFSi+RsExfOd20&#10;BCrJaKcxfI0x5jWSCNdUL8LKe5bZ39g0Pi57NdW8F5/jNQW5PjOQ7T0Nqe7jkOk5CTleU5G9ahpy&#10;Vs9Euiffz308kjwmIoXwjuXnS+J7pPH9EwlY3Z7hOY3Pn0F48nUJzzemcHSdaFSgNvpR+8BA0Gzm&#10;zdumURHOUFFFdjRVMV40bzIsOEpbEV7WSwg1G6o7dnpbNV4X2P4bdjwhBDtdFjBHLPSIglSQZTE7&#10;vTUv29G6aDWIO2215u5WeWiBM5WQuw1BaGeSNLUPidYfR1OJxK1ZSWWkfUtG0mCitU451NPsU+Lr&#10;aYXVBKi2zvTkCeCzYrFZvZIY7YMd29ZR9Z3CkZMD2EBLkVtSZqK6GlUVYatiZ5Faa+3sxqHuPhwk&#10;9LbvrEVhaRnyijYhLq0AebxcvXc/6hu7qAYPYE/dAezcvd+UrA8OicCoceMxbeY8rIlJRQk7YDUf&#10;U15Zh12E687djQTgERymoizmfQlZhUjOLDKPDYlORoBfAJa7LIWDxSK4WlshzNcPG9ZvQmN9Pdpb&#10;RvLLntJivXxG+H38Ge3v5/j26x9wp/cgLu4pI/B68UJL3l4B8CmV4IPedtw73IQ7HXW43bzbqEAB&#10;8Pr+nWxVbLuo/nbhYnUZzpbnGwie3laM4xuzDAAVMVXQYEuAGzbyfyiikipe5YgNAe4GfCU+Liha&#10;7YBSDlK5VO/hVNxh7Af+/L8FNfsZY00U13PueKrBMWZez5Xgcmdf0k5tWsWh9bqOhJ1y+2wnfUh1&#10;9yHs2P8WjnkHC8e9AyvaXifaX63ycOLj3GePM3X+3Pl8b76HSoGtmj8REUtooWymI44QTHWYhwTa&#10;4Dy6gS0Etvb23UAQbg1wNbl/2tioITnENAGwPTvGlL4/mCO4xfMYbYohNCYHmfy/JiVGE4SCZmtG&#10;hEl7ObopkxDMwPDJftx//jVu33+Mm6+iwGfOXkRmcjLCQgKwoaQEqbHRiA5bQxeymOfRLAqMqZg5&#10;dwG8/ENNFDg0Ng3ry6vNvPEynxCqvlKjDAW2xvY+0+IzikwQREnRMQSmX3gsZiy0wiIHFwRGJ6Go&#10;rNIAT6CT+tOSuk2EohSgACjAap2xcgobW3pMSpb2oDnQfgwtB0+g59ggjp++DCXtd3SfwqHeAZwd&#10;uoNjhGIr+1/NtlKsjV6BOFcqQevfIsphFOIJwBg1Ai/OXCYUBUbnCea67k8g3FIJtxTBaBkBSDgJ&#10;VImu4xDnTPi5jDGXE/ncOJexBON4pBNQ6YRe2nI+x30C2wjwdEx2GY3M5RORuezV7ct5XKbXG8PX&#10;1euMQ6zTaCTx9RJd+Hh+Bl1O9Rh5fIrbWMJyEjIJTwPASZNHm0Kfo0eN1L2TGtRmLFN4u+YIp9B2&#10;zJpBJThznClhIwAqKKLaXksIOyserSxHFKFRhhYz/7sUjoBnrftepb8IfnquKkHIVisP0FYRYQLU&#10;3WER3Ozn/TcAVy/Tml4LePO6VpqocGqoz1ITJQ7zc0KI1iX72JlqMiFePNJCa2lcTnok1q/NxrrS&#10;IuytrcXJE2dNoOPYqcsc8fr55/eidNsuBLADbaFN1cjX1nWS8BsJgHQc7MOZM8PYtasOqenpqKjY&#10;jkPtB9HQ0IQQqrzVQWtQRHhqTq+x5SDWbdmFInbKkNAovP3++5i9wMKUN9pZ00yFSNvL163Y1Yid&#10;7HyK0LV2dKOx7TA7YwOCwxPg5OoJb59gBPgG0PqvhuVsqiXrJchPSETt7r1obm5DZ9cRPHz0DC+e&#10;fYZPn3+OL15+ji+/+ALf/fAH3D91FNfqK/D0zHE8O9Nr4PfkxGE8Pt6JBz0E56H9uNlcQ8U3ovxk&#10;f29Q+Ql+V+u3Y2DnOlykAlQU+MTGfPSX5fOYhXbCQHZxs78L4eeEDVRQUlMqJJBPhV5EBbiO/8c6&#10;3rZR9/m5IIkDWIjlFKpAKjmCznE61TehpsCFNZsD+5TV+PdhSbDZ0MZaEnYKisjSWnPgXTjqHcz7&#10;6C0sGveumfdzJPg0zyeVp+ZM9SfVt3LuBL7PDMTbzzUpLwEKerAvrbGahkjraUhxnIs0qsDCFTbY&#10;SLUqCG5Y7cjv4owqugUtdWuh2mtMCUVLVpS53EywtSnlJTsKh/IIxIxw09oJQz2uMSUE+1PXmMcf&#10;LErEoaJ4nG2oxtOnn+Mh7e/9e09w//5D3LrzBAf2H0RMWBi2Ve2lyt+DsrWlSIiMpqCYTFc1C65u&#10;y+Hougw2LsvhHRzNfkWlVboVgZEJmLWY/Tk6lVZ3p4kIa7mbkqJlhfNpi6OSc7Gc/cV1hQ+mzlkA&#10;q6VuSM5ZS7u8GRu316CsstZYX0WK89Ztw9rNO43yW0+3sX5bNaobDlEVdpv1xY1Uko3tvdhPwLay&#10;KWhSd6CTVroDB+h0jhy7gP4LN3FCRXvPXcepc9fQtK8R6+LoxGzeQSytcbzLREQ7jEXM0jGIIXhi&#10;HAm1pVSJ9h8hbulYgo/qSzByHksATUQiVV+840e8ziMfn0ggmcu8LdbpI8Q7jx5RcgRZKo/JvJ6w&#10;9AMkOY9CEu9PIQDTPcaPwIzQ03HkPj6PAI2x/xCRtu8hznEUEvheui2Jr5/C1zON1xP5+ETXUQLg&#10;R6ba8ZixH4zAb/T7xgqrTSQEtf/FpInvGwCarSMJQe2fKwWndBkVNVSU2IpQs1o0FTaEnCzyiBJ8&#10;ZXPZdFnBFMFPz1NlZEvaHz3Pjvcp79CBFtrVXsvhFsKXAPRSCe6lC9jmmQiz1KDmB1eo9I3DTHi7&#10;ziMQ7ZGeFIa1hdkE1TYqvKM4fmoQ5y/e5mh2BUeOaq+NYXTT6rZypJMdraGV3cM/WBVXQiPisZ9W&#10;WHMj2qVr7/52joTnaHE5Yq5diyvDA/jjV5/jj59/jH/94RscP3oCYVFxCFwThnQ+v3DtNuSz4+UW&#10;b0IQAfj+qDG0swEGsDW0xi3tR01EOZMKMY+d+UArOxzfu4EnSFrOOtrmNKRl5WP5slVYMFvFG+Zh&#10;1qRx8HF1Q1nxOrQ1d+Fg+2Ec7DiER7RYn738Dp9+8gW++uJLfPP1N/jxj3/BvdMEYN0OPDt7Ek/P&#10;UgGe7h0BIC3xna4m3GqvowWuJgB3445RgCPtWkMlAbgNw9UbMVS1Hue3r8XJshz0yNoVJOJwYRKB&#10;EImdYZ7Y5LcUJd6OVH0OtL52KCH0Sgg/FRDNcLekFdYcmzs2E4I5HosQSRWmpGRP2lknAsx28odw&#10;Irwc2d+sCbsF497G/DFvm3L9iwk7e95vM/492HDAtRj7rpnrc6WtFUSdZow8T0vdllM5BnHAVMQ3&#10;iP0tiH0ofMkMRNvOIvhmvro8HclUolkui82cZeFya5TSulfQyuu71ER5myVwe+P8URPrh9r4AKN2&#10;BfzWLIKQik8RXwM/fv9mBT7YmrX0LSsCrflx6CxOxJGNObhz7SaefvItwfeYAHxKG/wCl6/fQ9n6&#10;dShITcTeqi3YUpKLsvx8ONvZY+KECXBx8sCq1QFmpZC1s5vZKCkpp4QKcA8Ss4rh4uWPsPgMo+Kk&#10;CmNS8pBVvBnbOIBmsw8p8htMUFraOGLMhCkGhHkcgPNKtlLl7TLAk+pTUxK1VoXIBqttr+ZAXNeG&#10;avZJ3V7b0kkHdIqK77RZ3VTH61uq6tDcqSDdBQ7UR8x64laCsZ7nSduhk+jpv071OIjq9blIosKK&#10;snuPwBmNaHsC0HE04TcWsYRPtMNHSCD0pMCS+bh43ibIxRGaCUsJIAJLABX0Epx4fSlBR9hF23+A&#10;GLsPEMsW50jA8rGxDu8jyvpdwpAgIwATln5o4CegCW5JfH4SYZfA14iyec+8dzwvJ/P9BUS9d6IA&#10;/Qq8iUsJW8cPNAc4FlOmjiXoPqLyGykKOpH24zUAJ3EUVkBEpeNVZfb1huNaWqY0GUFRu69ZLNAe&#10;F5OpClXSZkQhjoBvJNgh+KnZCoS8b5HAySYlaEdo2lI52vB+ldNRBYqVbktM1RdThZZWxo0juiMh&#10;6Wg5nkCcbIowbN64Fo3NrTiiVRl953GM8v3S9cc4fuayyZrvYWvgaFbf1In9HX20q20ckTky7mpA&#10;bdMh1LAT+ARHITGjADUEUhU7RBOB1cDRMSM7B1cunMPvP/8Eg90dONVah0fXB/H3P/wBzY3N8PT2&#10;RUhENPKLNppyRvHp+XBf6UsLPAGraGs0B7Oztgl7GzpQSxDKcqfmlJoASn//ANXkQT6vHJvKa5CV&#10;V4LV7PQODg6YOnk8JvA/CPDyw57qevT1HUd3t6LGnXhMBfjV59/iCyq/r7/6mgD8Hn/401/w8PwJ&#10;XN67DU9PHcNjwvDp6T487e8mADtxn/b3ZlsNbjTtJvR2m+MNFUPdR/jVbcfVvVtwcfcmnCP8TmzK&#10;xrEN6VQ/8WZi/2BuHDpeQaGKlnHtSjvkU/1luVkgd5k11lJRyfpmeVhiHQFYQQAKgiW8nLvMilZj&#10;IYKsRoIb9nQadhPep7VVI+SoABeO+Z25rnk+Bym9qWPMfdbsew4CIK2xUl+cpo/CKg6yCnispvUN&#10;YD9R4MOHfc17/iSEsO9EEH6hllN5Ms7mSTMXMdaC4FzkEc7a2Fzzftv52bTsrZrfRfX+XsOvPjHI&#10;VHaRvVV0WKkubfzOSncRBPenhqCV9zURgE3KC8yNMmuABw8fxMOXsr5PcefuIzx+/BgPn71Ez9HT&#10;yMtMQ3XqKrQEvos9nm8izYVux94R9nauWDhnLmbNmYeAsER4eAVQwbmaCLCCHlJ6sWkFCIhIQlL2&#10;WgMpKbuEzCLCbzM2VNSgYMN2ePqGYs4iS0yaORergiJojcuQT7VXUXsA6whN2WHN9b0OhCjy20C1&#10;p3XEUog6B+pbjhhYVtES79zbirrmbuyu6zBCoOVIPxrajpkVKHsoCir2NmN7TZNZjrebynHP/m70&#10;nbqOksRA+M78B4RZvY8wm1GIImjiBBr7EQDGE0pJTlRcPAp4RuVJNRqo8UhwxRJyCVJrfHyM3fsI&#10;t36HzycAeX/Ykt8ZIEbpOptAJwimutIq83lJBG4yX1+gi+Xz4/i60QRe2JJ3RxQgIRgjJcr7BEC9&#10;TgxfN4mPj+bxjVmzJmIqO96IDaYFfhUQ0Tzg5CmjzU5T2n1qZP8MbcY81kBwZEnZGMybqYquY6kC&#10;ZWknm2KGr1Xh64Tq1/CTwrPTChC2xfMms6narGqNqcbYPNpf1e9X6XcLLF+q0joLYU+bYzlnLBwX&#10;ESyuCxETsRoVOzbh2IlTODVwDYNX72OITettlcSsUvSd/JO12qK986gpVqD9dTX6KUdqx54DZrJY&#10;nULzJTFpuVjhtwYH2rtxpPeMqa+WuXYTWpuaqfo+waWTR3D53Gk8uXkbt4bO4/dUXieO9sI7IMRE&#10;fbeU70Tp5h0Ij8+Eg+tK/mbTYMcRXkuZBMANW6txoKXbfLYdmsTe1wHlFgrMUogZRRuoBoLhvdwH&#10;bs5LMW70h5gyfgzCg4Nw4EArrfsFnDx+Fp2dh3Hn/iN8Seh9+eUX+ObLr/Dd19/iz//yVzwaOoOB&#10;qnV4drKHCvAEHp8hCE9o/q8DD44QgAp8NO/FVdreiw07TeDjCi3zcPVmDFP5DdD6ni0vMvN+x9el&#10;oa8kCYepcNpzYtGQLOsXivqEICooKkHaybVe9iiiGl+7yoH21xFlAc7YFuRCi2mPEi9bZBE62lgo&#10;f5kFEjl4BdEOr+AgqdUatpPfJ+DexRKqvcWj34H9hPdoc6n+Jr1H+L0HW9pj7WXixNs8+ZxlM8Zi&#10;NftQKAfJYCq+UMtp8Kfd9Wdf01rfMA6KSn8J4Xvochyhl+gwD8mO84z6W0/VupWD5Ta2ipBlxv7u&#10;CleV51eRYMLvYF6csb6aD9T1huRgQj8crZlUgsr3o+o7yN+iOSua9jcCLWkhOFq5CU+efob7j1/i&#10;9r2HuEP7+/zZZ7j78GPs2lWPdZnJ6EqZh3avN1Dv+gaSbH4HN3cvuLmsxIJZs7Fg4WI4L/OBs7sP&#10;fNfEwT88DkFRSQiITERiZjEyCjYhNXed6aepeeux3HcN4jPzTc6gX1gcljgtx7wl9lhs72ryBqOS&#10;MxGZlGGKqgpqss6qLrOHA7uCd1pbLEssCEoFap2wIsOqQK0cwyqKg007avmcncgicLVPiepaKjC4&#10;nn1YyjOB6lSPXxOVAv+QaBQQsls3bUGE7SissXqH4PoA4TbvGgBF2b5vwCUVJril0AKnuNDWGvtL&#10;NUalpyYgxhNkiQRbNOEXyedHSlGyhRJ+oVa/Q7DFW3yP92mNCVeHD4xalJWW5Y130PM+JDipJu0I&#10;UL53NIEXZUsbzOtRdqNozUcbMBro8v0ERSnQKPv38MbsmROg3eenTSHUpk8walAQHEsATuHts2Zo&#10;He3IcjnlBWqliBSg2UqSbaYCJLxfinAWLY4KDsgmqyloojnD1wpQCk9K73UKjGyxi8NCKj4LeJhk&#10;6oVUfYugCrPKIbRbzBOHEIwMWoV07UJWuQsnCTpVtzhLi6taaL19Z02SsXL3mvjnNrX24nD3GULn&#10;CNVWGxqbDpu8KAFQuVECoCaElVeVv76cdqLIjKbrtlShgc+pbe5E6cZteHD9Kr54dBefPHuAv/7H&#10;f+Kv//a/8cmjB/jk4R1cungFGbklSM8swDo+tmRzJVLYWT1WBWD0uHGwXuqCpNy17HCNKN5QaZRm&#10;IyG4o6qBI20T37MQG7dVo4ZqUJn/Xt5+hL4zFi2YixlTJ2Lu9KlIjYlEb2cfrfw1XBi8jEOHenH1&#10;6j3C7zt889W3+O7bH/D991/jL//6b7h7+jiBFY8HPe14MXAKTwRBKsD7vH6XFljL3W427cG15mpT&#10;A/BKIwHYWIWLe7ZgsLIUZ7cVshXh1JY89JYk0/rGUAHyhM+kCsqIGgFDfCBqCI3qSG+qwVUGLEWe&#10;tgTiUpT5L0V5sCu2BiylSrRCrM0MdrRZSHedjwRa0zibWYigEgymQ/BbMN4kLbsTbO4cQBXRdWUf&#10;cpr6AW3uh/Bin/GdNw7ebIELJ2MNgedL2GlOMYL2NsF+rrG5Yew/8XZzqfxm8KSZjWi+R5jlFLP+&#10;N4fgK/K0MYpV0d+NPk4m+CEFKPjpe9RS/QmAmtPT3F9dQqA5qjVovo8QPMD79kv5CYB5sWglKA+k&#10;BqMpMwK3r17Di8++w53bj3CXAHzw8DmePfsKZ84NY1NpCQ6UpOF0+mQcDvgf2Ov2PwjksZg5xxqL&#10;FtrA3dUTc+YuNmuCIxLSkZKzHjGp2QRXJY/5iE7OZZ+qMgVRNS+oYgmqDi2wrQyMxMxFtpg2fxEm&#10;z11ICDqZucGs4g20zWkEaaJxHyPR4z1opPOpaTxk5hEFRQVGNPDvpbITAFV2P7t4C7bzvFhXvhvp&#10;xRuRWrgJmUVbUFCyjefFboTFZcDBwwuzFy/BlHkLMV3va2UDO36P5LxipPg7Inj2z7Fm0e84CL1L&#10;q/ohwi3fpi2WlaXKoxrMUJSXwEqh8sr1nIoMD8KQQJOKi6cVjSfYomldBUBBNIwqMITwiyAU11gL&#10;hgSs4MjHCK6ysiNAG4UIG74f4RvJ941gi9QcoGDoOA5xTuOM0tNjzbwjP4M+hxSmIPuGVnzMoYqb&#10;QxDOnjGedncMJiv4MWk0FZ/U3SRTptqsDKHKM48nCGfPFDCpDmmLZ00n/NjmvCo2MIOvMXu6lKKU&#10;4WRjhWWLBT0FPNQcrecYyGmtsDftlHIBBUJP2l7V61KJ64jQ1dixowL9p4bQT7XXc3IY/Weuoffk&#10;AFXUMbS09ZglZa0H+9Bx5ARt8GleV020o2jifXsb2lDJP1bQU6fQH1/BpnmRdQSQ7EHeui3w9AuF&#10;D0c0yft123YiO6cYD29cxh8ImL/+7W/427/9FX/4w59wk0rr6Z2LuHb1Orbv3IeNZTuxrXI3NtNy&#10;aNR28VyFD8eMho2zK/IJRr1HfTM/T+cJ1B7Qa7ODFW5A0fqt2LyjBulFm5DHDr5yhRemTfiIA8pE&#10;/iZLsIQgTI1PxKmTlzF86yUGr79AV89pDF26avL+vv76G/zw7Y/48fc/4i9//TtOEmg10V640b7P&#10;qL/n56lYaYPvHGnFva4W3Omox7XGSlxrqsalhipc2leFy1SCAuD57cW0v8Vm/u/YhkwcLU01ADzy&#10;SgEeoDXcRxWo+bK9cT7YFellFJWU4GZNQwQ6oXCZJTZ4O6Aq1AMbve2Q474Q6U60n8staVHmsmPP&#10;ZJuB6CVUaVTyQQSbL1WdwLaSA6ffPN4myNE5BMwfjzWLaWsXUeERemssJiOYjxf0BLsoAjXGdi7i&#10;6BiSHBdw9J/FEX82leZcJNFBKFG7cIUt1qoZADrSnjsYUMv+qtafNjZXTT9ZYKlbAV5WWMd9bMp9&#10;1PEA7W8zYXcgKwrNOXFozg7n81fhROt+fPzV73Hrzn3cvHEPt+49wrOPqQYfPEP9vgbs2rENZ/nb&#10;DxzYjAu1a/kaKxHvsRBzCb0Fcy2wwjsQds7usLF1MZuk+4RGwt07yKg3LX1b6R9hAh1KgF4VFG0s&#10;sFaJpOUTcoTREqdl+GjSVLw7djysnT0Ql55n5gXLKuuQRhiqIMdWqlBZ3XIOwpr20XmgFSCvAyRS&#10;hYKgzo1iqj5BUO+hgVzvm5hFy1202bzfbAsbfDRxGjz4GaNTc5FMa76RQM3j4wsIyA156Yiw+B0C&#10;Zv8z1iz4NUIXvUUAUs0ZKL1PKzoGaS7jkE4IZnhMQr7XNBR4T0f2sonIcB+HNAVBlo7YYYEqyu4D&#10;o/zCbN4hzN4nCN8xAIx4pQwFu7AltMoEnwIvkYTsGl4PsfwIwZZSoVJ+o01TQEb2Wyr0tQ3XPGPs&#10;0o9GLLCSnKXqBCpBUPCaNV1VKwREbVqi/L+pVCdTYLFY2+hNMQBUXqBgqOVz0yaPgnao0uYsyh3U&#10;ihJVXpH6M9FednZLPk9Jzw5LZsGeAHTSrv7swFoFoqVwLuzQLuzYy2hdMuKDUFO1HZ2E3OFjhN9Z&#10;Wt3hWzhJ8B3p7Wc7hbZDR1FLRddKy9rU1msuaxmbWZ1ByFVS5u+qa8aO6v0jy38IOwNBKjAdNbms&#10;zqBF58HRSYTgGrPsaGNFNZLTMnH9yjD+z/+m8vvLv+Bf/vhnfPbiE1w81Ysbg2dw4li/WW6k6s/b&#10;dhKmZRWITMyEJUf0SdP43ZavNnM2Kl2kUkblexpQQsW5ZU8jLcxG7KAVqapt4eV1iIhNgo2NFaZP&#10;mwh7Hq3mzcScaZOQFhGB/v27cP1wHe1rGU41bsbA0GW8/PwbE/z47pvv8P0PP+Cvf/9P9O3ahDIv&#10;CwwShI/6NQd4Eo9O9uKuAWAzbrXX4sq+7bhUX4lhWt8rAmBdBQb5vAEqwGHa5ws7SnCyLBdHN6Sj&#10;Mz+G8ItEZ0EiWmgNa6T+4vywm+DYHuKOHaG0khFeqAhfjq3B7tjk44iNqx2wmcf1q2wIHFuUrrRG&#10;0XIrpLssILBmIooAVIpKmNU0hFpMYgefZubyVs+l0lsw0bRQqsPgBRMIREJxzjiCcApPJoKQljeG&#10;Ki/WZi4V4HwkyxUQqmEEYqz9PGN5c2m7CzyW0H5boEBBD7MCxBYlK+0N/LYEuKAyzBO7I1eZ4geq&#10;AlMV4W0sr+Cuo1pdYiBqk4JGUmOo+LTmV3UDW3NiTBJ0946NePL8U5P0fP3GHdy6+QAPHlP9ffwp&#10;jvefQ1n5Fhzq7MTl2/cxfPM5zg8/QFdDM+IDvTF/wWIKhjmwsrKHlY2D6Seq/OLgvgJuXkFYFRhl&#10;Kgp5UeWtDollnww3x4CIRGOTo5JyEBqbAVcvf4yZOgPvEYDaYU5zy+m0yWUcVJV8X7ix3PRtzQsq&#10;YXpzVR0qeU5spQPR9del9hV0UVR4ozZj5+1JWWtN8EXvtZKiwNbFA+OmzcYi2uyk7GLjopoP92M/&#10;z7mjJ5UqcxrNh3gu8vquyq0oTQunypqIoBk/QfC8X3Cwes9YTkVz090nIHfldOR5TUfh6hlY6zsL&#10;Rd4zUEAY5q7QNgUjKSyK/gqAESaQQbBRCQZbvkUAvo1wrUyh+lN0OZJNyjDMRnOPVIlLPiQA2Sw0&#10;h8j7bdlsPuBrjQRDEgnWJBcFTcaaoyLDsuVvLLGYaXL6BEABaz6Bt2DOZFrYiQaI2rRY2+cpYmvJ&#10;Dms2MKGaW8wmWyzgTVOwhApGW/Tp+uviCq/XEGv/AQc2J3ZWbZjiTOU3sqXeAoxsrjIHAd5LkZse&#10;h6qKHeg5dgYXLj9Az4lBtHR0o+/4OVrck9BG0S1aRka7K/A1U963U10JgDs4qtUSdO1Ug1qutrmi&#10;xkBmW9U+o/w0ISzbq8iYAKjRToqsZCutRslmuNG+BkcnGzBm0RbfunMb/+//+3+M8vvDn/6KqxcG&#10;cKrtAOr2NhCi+01ljU07dhKCFUjNZMeJTYGVnT3e+3AUO/RKk9aQlLPWdJyM4k1mHkeArahpNiNv&#10;WcVehMckYqmjCxYsmocl1kvguXwZnO3tMXfiWEQvehsnIn6Bx7n/gGeFP8WNjfa4cPI4nn76e3z1&#10;1Tf49ttvCMBv8fd//z84W1uOtc5TcWr3ZtztO8zWhccnul/lABKAVIBa63uJ8LuoVrcDV+p34PIe&#10;QrWihBBcayywUYDr01+pv2h0aMVDYaKpmLyPUBA4doavMACs1FwaYVJH5bQvwZ8W2BklKyxRTOit&#10;97an7bRFoacl0p0XIM5uDhXaPMTIulpORSgV3hqLKQi3mk4YTqE1nkIFqPW7hCBtsi9Voc/ssVR+&#10;Ew0EI/m4ePaRRFtaajs2p4Vmri+Fx9xlNkbllZjlbtZm3k/2t8TLAaW06bK/Sn0pJ6j12SuoApUD&#10;KKDv5WeXClQzZfClcgn7ekJQu781Z0abucF9aWuMYjy4sQCP7z/B00++wPVrd3BdZckePcPHvH7x&#10;0g2j/hr3N+Pi5VuE4yPcvP0YZ08PoLZ8G5a7umKxtTNsHV0xf95iM1haUAH6UOHZu3vDzs0LCRlF&#10;BoBBUckIjkoh8HJNv9EG6vEZhWYjpdkWDlSAHphrZc3LSxAYloDC0u0Ij0tDDvu0giYqqpqcW2rK&#10;Zqm/a4Ml5QAqJ1BFFpRjGBiViLi0PCq+UgKzAvFKvOZ13zWx5nONmjgFoydOhcsKP54ju1HPc2xv&#10;k9Yft6Ch9TC6ek+becQDqkt45BR66cwOn7yChsYWVBZnEGRTETn/F4iz/C1SaXXzPKdR+c1C/ooZ&#10;WOc/D+uD5mOt32yU+M8xxyxCMNVjIp83gYpOKk4K730DvjBZYjbNCY5YYKpAG1psKsQQy98haNE7&#10;WEPlJ1UYtoRQfHWUBY92oOpzm4QMrxnI9J6DXP9FbIuR67cYxcG2eMPWcraJ1Cp1RcELiwXTqNhG&#10;muVCzdO9yt0zqS2zDAwtFs0wSlDb28nqTp80FlMmjMIUgnD6FG1DORazaKdHIryzTWqLG8Gnyi9e&#10;7tZwp2VxXjLZlLmKjfBBSWEumppacOrMMC5cvIfTF67j5JnL6D0+YNbnarmO5tG0XOfI0bM42NWP&#10;XXuasWHLLpQTKtvY6vcfJCx7aH97UEHFtd2kuxw0S4Mk98v37DfS//X8n+ZCFNmqpnLMLNoI7+BI&#10;dsSVRg1ur6zCH3/4nvb3L/j+99/jhz/+BXsqKhDh44mSdZtNaSJBVyWGCmmhUwi5NYTn3PkL8O77&#10;H8IvJBIZBeuxJi6dVibLLFNSeoPmeFTIsqnjGOLYoV2WecOaHXn+/Nn83eciyMcXy9w9YDFjGmLn&#10;/ROOB7+B5zlv4OX6n+NO8Rycb92N+y++oQX+Dj988z1+/6c/4l/++jc0l2ag0H4i7WsGLrXvxx2C&#10;7z7b3e423KMKvH+4lfa3xqz5FfwGFPyo2YKL1ZtG5gDLC9kKTBT46PoM9K1LweGiBLTS+gl+2gej&#10;IZm2MCnQqEApKVlhzZtpo3CVlNpJsFQE0Rb72KNomQWKPa1My+Qgl+40H6lL5yGWii18iQIWUwk2&#10;niBUhaEWU83cYMiiSVSBk+A7ZzzV31iE8bZwKsU1VIBRfI5UZKz1TFrf2Uh2Ziem2iuhwpPyXEvg&#10;5VH5rV1pQ/g6UIXK9jpik7+LWf2xLcjNfGZBUPCujvFBrTY7JwA1Dyj7u59WeH8KQZ+s7+tvgiTa&#10;93dfWigVsC/qs6Jx48o1fPzF97h24zauXL1F6/sYT198alJfuo8cRfXuapw6fR63aIUVFb575yH6&#10;+89ifclGzKH6m79wCZzcveBC5af5s+U+a4wKXOLkZlSdgh5SYVHJOSbpWUEJKbNwqjLtHmft4o5p&#10;861g7bwc1k600C7LzGPD2M9Sskuo8lrNPGF8ZoGpCagVJXJBWyr3oKRsB1+vxmy3EJFIQOUWm1L8&#10;YbFKwk6Fb3gcP0MAxk6ahjd/9zvM5ueNSs5GHuEqlbj/4FHsa+7h+dSJQwoWsh/vULT48AkT2Kvm&#10;OXG0/zL6Lz7AYcKwo6MTJUmhSKH1TyeAclxHIXv5OJT6zsHGwEXYHGaBTWsWYUPwAgPDQkIwm2ow&#10;2YMAtCe4HEfsq4n+0honULkpPzCRyi3ZRYnNE5CsFShLxxGYvM9lCpKXz0Sy52wkLde6Yy13s0Jh&#10;mCtKYrxQykF6HQfx0sRgbEgJ4zEIRfyP37CnFRX8pPCU4KxEZkFwyWJtVjIXul8Q0zK3pXYLYMPL&#10;2gRcQJQKnDltDMH3ISaO1+5qo0ZWjyigwttVVcaCr2tvM48AtIArlYBKZHu7WSM5yp9qai96TwzQ&#10;4l7G+cFbOHPuBm3ERSrA86Ye35Ge05TXvWhs66bUPooD7X38Q1tNpYuttLRFG7Zjy3b+qUoA5chW&#10;xdFOI9S23ftMBGwdQbe1ch///CrCr8H8kYUbKgz8FBGrqm/BDoJRdiA+LZ8qMBAr/ENxYWAQ/89/&#10;/gd++O5H/OmPf8InH7+Ej48/oT4dpRvKTSpL+6ET2E01l81RVus3A8Pj8eGYCZg0dTZ8Oaoriz86&#10;heBjR97Nz6yAiyamNSKrjNHazbsREZ+OxYsW8Xcby99Z+x97YPmyZbBbbInUJT/F6ZA38Cjnf+LF&#10;unfxtDIAg51NuPPwY3xFAH5LC/yXv/87Xj55xD+fttB2Kg5mRuL8nq241XUAtxX84OPvdrUYCN5o&#10;owpU9Je2enjvVgztIfxofWWBX0Owf3Ouacc3ZhKCaeguSaUKikItFZFSQVQ1pTra+/8qKdlJWslq&#10;diSVk6qL9kK5H1XXKlvku1OdcYArWL4EOYRTGiGYTtWfwhZJoMXazUYkgRhMwKkFzh+PwHnjETBv&#10;AkE4ltZ3IiIJx3ABkKox2no6khTgcLOgsiToVkvdLaW9dTIgLFpuaYIxUnuyvNuCBDtP0yrWrCD8&#10;PFDm58zLnvweAQaAKoqg+T6tCRb09uk7JoWgITWct4WOzH3G0ibzN1BK1IvPvsXNm/dw+dI1XLt1&#10;F49phQW/EyfPor5+P7oO9eD+gyd48PQF7j54hGvXb+F4Xz+yM3MxbhzPk6mzYG3vDo+VgVji6GYg&#10;aOfmSaC5wTcsDn5hsXBe6WvWBafQPSTnlhjABUWmYHVoNJxWEpwEqABo47wMXgHhSKOa0yqiNMIz&#10;f/0OU0wht3QzdtW3mvJXckBrN23FZkJQSlBJ++EEpsCnZP3VgREc+FfBhfAbPXYC/vEn/0h1upRq&#10;tBj5G3agaONOk0wt+6uk6YbWHr5uB3ZUHzCJ/irBpfOzvHofWg8dR1//IBoO9qCT7q396AWzR0lt&#10;VSXWcyApCbfGpuB52BppiW3xDtgS64jtcUuxNYb/Y5QD1oXaIk/FDVbNQ/qq+cgNsEKWrwWy/SxR&#10;EGyD/CAHFAQ5oTDEBQVrXJEZ4ITsYFdkBLohNcAZ2WFeyIv0Ry5FVV6UHwrjQlGaEoV1dJYl6fEo&#10;zUxASVo81qbE0q7HoTglEm+M5OnRBr9SeAKgLus2VX4R9BwIQice7QhDG63ssJplNiueR8DNnkYF&#10;SNU3YcJoA8GJ49+DCizMnjGOClEWeDIs52sLuglmfW5KUiz2tx7E8dNDVHv3cWrgFo6dvmSKkAp8&#10;2i9XbT8tpna7qqN6a+noNXZXUdxGWtzq/R0m0Vhqrrq+3Swrk8qSTdD6R833yeJK6eWu3YK41AKz&#10;v4Lyp1RgsoSjpNSgAiAKSmQUlXHkLUIwbevy1cF4yE78n//Pf+Ibgubvf/13HD9+AgstrRC0JtKk&#10;tWxkq9/fbvb/1XK3ovVbEBmbjvdGjcGbb78LF09/dt51hHS9WWK3Y/cBRLMjb6nYZ2y3FOc6vkZI&#10;VALGj5+AsePGYoWXH9zd3BAWugaOS+x5so/CcJkP7h+qwKOjB/DsyiVcv3wTt3jifW7mAb/Ff/77&#10;f+Hu0CBWzfnQBAPqOML1b8nG5aZq3OlsxvX2etyk/b1DG3zzYCOuNu8xAByqkQLchKFd6w0Ah3au&#10;xwUeT28reGWDM16BMMvkA2q9rABYSyUkCI5c9jMglCJU28tRdl8srWUEgROkiKsLtrJTFq2gLfWw&#10;oBJcaIIUKU4LTMQ2hkpOR9ne19Y3mDY4ZCEBOH8Mj+MRQQDGWM1APJViFq20lN66lfZmRccGKr91&#10;q3TZyUSk162y42U7M9e3PcTDfLZdEVKrK3md6pQQ1LyfAK79fwU8A7+EYB6DsYuqUL+fwLg7zpff&#10;ORx7qXL3Jgdi+MwpfPzZDybae+nidVymxX346AWePP0U584PY1/DAew/0Mr/5h4+fvm5qdR9/cZ9&#10;9NPRdB85idjYBIwa9SEsrOxgZeuEBYutMXXWPJMGs2x1qKkILRVm577CzPclmXSTDaZQgixpGAfK&#10;FQFhWBkUjpWB4Zg8cz7GTZ2BVQFrTBAthY/3CYqEd2gUYpJzzVK50s0VhGMxbF1XICg0AvEpmbSz&#10;qxGZkGkqzARGpWKFXzhVXyBsXZbjdx+8j5/89J8x18IWiVST2pdEwRfVEVSOYHl1o5lK2kqglmyq&#10;QkV1k4ku7yP82rpPmfqC9c2H0NZ1FAd5fV9TJ9oP96P/wjWcGryDrmPDhGE7DuzdgZqSGGxP8UR1&#10;Nn/vgnDsKYhEVX4UyrMiUZYehg10Hes4AK2jKi9KCEJubACK4kNREBOC/Nhgwm2kZUUEIiPcDzm8&#10;PSMiAJlRfGzcGh5DkB0dhvyESNPyEqJQlBqP4owEFKUnoTAtCWuzU7E+LwdvjCxrGyl3JeC9hqAu&#10;G/X36qh1vDo6qJABIbho0RTMVlrMrPGYNXUcphKAmgOcpE2HaIFnTlFQ5EMsmPUhfD2ssbEkDfuN&#10;zb2CoUv3cW74Hrr7h9BzXNtDqujAWVMdWcENpbPUN3eaenyytKqksreunRA8arLWtaxHcx2aSytc&#10;vx2pOSVmJNS6Sc17yAa8Xge5hRDaUlln0glyKP8FRs2HlGzZSZWoahsjqQZaFxzEkdQvJAKfffIp&#10;/vb3v+H777/Dn//8V5SUbMD0ObPYMfMIwD3YxZGvrrHN1AWsofRfv2kbIgjPD0ePwT+xE1nZu5kk&#10;1h3an2Hrbna6dPP5tlY1GjWqwIzmHS0Juvfffw8rvAMQQAWwaOFirFq5Ah6uBEdaGgbODVPxfYsn&#10;L/+MF5//gDsE87UrN6hIP8cXhOAffv8v+OrlZ0j3tIcPf+dNIcvQVRyH87S311tV+oqtvc6owVsH&#10;9+NGa+1I8dPabUYBGgu8cx0usJ2rKDEAPFGWY+DXp41+ipNphbUaJBotmRG0wYFsqqASYQIDssCa&#10;F9wT4409kZ6E33LTFA0WPCqC3QyUNvk60p7aIoMQjCcEY+gEoq1nIYqWVnOCfnPGIIywE/DCCcMY&#10;q6lIcZxjlrKp5bhbEnx2KF1hg+Ll1ljLY4kXYUgQat6vhPdt9nfCFrZy2l3Z3J3hXqhk20VlqqNS&#10;d1T6Xq2GsDPWNzmENlhBkACjAgXCfbRHDWx7o1Zgf2Y4hk6exNNPvsLd+89x+dotXLx4DffuPcXH&#10;n3yJi1SCLa0dhF8bL1/HZ59/jU8++QIvnr3EwMAVHDly3CxjdF+2gv1nERxdVmAR/3Nb2ldLBye4&#10;rPTDct8QBIQn8LI/lvGy5vsSM0vYTxX53WQ2TI9NyzWVox1pl5f7hGLCtFkElQ2iE7LY99cRaOvY&#10;/5IRGp1kghjRiemISEiB84qViIwKx9H2VrTW7sWixfMx19KGLifCWO6Fts6Ys9AOH340Fj/75S+w&#10;kJ8po1DnwzajFpXzp8izijFIVEhw7Kb6qztwGLX7u4z1lTPbTfip0kwDz8eqmiZTBFjbRfT0nUVz&#10;22GzL04HLx841I+eM9dpj3uws3wzaraUYm9pOupLU1BdnIKqwmRUFKWgLD8D67JTUELFVpgag4LU&#10;BBSkJSAvKQZ58VHIjo0k5MKQGRuGxPAAJIQFICUyFOlx4UjnYzJTk5GVno6MtFRkZWUiNycHeXn5&#10;POYiPy8XBQUFKC3dgKKiEgFw+qt5vyn/rfysFs14pQR1WWt45/J2AtBmPuxsaJktZpg6gQvnalf5&#10;yZg6bTSmThqNKZPHYPq08Zg47h1MHv8WvL0csH59CY4QbFeuPMLZCzfM7monqP56+oao7PrQrARk&#10;Qu0kJbNgqOThrZW16OIoogKigmAtLafq72nuTcpNf4ZGHgFQRSJjU3NNAUl1GAU4NHpK7UklFlGh&#10;FdP2aq2koKN5ESV1KnVANdcUCVOgIjGn0MwD7txdi//69//Ajz/+3rTHjz+Fr18QrB3sjZ3V5zjE&#10;z1VN6a8ikxV7GrF2w2a4e3rjF7/6Ff7pn35qOmhgZCzKdx0w77nMx88sVUrOKTWb11TubeHIH4xx&#10;kybCwtYeIZGJcPdajYULrDB27FisXOGBQwT/2cGruHn7IZ4++xSfEniPH7+k/brKoybeP8Mnn36J&#10;P/757zi5vw5+M941C/+VrtFXXozz9ZW41dqAm6r+fPAA7h5qwdWmvbimfMD9O2mDqQL3lBkbLACe&#10;3bGW8KMF3pKHUwRg99oU9JbSBvNogiEFcSYwojWzuq5lY40pa17NofmgIcEXe8KXEX5u2LVmGVWg&#10;G8p8HFDm62CSpNd526GA4NIa4lxCLMed9sZ1MZIIwzha4Qxa4ywX2p+l81HgYWksraLISrHRMcVh&#10;Fp+ziLCjTVKJK77GJh8nFFMVFnhYYSetrXL8yo31lQJcaYqeKqihwqc1sriEnFSgyf9T+ovm/Khu&#10;65UGQyVYz+v7MyLNOuH6zFhcOn8GT2l7Hzx6ZgIew8M3cOfOI3z88Re4cf02urq60Lj/AE6fHsRn&#10;n32DTz/7Ei8/+RyPn7zA8ROncbjzMGp27YaD/VIOisuwxM4F02fPxRJ7Vzh5+mLeElss9VhFleZp&#10;IsBBkcmwdl2OmLRCMy2jijD+axLM7VKC9h7esHPxwkJrBwQSmtGJOaZiTNH6bdiwRalde0w5/cDw&#10;KPgHhyOXEGjbSSeUFomeukoqpQgT2Jg2dzHmWSxhs8Ivf/0b/PI3v4WNq5epLp1JgaCCC6m5601Q&#10;pIDnj7bc1JacEhRSgrvqRlaO6LbiTRVYt31kM/eCdRXIL1XC9T4cONiL1sNHsZ4CYHMFz9eOI2g+&#10;eBSdR86Y1VbtvQPo6DmNhoZ61GwvQ1VpLnbkJ2NbXjy28Cj4rc1MompLRkF6CtYSZIWZachNS0FW&#10;cgKy05KRnpKM1NQUJKUkITEpAcmp6VTDFEEFJQR5KbLWbjRZHnnrNyFnbSlyCktQWEKBxOtFJetQ&#10;WFSMNxTsWDhPe+eqOsurI6G4eP503j6NoFOjPbaaB6vFtL68bwFhuZBtES3u7NnjRvIHaYUnUflN&#10;HPNbuDouwPqN63Ds1DmOmo9x5PigAd/ZC9fRfUy7ofXR2nLEaD5sRhBJZsFOmw2pHJXmzKqqD5jE&#10;5BrVMKMNLqVq096oCu8rUqts9s0cmaTmlLMUEMkfhbDRfIUiWwKgkkkzOIJl0+L6rYlDTGqesaB6&#10;jCaCAwkeATUxuwheVH6hMUkYGr6M//rP/6LF/JIK60+04wOwsrbiyOtLe12J7bsbzWcv5/NkB9Zu&#10;2oE1hN3M+Yvwv/75n/DTf/4J3vtwDEd0b9N5Cnl/UkaBKU6Zxk6l1SjZRZs48lrCxtmDn7kcXr4E&#10;rK0dLGiNps2chort23F56Dr6+8/jPk+4Tz7+lIrva3z68kuTenH3/hM8e/4CTwnCz3iC/vmP/4L9&#10;azORbDsDBzJj0LOlGMeqtuDygVoqwXpca96L2x37caWpFpf3j8wDqgbgxZoynK9YizPlhTi1tYAt&#10;H6e25Jv1wLK/fap0XJKKI0UJBoBt2VEGfIKglo3pso5ShvsT/bAnYhnh54FKpcoEq/SUG5XZUpSp&#10;kAJVoIonaCNypahIteUTZNm0ttkuVHmui1CwzAr5VHv5BKAgqJZD1ZjntgjZrgt5v6Wxu6ZR/Wnd&#10;8UZaYAFQc387CD+t99U8n2xvVeRqA0DBT/N9arW8LLVnIr1UfjVUfXsVEKEdPsDvUkdFu4/f69Lg&#10;EB69+NJEeRXQuHTxlil1/+L5F7h79wl6e3tw4EADTp48RdX3Jb746lt8+ulXtMUvcOPGXVNhubPz&#10;OIpLtmOxlSPsnJdjzoIlmDR5prHA7rSeS6gE3cxxOe2pr4n8hsSmIZBOJIWDZWLmWmOJXVcGEpCR&#10;cHD3wuTZi2DjtAxhsemITMpC/toyFNLBqFJRREIGIuLTMGvhEixb7okT7Y1ordgMN8vpKI71xtrE&#10;SLw/bgpmLLTB2AmT8Os3f4W33n0Pcyzs4R9OpZmSj1TCI5/9NjGr1EBQ89WCmDZp372vHRvKaygq&#10;eB7w/NSSO9lkXVaZrs10W4JdGdtOCoR9rT2o2ttMAdNOy9xgtpnoVM3NDq26OodOtgNUg5rbVyGG&#10;PdV12FWxE1s3rUNBFu1qVioKs9KRl5GOotxc5GVnISMzg6ouG5mZmaZQSWoGb8vNQwqP8WlZSOPn&#10;Txf8itfxPCcACb1cwq5gfRkKSjciv3g9itdvNgWMi3n9jflzpmDOzIkEnzZEmmYu67hw3gw2gnDB&#10;TFgsVMWXOQaE82ZPwrw52mpyAmabFR9jMWfaGEwY9wFGjfodvLzcqN76cPWecqDumJUbB5WkTBWo&#10;6svHTg2aJGYB73DvaTMqaKOWdj5GAKw/0GUCBVrLWHPgEHYSGFJ8ynZXe10ZN4sQ8QuLp/LLRSA7&#10;SXBUsslvkgXQvJ5Gq+KNFRyVtiN37VYkZyklZa2ZXB4ZXYuwIiACCYRTMa1wCl87MT0fDx8+xr/+&#10;61/w1Zdf4vc//gnlldUmgpfPTraF8NPoWMnRTkvtVHI8u2A9Vnj5Yur02fjHn/wvWomfYNSkKRzh&#10;vRCXmo2ohGys3bjT7C+yr6nHWGgbJ1cqgTkIWJNIcMfDddly2No6YpmnJ3ZUVWOYJ9vQwFWc6j+H&#10;W7fvG7X37dff4+svv8O9+w9xlTb48ePneHz/KZ49/tisB/7608+xKcwbmwibztIcnKjcjDM15bi4&#10;vwoXD1ThUtNuXNVyOCrASw0jxU+HaIEHdq3HucoSnFUyNGHYTxUo+6t5QClAowJphTsLRgp/Sv3J&#10;EjcTFqaSCmHYnhNltoTcl+CD+jgfExHWypAKKkEpMUVhNwe4oJTQyqVKLaBqyyW0MpYqf28hMpzm&#10;ItVRxQuoAp0XsQl2I0UMZHGLPZVXaGvm/NYTeKWrl2K9nzO2Bo3s8yF7q6DMSLEDzUtqpzd/KtNA&#10;U9LfpLvwutqIYqV1j/Wl3VXC8xrUJYWiKS3KAHQfFciNK5cIP4LunlZ5PMalyzfoYG7hEZXdfQ4+&#10;p06dQVtbM4729eL5Cw5OX31PVfgZnj//zMwNDg1fRSsH732NR+ATkkiV7wYLOycsXOIIS3s3Wlkv&#10;+EckwH21P9y9A+AbmgjLpS58bBTdQRv7aQmtcZgZyKPobJT4PHMBB8fZi/HuqPGwXuqOVf7hZt1w&#10;2fZahEWn0iKHwisgGC6eK0yKTX5GBq4MDlCVfo2Omj2oLohFYqgvxkyZhzGTpuMXv/k1fvvuKNi7&#10;eWN1aIyZg9QyOyVUaxpJVc83bKnGerZiAm/brpF6mfk8n9Zu2kngHTQBRO1ZvKWiwaxU0bm5mQJF&#10;23Pu4e2qt3mklzaY54lEjIoJ69yube00QkirtloJSe3F095zFi2dFEJHztL1dWPHrr2o4Lm3pWwr&#10;1lKpZWfnIC2NMKSVzc8rJgBzDfyS0zKo/DKRkV2ItOwCWvYCglvneREvFxn4ZRN6Wa9AWEjrW7yO&#10;qlAg5PGNGZq/M9Z1HGZOn4gZ0yZizixtJi4YTib0ZhgAqhn1N3eKCXAo0VkQnDtnIiZPfA+j3/tn&#10;BPkuQ/+ZIQxcUQ7fADq7T6KJik6biDeT9FJ8SmTuO649cgfNqo02reI43I9WQlCjgYC4k6OGfkwT&#10;xCB4dNS8nv4cQVAqTnN5StjUvJ8KEcQm5yGneDMiE7N5vcCoRMGvcN0O5FNlKSk0idDzXxODYCo/&#10;ZbOH8E93WenD1+AIkr+eVnYrfvzhR/zpxz/giy++xldffMsfOQdzFy0xo141R7nttLz1Bw6a+cqt&#10;hGwK33ullx8+onX9CdXfb37zG1OhY4mTC0KiCeikXJNpr0ILDS3dVKGFHKEtYO3gRJsSzZPDhgrT&#10;FnOoIOPjk3D71gPcvv8cV67exrnTA0ZNSP198823+O6bH3mifUIbPEwrdh8PHzzDg/uPqTw+x7/+&#10;/T9xvqOJysoKdSnh6NlEJbdzPc7u3orBfRUYEPBqK3DtgABIIGot8N6tGCAEzxOCZ2iBT28vMiCU&#10;DR4pjJBp5gAFP80HqvinqiGrHeJtTRkRRjWZOcHUUNRQPdXG0QqbSPHKVwGH1QSgB3aEeBKCbmaV&#10;hlmpQaAVeRKGy6gCXeYjj/ZWSi6XqlAWV/N8xbxfwY4yKj0T+KDlLfOjtebrlAWo8AKt9pqVBnYj&#10;SdoeRv0pr28klcUP+xJDRpRfQoCxvPVJimaPBDuk/BppgZXes8NvKfbmJOP6VQ4uhJ8Km8ruXr5y&#10;07T7T14Sbh+jn/BrbmmmwjuImzfv4tmzT3H/wWPc4uVr169SKV5i3+ZjOnqRmVvC/9oSs9kWWS+F&#10;pZ0zLB2cjepb5hMK37BYLPdbg/D4LAIvFPNtHM1SOA3Gq0Nj4UnILXYgPB2dje2dPW8JZs23gBv7&#10;rE9wxAh0aHujlSAdnUiXEogFS+wRFuSLbQVZdAt38ed//U88vPsAh6oqYGdlgV+//Q5t768wbvIM&#10;WDl4mpxDnQeqSRiXkWeKMOg8k2PZVtlgABhL5yTxoPNubVmVgdtmgjczf6MJhiidTBu4y41p+klJ&#10;/xvLR+zx9qoG7KlvRxsFj6awdtQ2mfNbLNDrqC5hW9cJk9nR3NZrSse1dh3HYfJDO9e1dp7kuXYa&#10;VbvqzZydCgRnZGQjN68AGTk8bzNzkJSeiazcQmQRjOl5a5Gev5Z8KEFO6XraXzrA4lLeRkDmFiCd&#10;oNRjM3LykUiAvjFt6lgzdzdl8jhMmzqBbSJBOInKTsnQk7GQCnDBnKkmKXr+3ElYMFuKUTvIjTFR&#10;4Bk8Thj7JkLYMXv7juHEuUsGaoeOnDTL05QwrArKgtvepkPYRRDspBxWLb3WjuPo4gih0URzC1sr&#10;67CPt+9tOGjm6gS9Qv6I2gha0d5tlNgC4Hqt5OCfEZ+aS/BxZMjTF9xglKHyoeLTC9k5dvNP4OMo&#10;35UQrWBJbEqeibwGhI3su6plR8qvikzJNIvR2w4ewb//+3/gmy+/xtdffUeV9TFWrvLhyDuPP1Yx&#10;rXkb/7RWjoa1aGzuxObyKqyifXVwdMV7H3yAn/7sZ/jtb3+Ht996G6PHT8Qy3qf5E623zKFVUC03&#10;r4BILLJ1oiWPIQAjMX+xBWbOnAtbRydU72mg4niK27Rcd24/pOq4aQpsfvryCwPAHwjnr7/5jpbs&#10;Di5dGsSjB8+pCJ9StT7h7T/iD9/9gEMEX3nwMhwwc4GlOL17C85r0yTCb7h2By1wlSmKoD1ArhCK&#10;56s24pyiwLs2GvhpNYgUoGzw60iw1KCssOYDDxOELdkxJj2mPTfOlIXXetq9sT5UgAEmJ1BBBuUO&#10;CkRSZ7Kjisbu5GVBUOXp13nZodTLxszvFajEvgdVtvtiFBJ6KqhQ7GmN9aaKM22ukpn5vG3Byw1M&#10;Kwk9RXV3hK7g63oRtD4GtArIKD9RJfz1/ntiBMJA7NZcIIGolR6at1SBh3oqw/qEECpWX1SEuKJx&#10;fQ7u3nqIR8++wC0NQmwC36XL180630cE4Pnzw4RfK1paW3GBl69fu8v/4bqJDA8PX8KFwbNUhbR9&#10;1fvM9pbLvf1hu9QVi5Y4wNF1FTxW+hOEjnD19DNzf1piZk9bq9Ue7quCqca84LTCBx6Eo+aLbdxW&#10;ws59JWxdl2OelS2bNSbNnMO+E236u6Z3dH5oL2H1X/dVASabIDEyFLkp0XjIwfFPf/wLXjx7gZz0&#10;LPzszd/il2/9DpNnzoaloxvWxGbSPSUZKy27G5mYxXNou8lZjUzMReGGSrNKRGIhMinTLJdTGpks&#10;rwSF0m/kxJQQrZ3mtAuipp401SRgZhZuwjoCs5LOaT+Vnmy0irFKTSo4qWCJpr+0Ukurpg4SdAcP&#10;K6J8EM2HjqHl0AlThqv//A2cOncDvcfOYzdVZzZhFpsYh+jYWMTE8fPHUtCk0RJn5VLk5HIAKSD4&#10;NqJo0zba+S3Iot1NoTqMSUpDREIywvn4mIQURLO9oXW/kyYql49KcMp4TCcAZxCAKowwZ9Ykgk5A&#10;HItZM3l5xnjMMWt+BUA9/iOMeuef4b/CkVb3PJXffZMg3NF5lNTWvJ722aAEpqpraOtGLX+o4vXl&#10;2LytCod7TpvJUO1joMCAWtn2Glre/RxRDpgor6JO5bsazI+zY/d+k9OkqKrmAlU5V3N7+aXbTBnw&#10;UgJRtld2WYqxYP0OgnE9L1eZFRgameLTCpBZsM5kzacQmgJmyZZKpOaXIiE910T4/va3f8dnVFRS&#10;f5cu3YCz6zJMYacr2VRpikVqZNf8o0pc7a1vxuqAECy2XILf/e5t/Pznv8Rv33oXEyZPw6TpszBt&#10;7iJ20o3Yzs+emrPBVPpYaOMAL78IeAfGmKTYOfMXw3KJNTZu2YEbNx/g0aNPCLiHRlHcYNNJKHs1&#10;AsAf8CPV6Uta4osXB3HjOm3Z42e4R6v25PEL/Pinf8GL+w9QmxaBGiqdjg0FOF6xCef2EnSEnQB4&#10;qW4HVeBuDNfvwEUqQCVEn61cj9NUgP1bCwz0pPxkfQU9XRYEBT9tldnD29tyaIPZDhUkGgCqaMKB&#10;tDWmjJSUYEOiVlMEmHw7gUcR2R2v5uYqXiUkKzKs+UEFSHQsWSm1Z2/mC02Ed5UdtvjT5qqSCy20&#10;wCfoqQmqr5uivAJgDS2tkp21zlfl7vW+WturOUApPtli5SzWJwfz9pHk7l2hHqjmbT21u3GPg8j9&#10;h89w26zwUMGLa1TaN/hfPDY2+Pz5C+joaENLSwvhN4RrtMQXh0YeMzx0BQMXhnC6/zQ62g+heO0G&#10;rPYPhA3hp7k9lUdzJ/RclvlQoS3FHAs7kwNo6ehubO98GyfMpz3WaiTNC86nWvQKiKLyc4Ot8zJY&#10;8XHvjR6PDydMhtMyL5PKEp2czZM5k5ez4U8lqT4VHpOGVd6+FC2zkZ6eagZOFcu4eekaB9np+Mkv&#10;fsP3d6ECDaH1DqHao/rjc8IT0nlMNmuAjegg5FSNRnY3KUvWcavZolO5gVKAgpeyLDSVpKY1yNuq&#10;Gk1ql65rg/f15btoo+tQVl6Lmn3tZi5f5/iWSlnpZnNOqlLNgUNHsY3nk6a7uqn6uo6eM/CT8mvr&#10;7DerwfpODEHVqo/2D+Po6cs4LBDW1CMtPYMCxI8tECFh0QZqCVSH6QWlZES5ObeLef7nb9pOUK9H&#10;ItViXGY2RVM64hLTkJyejTfGjf1gpBT++FEYN1bFT2WHVSJr7Igt1tK2aWyE3iyt9dVKD942dfKH&#10;+OC9X2KZkxWO9pzA8PWH6Dk5ZBKEO7qOEXBn0MmmKij76OkVsRXZD5jUlm408AvvUVSXwNIGLhup&#10;6nYrMZnqcEP5bvODKOAhWa25h62V9QaAClrIImgE2kCbq9FpJMmYdpdA06Ss8gG1qYz+UAU8BEzN&#10;p6RQ2mer2kXOWmTwqEosihLFpOdxdMjAixef4M//8q+EyXN8/tnXONJzHPMWW2HavIUmd1B1AmVl&#10;tU9r/YHDKK/ci+CwCNjaO+Dt9z7Ar3/zFt5++31MmDoLc6xsMGrSVMxaYGtssACsUVxpCPFpxYhL&#10;LoClrTNGjZ+MJNqeG7ceUck9paJ7REv11Mw1Xbt+G+cvXMSzpx/j22+/xw+E3x/++Cd8/92PVCj3&#10;eN8Z3L1z11jh+9oonfb4e474Qz1d2E0INOXE4/DmIpyo2IhTUoJ7thB65biyT2uCd2CwZrOB4EB1&#10;Gc5UluCkAiAE4JltBab935Uh6QaGUn8deXHGArdSBXbkxRsVqB3SFBBRioxWjCjAoGjrSN6dCih4&#10;G2Wm3DwVVNgdtZKW2A07w5aNBEsIQR3LA0dguNHHHuW8rVIBFT5Gc3tVESteWWpBz9vM5UnR6fVl&#10;t/cSgJr/q+RjtYzNlPCiyqsgfKtjqP5SaH3NnODIJk87CNd9/C4DVGyPnnyOm7S7ly7SwhJoUnXX&#10;Objc438g+J07N0j4deDgoXZcuDBoCiAIkjrqf7p9+wEGBy/i2NHj2HegDTW1jQhnv1hkaYuZ8yyo&#10;+B1oOadh6uxFmDJrERbbO8N1pa9Rfx7egVi63Bceq4Nh7bKcFtndJCbbuXmb6PAsCyssoP2dsXAx&#10;ps+zRATtcnxqAcI4iGcVbeDJnMvBNApuBG1kYgZWEAa/fustM8clt/C3v/8Hzp08i1HvvY+x02Zi&#10;KRWiV2ACoZkCj1UhBnRyQ6tDYhDDo9SfHIuEiYBnSvCXbOO5s47nWqlxVhIXWqVSTRGQTxclKCo9&#10;RiDMpCJU5kMZz40du5uwiVZYoiaH51n+uq2oocOrbTpsFiKoJuHuhg4DQrPOuPOYyfVVlRopv5qG&#10;QzhEh9jaecJYbaXTdJ+4gONnruHUhZtoJTwLSzeZ7UWDwqORlJFL67ueqngb1hJ+6+ki1/FzlGxX&#10;fcQd/AwbkKyASVYe1WIeRQ8t8MRx75sE5glKYp4wCpMnjTVWePr0kXW+KnAwcxovUwVO07pfgnHq&#10;lFF461f/ANslc0yy55Xbzwm+PlPluP5AuwlwdPeeM8vQJG8PtPea3D1NhOoLtPCxqqDSRKA0Hzxm&#10;VFsJSb2ZH7aaECwlbLIKy8z8n8CmihZ7NIrwx5Gii8ssRB7/FNla/eCatC3YMAJB5VHpD5UEVxqB&#10;7pP9VLFJbT6togVxlOhKgs4SBAvXIYajaeG6MvzwPRXWD783wPnii2+wY2c1Ro2bCCWdatlQKf/o&#10;DVSaAqACIaUbt2IFR1xnN6pEKr5f/PLneJMWY+zEaZhrZceO7QUbZ094+oXBOyQCk2fPhx2vZxeW&#10;m4nrsVOn0/p6oK39GD55+RUeP3mGh4+e4AGtrSbTFX0cGLyMezx+8fm3+Iq2/Bt26i+/+Iq36aS7&#10;QEjepNWhCqRSefzoKb788ht8RQvfTeVXkxiKjrW0rpsIs4pSXNASuNotGN67DcNUgpf3bcfgnjIM&#10;qSpM1cimSIoEH9+YjVOb89lG5gKl/rQqRKpQgRDNCXYVCYbxr4AYZ8rEj9TUG4GgEqYFq5E8wZG2&#10;V/l3hFgFwVYVvhy7CbVtfktR7k/7H+5p8ge3BzoTeO7YLjAGu/GxfFzkKtQSnLUJtLSEql5X+/nu&#10;ifY1NlvvpdQVlblSvT8dtUZZkNQG6FUEpub69ieGEHwuRoF2797KgeYenjwj/K7cwVUq7WtXb+PK&#10;lRu4Sfv7+MnHZqOj/lPn+P8cxOEjvbhF0Gnd75Onn/D/ec4B5zP+b1+8Sny+jZ6+ozh1ZoiD/wks&#10;X7kK1raOmDJlmpm/s7B3wZxF1phBIC7V5vce3lhk50rIrcSauAz2yxxCbyVcvYLZhwuhNcBKcVm6&#10;YiXmLbEjAC3oHlxM8nJoTCpiM/LNWl4FL7wDI7DM1x9eIeGwpJr8zZu/Q9m2CjNo/u1v/4b+3uNU&#10;gAswg5/DwcsH3sEJWO4TYYKIcksSCFo7HPZqa04tGlCAJavw/8JPajCvtNwAU2uHTTCE54Pm4nX+&#10;al9jzRHqnJUF1oBv5uEpTrQsVC4rjwAUGDWPXsr7VHW648gpM98o5akppt21rSZQ0tJ1woBSlasV&#10;TdYqLiVi72vr4fXDdGPHzF4lZwduovFAFzLzSyh8MpFZvA4FtL15G7aikNBbSyVavG2XuZ6aV4x4&#10;Qi8+jSowJYODSJKCICpmoCTmUZg4SZWgRyA4lepPW2TOnEElOGPSCACnj8b4SR/i7Td/grlUhfub&#10;2/Dkkx9xrP+iCWhos6AD/HCHek6RzsdMHb59VHvac8Bsy0cAivBma0lebuUPYAqU0vpqTq+sooYj&#10;SzV/2Aqj3PTDSm6rjM9WKj8pwwJ+ESUxSwHqR9Zok5K7lp1GuYA55jblAur56fzhtcJDwCvgSCW7&#10;HEUAhhI+8excqZTqidnFJol0b2MT/uXPf8F3335H2HxlYKO5hnGTp+IjQnD63MUm0KLS+VpfWUSA&#10;JqRmwjcgFHaOzpgydRJGjf4I0+bMwxxtVGPrROjFICw2A2viOTIHhBk7tJSju09QFKwdlmL8jBnI&#10;K9poSqk/f/4pHhO8D6k+VfpeyuIGVd7J/rM4c/ocld4DE6F+8vSZSYF5+PChKct1fuCiUSsP+XiB&#10;8vmzZ/j2uz/iGU/Qg1vX4QDt6TGpwPJS0wb2UPXRCg/XVeLSvgpepjUmAM9WrGfj/Ttph7cV4fgG&#10;BUHYCEPZYDWpwNfRYEFP8JMFbqP6O6gy8QqMpKuCcqixxGbJWbzKaI0kIKsU1W4qwd2RK/677SII&#10;q8OWozZ6FfZGeVHBuY/cRzjuDPUkzKgkZWkJPsFTGxoJcPW0uPsSAs3exQ0q1MD7BFjNQUplygaP&#10;vD/tuCywKtcQrrtTwnC++zBefP4NnlEx37lNNUc7q8i6lrkp4fnB409wlQpPv/3BQ4fR3XPM5PZ9&#10;++0f8NXX3xvgCZAff/K5AeDTZy/NVMXZMwMmVaatvRNLOSjOnLsI02bOQnBEEgKCY+kGLDB1ziI4&#10;sx/4rUmA1VJ3rA6OJngyzGqQgIgExGUUGSsphaV5Z80VTp+3CA5uK3jZGyv91pjBeHVQNGKTcuC+&#10;MoCvEUX1lmNU5K9/+zY++OhD1DccMIPlH//wZxzr7oMdn2vl7oNVwTFUgDFYvjpsBLQEU1RSJgVD&#10;iREMWouseoSaPsou3mwEhZKh5ayk9uTKZH+lFONSi2griwi8kdUneqyyK3SfHFd8RoGZnwxPyOJz&#10;dhpFllu6hed6lXkNrc/X+a8sDQUstddxxZ4mow5lkTXXqACLQGhsMzmg6bCtVXWo2nvAzB/2n72K&#10;oeG7qN/fwfcspGrNoShahwxa3hyKmiIqwVwKozQKnTjeF5WUzsEmHeHxaXSI6QQgLe1Uwm/alLGm&#10;ArQ2RxrPNmH8SJs6bRSmsE0iDCdNGkOb9498/Adoa+nAxauPDOi0h0bv0QvooFRVxZYKSt6O7n6z&#10;aFryVh5/J62jChpoc2ZtPKS1vEpI1qih6FDV3hYz51dWSdlKYku5aZ5PCcSa7FUHEax0u6yvRh5V&#10;rlWunx4fk5pj6vopMqw/QM8VEFMIQJW8j0vJQwl/9GwCx8s/HL5BkbSmWWYi133FanT39eE//v0/&#10;8fnnX5pVFtrfNSImHqMnTDZrfN/9YCxWB0Sh6WAf9u5rNblEURxBVvsGw8raEfPnL8ZiqyUc2VfQ&#10;jviZuRtrNlleL47QQZEJCAiPgbfg5+iO+bxdeVtnaXFfvPiUqu8pAfgJVYkiu0+MDb5JAJ44eQpt&#10;re24NHwZd2h371G1PHr8GE+fEpL3HmBo6LKZgL914ybvf0hwPsbLFy/xDW3yo1tUJTs24UhJJvq2&#10;FKJ3UyHOVG2i5d2Gs7u2YJB2WMGQS4TgIG3w4O7NGKjaiNPbS3CqvBjHFQQpyzWrQ46+mheUHVY0&#10;+CBbFy2x5gIVDVZV5dc5giNFRjUvOBJhfQ1AU26KyqxO12O0HM0b+xL9DPAEweoIT+xiq+F9qr6i&#10;5OaqsFfXqfAEULW6eD8coKVtzSBsk0NN8EVNIFQT+FS9RonPtbEBqAxyRWWENzqrK8286fOPv+Tv&#10;+Aw3qNpuXr/HgeSOKXCg+b4791+YlJc+qqb29sM4TagJdN99/weT6yfgPVIKkgHgZ1SBVJC37psl&#10;cZeGr+PGtfs4duI0VqxejZnzrcxc30r/ENg6uGCxjb2pFOTmHYKIxGxaXU9a0Wj4E5DLVodwgN7O&#10;/r3B1AYMjORtPkFwWe5DyPmxj/ogcE0Mre1m058DwhLMWnIv/zVYxX65kq85bcZc/I//+Q+YyUH4&#10;KD/D1199YxxN+8EuWLt6wZoAdPUKoYJMM5FeQU5pYwKY1J2CHhEJ2ea9BTOdY8qxlZuSqtO5J4Wn&#10;aSkVW1DxBtUtTMsfSU/Tc+TIpCglQnJKVF+wxMwpylIr6Kjn6/UUmBTQ1pXvQWVNC2obu7CnvoPA&#10;azFuUa+n58kmH6BL3NfSbVLRFAtQ9eoKwlE5tVqBcvTMRRztHzQs2k6hlEE1mEK1l0uxlMPnZOh7&#10;qGBJQipCYhI50MSZzaeikjLwxrTJYwi0EQWogMiECdobmPCboHnBjzBu/HsYP/Y9vP/B7/Dmr/9/&#10;sJw3Hntq9mLgykO0a9+A5kNmz9uTpy+i5+g5Y2G376rH/qYjxgIbwNEGdxGG2nhcsFPEV8pOVrKJ&#10;H1pfQj+u5vJUxVYrOpTYqT9pLX9s/RGS6yP7ImwxX0olvjViZRaqrtlIDTQVGxD89Gdpn1VFeAU8&#10;VWuJ45+sy1KAy1cHsXMFsvOEwS8kinI4lcrpOf72l79SiX1Ci/ktTpw4BxsHV0yaPgez51tgzLgp&#10;mLfYDvlrt6Ciap/ZCyQrfy1H9nBa4JUIp4p0W85Oz1Ffmf4LrO2N4guKSGZLgp3LMgRFJZgcRUuq&#10;v5mLLLF7XwsV3ee4S+V2795Dqo/HBnwPHjyh/XpgEp6vXruJzo5OnDl1lo+hNXtEFUir/JwqUHOW&#10;AuH165q3GqKCuY17hODT+w/w4tljfPrJp3h69z7ONtXh8IYcnNxahHO7N2GwfgcGasqp9niZtnjI&#10;FEfYjAuE36nyEpzdsQ5nK9fhTEWxaae2q1q0rHGWCYJ0r0ujqiQct+Sil2DsLFQJ/WSzl8jrqsra&#10;ZEhKUMEQrRuWTRWQtAKjhtZVIGtIIqgIQBVz3RO+grd50z6rRNVqA7im1BBzf30iFSAttMDXmBxI&#10;GFIB8rJg18jXbE6h7SZoVcVZS/TacrSncbhRi5W00g15iRjuP4XHzz4ze3aoSsutG3f52942yu0G&#10;1Z4srer6DQ1dot09gnb+5oKaLK/g9/U3P+DTTzkwPqb6JvxefvqVWfomm3zuHOF38Tqu8PWuEKbn&#10;zl9GTEI6XJf7wtrFwwS+rOycCEAnsxn60mXeWOG7hnY2kidkkimCsCY2DbnFhAP77xInTzgpUsz+&#10;FEi1p5N1vpUtgiPjTT6rqsOo73r4hNBlRMPd0wdzZs/Hr371a/yPN/4HLCxs+Bku0s38Ht99/R22&#10;bNuO+Sb/0A/ea+L5nmnmfNJcuZRY6dbdKN64k3Z3O9VfHiGYZUpvKcdW8+oSE5pPV+BQ553srpnr&#10;47mgyLBAJoAqcq1zVJATwDRHaVJhqPQkZDRFpdslWgSw7bvZdu0nH9qxv60Pdfu7UK/5QfKhmC5P&#10;UeWapoNmn2PNMWoRggowaFqtkjZZaUCar2xo6UFX9xny54LJNW5o7jROUaovjedbeiF5klmI8EQp&#10;bf7e4bH8Tfk7RCXiDVVtmTRB84Af8PghJvGoYMioMR/Q0r2Hd97+NX75y/+JDz/6FQK83dDT2YVL&#10;Nx5T4Z00uXuHqPQUGW0/fMLU6WtW5RZe76K330Obu4tA7DsxgMM9Z82OaJo4XcfRQVFbhcPVyil5&#10;M/ljJWYVcvQYGQVNFVza3JwSEpxfQGouPCHNjFYj8xQjKk/SW3N+4QmZ5gfWjy9brJpnWh4XxS8t&#10;OMk26A/X8h6VDwqJSqYNiTfL39KycvDtN9/iz3/6M+3MC3z28is0NLbSyi4xKQzWBOGM2QuMElzm&#10;5Yt1GyuQyT87s6CEcjoFwVR2ZRzJtE/C2+9/iNm0wDPmWxKA/hwB18PF09eM5CrKoPfWxklzLazR&#10;2dtP1aeVBSOb6mjSXSeULptACJtOzt6e4zh3dgBPHn+Mzz/92ijUr778Dt9/9wf8wJPT5AZevkQr&#10;MMQT+xbu377D17yN+wTik8dPzf2Xeo/gxGYqwIoSDFHxDe2txMCujaYo6vDe7VSFVIRsF6gQz++U&#10;CizFuYoNJkLcTzV4jvb4+JY89AiChF4f7fHRzTk4ovqBhKLmBI8Up5q8QSnB1yBUJFaKTAUUBCWp&#10;Qt0mW3oghTaZyk7gaklfg8aUANPqE3zRlBaMtkw+lgDcr5UmqUFoyQhFUwpVXiJhR/i1CXaZVJ9Z&#10;UehQ/UK+b1ueCpfSBkesRG1GFM60N/G3uG9WdNznoHKPl2/T9l65dMus370h23tvJNJ7YWAYXV2H&#10;0NraRlV91RSdEPi++up7MyWiOT9Fip9pLTavP3v+GYF5HRcvqkjFIyrBR7h15zEGhm8hJaPEQM6Z&#10;ym0BwedM+FiyH42fOhOOVIF+oTFUcHQtVHCCoObUVH3ZzSuYLiEWK+hSYqmoZCOXLvOCJ+1tDM8B&#10;lcnyDojAIhtHOC1bDVf2MUs7e7z11m/x05/9M37yk5/yvbwwxO+mbRM+e/mlWfEw3452OzSe/b+Q&#10;50SuWXWiwqsCmcq0SZWFU5WmF2wyfXRVwBqsZFMqi84vrUfWstJyKjAFRgS7bVUNFDQdFDP7jIUW&#10;JHWOafope20ZFWEelWA18qgWtW+JhIzS25ThoUUKsrwqFqIAh4ouqNBISdku2vJ1FD47TdaIgqFS&#10;lCrNr/xBzRdKML3e+1jluPY2dP73+uTm9qNmv2OtIlOAMymPCja3+BU/MhESl4KgGK24SSUME/CG&#10;9vwdO+pdjB/9DsaNfpuX3+bxHXzw3pv49a/+F95/59dwWboYW7asw7mhmxgcvoc+Wl5tPNTdd9aU&#10;wNGH6Dp2HodMakuPCVbsofoTpRvbesxR6SumDD2/6A5+YU2kRhFGURxlBCypNwUpNBk68gNuRhEl&#10;cOkW/igkvaCoUL0Irh82hV9qfXkVtKGL7LE6jIEmf2TlCuqP0B/iT0u8fJU/IRVvgiF6P81bZPH1&#10;NMnsFRiOLeU7DPxUal7zay856q/buAXT5i3GfAt7LLCyp/pbgo/GTTJzgiEEXi4Va2xyNpat8iNg&#10;k5DBkdnWwQk/++XPCMu5WOruDY/VocYCT507H8lUq+m5G7CAr/fuqLEIi0zE1esP8ODJJ7RjT6kE&#10;PyZ8PyYEpQKfmCTWa1QUmpg/e2bQpGW8pP1ScEYA/ObrHwjA3+OHH/6A77//0cwPnjs3gAvnB3Hr&#10;5i3cIgSvXLyI64ODeE7V8uVn3+LK8V4co2rr31aIwVrlBlIJ7iH09m7DIBXhuYr1GNi90RRLOE+l&#10;eGbnBqMYzxKSpyukCEt5XEsgFhKm+QaEnWtTecyiKswwEFSCtOYCXydQC3iyvrLFAmOHAia0yaYU&#10;PZvgWJfoT7itMa2RSq41Iwwd2ZFoS+cxKxKH8+NwMCeSgItAa1YYOnOjcTgvFl1s3UWJfE1VsI5A&#10;e3oIGqJpl2N80LN9PW5duognLz7j7/sC9+/dx51bt80c3cXha6Ypkiulrfm+4yc5QDe1oZMD/E3a&#10;Ye29ovk+AfBLwu7Tz77CI0JUCvATXlbVl2H+J1Ja1/g/3rj9iP/ZA1y+ehf3Hr7Eth11cHRbReip&#10;7NVKrPKPggNBNmXWbDNAan1vFNWWylspGVn9VWkwPiEx5rLmjLOLtiAgNBYWdktpeWPNVpirgyKx&#10;SkEPAtGRttbBaTneevs9/PSff4o333wTP/v5L/m4ZNy8/cQMji9ffI7QyGjMJTCDqTJ9aZ2VeK1A&#10;ivMKP/iukdLLNmXglJgtYaESXKEqDBIWBxVpVSqMSrtpblK2VOW5FBHW4gAVE9F6ep17cmw6SpjI&#10;hameoJzd63OxkOpRqWoSKjrP6wipuuYj5nXl/kxwZf12qshCk3oj+yuXqEjy+s3V2FJRb+YIZYk1&#10;d6hq61pPLPVYs78T9c3dhkcHu06ipeOoKdNVtKGcNj8NQbFJpoXGp5rmRxu8JjZZc4Dv0wK/j2kT&#10;P8JkKcEJ71EBvot33/4Z5s6ahA3rN+DkqSGcOX8DvScuoq3zJA4d7kd713EqvaNUMSNh6v0EnWRo&#10;d995qGafyumUc4RQ4qOAlqG5gbKdJl/oQFuvKSSQlEvJzJEnmRY1kz+UfgBJaBUnEMQU0DDzBkYF&#10;bqAsj+KPmsURYQd/4Bw+VmWuis2OWT7sKBrN9EOL9CpGqgrPfmti2YkiEZuUTuht5OfYaJ4bGqsR&#10;kPaVI3THoS7829/+ho9fvKS1+YK28hOEUR5Pn78ENrQjC5Y4YvqcBZhJK/wRVeBCQq2wtAzr+H1S&#10;+WdlF5QimB1JQZCf/OQfMW3aDFPRIzlnIxbzuRZ2jtDer8tXB+L90Xy+rTOa+Wfdu/cclwg5LblS&#10;Lt+VqzfN/NLTZ5/Qnt0yc1G3b8tiDWFg4LJRIDopv6St+fqrb0dWh3z3nckP/Prrb42yOUWrLGBe&#10;HqYlu3gVN4aHce/SJULwKS3cl7h8pAPa+vLM1hwME3qXGnaZneK0UdLFmh04Q/s7SOgN15SZoIgU&#10;oyLEp3aU4jwV48Au3l65ASe2FeOEIsa0xsfK2AjEvvWZZn5Qq0Y0X/h69UhXYQK6CuLNXsPdxSlm&#10;vlBbbrZna84wijAkuKjq2qnkunhflwDK5xykquvha/QUJ+EIn9/J+6TyDuu1BMDCePQQgG3ptNZU&#10;iS203O1r03D+SKeZRnhGq/qAA8F9/i63rt+mUrtulhgKflf4+94kDAcuXERTSwdq6/aj72i/yav8&#10;RqqPv7Msrprg9+y5VoKo9P1n5rr+s76jp3COz79E6F2+xtfib372wmXcvf8xz4NzVGZusCAANRVi&#10;47ycas2PVngpJk6fAw9v2tdg2lfvIPiHJ/EYbKCnaR0FSczOcLkb4brMF2to19LpaEJ5wmrO0NVz&#10;tckhla0eNXY8/pnw+/Vvfo2333kPP/nFrxBLtaNVK7///Z/w4P4zrPAJwiJHZ/gQaCsCIs08uQIu&#10;EhSy1z6h0TwXwnhZc2OJBlhpPPc0PyjlpnnBtDyei7K5BJ9sbyqdzergWH4eCouSLcbaqgl4eo7O&#10;S533WsusgEhlbYuZDlN7nbYmdaccXl2XI9Rc3SbaabEjI38TNm6jWqxpwa7aNlN6S2pRZf3rW7qN&#10;6lSQRODTOmS1vQSilqce6j5lcnbFI60sSeT38fAPgWdIGHx4ngr0/vyua+JS8YabmwVcXSzg7GoF&#10;R5clPFkX0b7NgrefLw4TcpeuPkDvyYs40nse7QePo6G922Rwd1D1tZC2zXxMHX27IruNpLmSnkci&#10;pVo1oS/IUUMSll9QFSMqq5uxiV9MkNRoEcpRSdFYUV/XpeZU/0zVW0xFZf6Zuk2XZZEFOW3cIuCZ&#10;gqMEqP4oyXR9Ic1dmDQYPl9h9wzCyTcoFN6BIRy5kow11sikzHmvIAJw+WqO4kP4j//4D3z8/FOC&#10;5Ad+51twUfRtrhUVnAOs7F2MApw+byFmz7PAqPFT4MUfdHtVHQop9fOKNyExLQfjJ47HL37+U0yc&#10;Mg2OHl6wd/XGImvZHx94+oSYLP7x0+chk3/u9RvaSvExrr7KKTNqj8cHSsalDb7B23VU5eGz/HwX&#10;Bi/x5HyBz7/41qxSUVHUb775hgD8Bj/++INZJfLFF19R4dxET88xM4k/cGHYlM+6TiV4/+Y1PCME&#10;FR2+fpr31VfgLK3tEIF2o7EGN9r24VrzHlM6X2kxQ3u24jJVooIjp1UrkDDU5aHdBCAheXJbEQGY&#10;x2MBjm7KIwR5eUsBjm/KNoESs2qEKlDHY7zeu1YgS8bRkhScpG0+QQjrusB4iGA7QlBKzXVrw3Fd&#10;LkmlzZbVzkRvifIQR9Yl6zmHCMpDVIlttMXttMpdeVHoXJ+FMx2tBnSP+R3vP7iPh7dv4N4tDiS0&#10;g0ODlzE4dBXDl+Virpr8yhME3v7GFtQTfmfPDRrYSfF9QfX3OZW2QPeSg8aLjz/l//LUDIy6riiw&#10;VukMDV+h4ruNC7TBQ5du4tpNKsBr9wjFqzh64oJZrzvXygE2rp6YNGsunDx8TDL0PAtbM2i7evnR&#10;JQTxHEinAltj+rHg5OTpY8SDlm4qyJGYmo+ElEIzoPtyMLexd8bCRZZmKuUffvIP+PWbv+HA+hHe&#10;+2gMfsem6kSfENQ//PB7MzfpS1XptNLPLK1b7hdO+53A98o0oJMYcKXyVLmtIILWOzjK2ENNNake&#10;oUCs80zqTUpPq6yUHxhHKx0YkWzArfNNwU7ZUp2nCoZoblEwjKSa1GWltiiCLDsrMEoBmhxf3l5B&#10;S6wCwlk6l5TaRhCqFNeG7TUm7UUxA6XA6Lp2r2s90m9KzQmCAp+Ou+rajTrU3KIyTQ4fPT+yxJZq&#10;UVWsE8mXZT7BUMkxr+BwqkH+BglpeCMmIY4nbxLiU5IRFB4Br4Ag0p725ugZXLz8AN18IS3kV0HS&#10;Jraqfa2EXbPZo0OrOw7wtgbtwNbUCW2irBI52oRcb66lbfL8+qKam9OXl6zVJOjrslWKOMXS0sal&#10;55sfTD+OJl437thjHi8prQ6iP0PWV3AULBXg0KSsZLdeQ5DUvqqqsab9ODaW15g6gBn5pfAPjUJ0&#10;coYJrkgdSkWO1A8sQEpWPp5Sdf3FBEA+NgGQxqZ2kwA9dc58TJm7AHMXW2Pm3MVmXs/K1s3Y2Km8&#10;PZySOpNWPJgw1ZzOQj5nLEdkrRzRHJ9qtkXEZyMxvZhW2R9jJkyFpf0yqoMzeMCTdPjyDZ4092lX&#10;7pscM0UTjfUlCG/dfIibPKEGh64YQJ8nzF7noX1uNkf/diTn76tvaIG/Nzb4u++lXL4mTK/hyOFu&#10;dPf0UZUMm0CKQHjz6jXcvX6DdvAxHtwidI9242JzDS5pm8yG3bi6bzdu7K/B1cZdGKItHqIV1uVB&#10;WmVZ4XN7NuHCnjKcq5IdXmsAqGCIIHh8My9vyjFNwRLBSk2J1Ce1koRw6yP8+jdm4HhpIo6vT6J6&#10;i0dvcQIBmUpAajc6Kj1Bk1Zar6E1ySNA1VI8vh5h2kUrLKvbSxAe216C06pwc7ofty5fpnW9jlv8&#10;Xnc5eNy7cQt3Ll+ich42sBu+dA0DQ9dw+swwuo7QHu1vxd69+9De0WUi5wLf11LXHFw0yAiGSoZX&#10;sOPJs5emJNYzHvX7a95wcPAqf+e7uHTlNv/HWxw073Awu8/jPQwMXsf585cRR2upEvY2Lp50EyN5&#10;fJqLtrBzgYW9m8laUBqMVMmqoDCEx2XAmfALjkrAJp4fy7wDzTy1+qo24tcg7LJ8Fays7fHhh6Px&#10;s1/8HL/69a/xzrsf4IPRHHx/8zsO2vNQ39hkBvMff/gDOjoOm2oyzmwr/SPhHRRjdppTEETiQ3OM&#10;QXQ7UoBaUaLzSlFST98gnnvZiE4TCLPMeabpJZ2jsakFtI8ZhMpacw4LZoKUztfX84BSeFJ2Cljq&#10;uRIsstZ6jJggIaP7xQ2d83J8YoLm9aQYNS2maTPl9+p2vbeeozxCLddT6pzmI6UId9a2UpT1mDlA&#10;BVR28bpEmdLv5Ezbj5wybrWquskshvAOicTqNRFkSQreKKWPX791J9XXJhMwqNjVyBOOo+TQHRzp&#10;O42unn4c6TljVJ92l9eGK+W795my2HVNXWgjjWtI/6qaZuxrPmyqQVTVt5oQtRKVX5eu0g+iEU5f&#10;QvMAGhVezxdoc3DtXCVQ6sfUD6MfUT+8fgw9TtEw7YBls9Td7FgliCkUL1gKkJpHkaqTrBfkCtdX&#10;YC2/m8p/Kwqs2n+CbBT/oDW0vxpNNdJt2LodP35HgHynebRH+OTZxyjbvA3jJk3BDCo+K0cXQssZ&#10;tnxfW5dlBoKLltiZzH6pus38LraOy3n/MtgtdcP0WQsMIFX1Y6V/mMnlUr1Cm6XL+ZrTkJKWbTbQ&#10;uXT5Dq7fou2lDbuuMutUFAKfAh+aB9TJdfkyTy6O4JqsvzBwyUQtP3n5pQHg558RgF9QCWquihBU&#10;zpe+g9IevvnmexPpPNp7FEc6D+LM6VOmeOfVy9doiYdw6+Iwbl+7gjs3buAW7fHtgfO4cbwP17o7&#10;cb2zFVfbG3BZUKRKFAAv1u3E5YZKDNVtx8X6StMGqrfi/M4NtMwlOEkrbAoolOW8arkmgVrL6nRU&#10;eX3B8Bgtcv+mLB6pCtVKU40SPEHYaQXKibJsnGQTNI9T+Z1kM4/fQACuTcCJzTk4vWcbzrftx61z&#10;p3H/+nXcu0ngUfXevnKF3+0ibg5dwrWLlwioQZw7e95MH2iJ4wAVtFb2NO5vwZ7de9HY2IbzVIWq&#10;s/jd9380c6pffcmBhe01AF/yt1aOn3IzX7z8gpD8kSrwU1rfMzh1aojniPIwaakJQSlALQo4odsv&#10;3jRWuHhTuYHfrMW2tMMu7J+xHOxzsJTuYOzk6TwftDY181U9wDA4LVuFsVNnGPeQmFVAaETxOQmm&#10;v67woX22XQpLa0d8NHoMfv7zn+M3v3kT778/GqMIv/cJxF+/9Tbt8SocPXYWLz/+3FQz2rW7jq83&#10;kv8XQKstkbAqKIrgjeHra0vOGNM/FWBZFRAONy9/k14Tw/MrKiULfjzvlMgvlSfVqKRorQTRcUSw&#10;bDXnqCzvyNx7kQFrASElxadzXtFkiRKdq0p1U2BFVl+WWXsR67peQ++hgIwAqfJ3viEEMp+v1V8C&#10;p95D5f61BYVElG4Xj1RfU9vPKhrc2NqDetpeBVvFKLnRGh4l2LqPXjCZKGKU3KIs/xsKI2tis2hj&#10;hZk0PELFp1pdfccuoP/URRzs7kcDaVrFD676d2UV9aild1dejj6Ayc5u7TbBDkFSOTyStZV8fC7J&#10;LvBpbw7ZYI0Amt/TlxH19ePoNn1hgVI/oH4sQVJzgbqsEWYEhhlm7sM7IBRhBJfyi3JLtnB01Fzh&#10;RoItxyhBzScmqyBCWgGS+GcERiQgNCbRADBB2fP8YzX56c8/Vgmoze0d+Nu//AmfffoF7t+9h0+e&#10;PkF+foFZzaHM/SVLPWhlV7BzhMDC1glTZi/EwiW2mMiOasERXcvqQmgdIviaFrYOmDJjDmbNWWwK&#10;Xq5hB/djJ1vKUXvOAis+zw6HDnVT2T3EAE+Sm3cf0zLdwSW2a1QPygHUPJMgqKikriu6OES1odqA&#10;gtiz558YayZ1omCIASGVoOYDlfn/HZWgJr9VMv/J00foP3kc++vqcKitHedP8TUuDOHKhfO4cv4s&#10;rp47g6sXLhCIhOAlKqiLV3BraBg3z53FrTMncbP/KG4ePYKrB1twq/0Aru/fi4u1O03y9ODujRje&#10;sxnD1VtwTvODbOd2rGUrxultI0CUelMCtQosnOftZ7YVwuxBTPWox53bXoTz5UU4a5be5ZvjOcG0&#10;LINgTOFteSZd53JnM26c6MWdgXO4f+MqHt+5jQdUsveuXuHnHsb1gUF+j7O4zM89fPoszvSfwulT&#10;Z3Dh7BCGCbn+M+fR2t6JnXtqTZml3uOnqOo+xeeK7n7zewNApYx8w+tfEoCK+H4uBcjfVxWehzhg&#10;9WqnQlro4/0XcLDzKG+7RfDd4W3XCNKrOHP+Ek6dpa0mAE+du2geV7u/A4EEjrWzJyzZd7T5kZt3&#10;kFn+Np0OQquElnmH0AaHUJlFGJusrS5XcICXCtR0jbIgFls7YNbchaYPjR430RTd+NVv3zIbcL37&#10;/nuE34d474OP8Bavrw6IMJHpL7/4Al/yO2yiuLFyWoGVCp5Qbar0lc4TM6VEBSc7uyYmzaxJdlsZ&#10;YFoS4aR0G52bOveColKQWaBtI6gCizab+TkpMgkWWWS5NH1W2WZNWWlFic5zPV9WX3BTkzusqm8z&#10;1ZHEAJ3b4o9WlAioSqtZE5fCcz/f8Ejz/4KjBNEII/aMqD+6Q723hJSm1sQbuVDNE2pqTSW69hCA&#10;qje4l6pwFwFpYFjfgaPHB3HoyGk+rgWpdG9vFFJxKcR8gPS8MHTTRHfrCbhDVHbNSvrl5V2kqBb0&#10;qwDp+u3V2KFiBXxT5eloo/F6ylhtmCIAirj6cQQ0fTB9eM0DSvFpDk/0liTWD6IfV6OIrguGks+C&#10;oL6cjrpdX1yP0R8mtai5QcFRSlGhe61h1HM196eRR3+qwKmwfRxHFFWL0cSxSmSFEYSrfP0J0GRE&#10;JGWZogha5P4ff/sbHj0aqapy/9Zt+Kz2JegWw95tBWzYaZd5B3N09oa9M1Wek4ep7WbB0XjW/CW0&#10;CmtQsnUHktKzMXehJabNncv3CIEfRy+PVQGm6Om0OQvMhjPZeWtpkx7Q9j7ERc0dDV8nCK+bCfQ7&#10;d5/S4j4ylldWWCpwaPiaSc1QFZK+3pO4QBv87CkB+OmXpgmCn3+mqPDXJoKtVB6t//yaNljtK0JQ&#10;tu30yTOo27MH1VW70dF2CBdOnsbFUycxSMBdppK6ShheP3sO1wQ/AuUG1dOtoYtGLV4fHiBgBqi4&#10;zuPeuXO4frwHg1SIw017zC5zSqYe2LWZUFuPgaoNuCCwEWJnCcDTVHXnCLgLFSVshGRlKS6o9FZF&#10;Mc6ynWc7TcV4lo9XOX5Fnc/XUGG2EbYne3HzwincvjhkbPvDO/fwgIr19uUhfi5+Jn7GK2dP49Lp&#10;M7h85iwGThzDuWMncfbkWcLvHM6eHcTx4/1oaWnD9h2VKChiv9qwFRupONq7ThCKl0bKtLV3o5tw&#10;O0e4Xb2utb3P+Ns/peX9mAPQC1ygld3LPr1xey3Si7Ygt3izWe6myPHAxatUezdMCbhTZ4eNBT5P&#10;+Bw/M4hjJ7W/zTCyizdhsb1yAZ1NNZcZHByVDK2tMBfxtlUE3woqL8Fw9gJLLGS/WuEXQhdhQ4cR&#10;bPr0AirIcWMn4s03f4uf/ZLK77e/peWdQEcxA2MnTMRYupX3PxqN37zzjklhuXnrsdk3+sXjJ4il&#10;ilvI93ddFQQf2l5vAlAZE16BETynMkzOn4IgTsv9sGxVsFlWp9qael+V7DLKbcMOAymt5hhRf3Jl&#10;ZSPnMcGl4KXOS1WV0faeOlcV3DB2meedMi907krY6JzXuSse6HE6KjagJGxliCh5WnX8dP5qbk8Z&#10;ICaZWWqztJw82Y4tu+r/G35SkVo5onm+5oOqOnUU9S2HjQUW/GSxlTcojmj6rYNKsPGASnG1m7Se&#10;N9bxwyigcXbgCo6eOE+JeNa8gBYma/9P2V3BTLk3ejGpPhPMINyU6qLEZlWN1XWlvyhXRwBUHo/m&#10;BbTETXl+CpdrwlVLYwQ3gVEQlELUSKDRQuDSF5XlFdwExNcjjUYqRZu0RlJ/in5I/bCaW5CNUEqL&#10;RovXOUqqbyabq02jlTIjma+VF+4rfTjiJUIbw3hx5B2m+vnrv/6rSSD+9OVXOHvqAixkcafNwRx2&#10;wqUuHmbDGacVfsaiLHX3gounj7HjMxfZsOMu42hZgIVWdpg8fZaZYFUek6uHN5XgPIyfzM45ajQc&#10;+LijVHGaJJdFunKDyo8Q1NyR5gGl+AQ+zS+pKSJ8jsC7fOWGWQ98hif0eZ5kD7QfxYvPobLsn3z8&#10;JT5TNWKtE6Zt0xI+qcIvVcuQKka5ap/L0n36FW5cu472tlbs3FmNfXWN6Dt8BOd6ezBMcAyfOoEr&#10;J6n4qAhvUkldpZK6cWEA16gUr50/RxgOUWldwt2rlwkgWk3azBsE8zWC59rJY7h8uA0DtMrD9Vpb&#10;vAWDlZswRJgN7y7DRQVUapRWsxVD9VUYatiNAbaLTTW43FqL843VGGxrxMXeQ7h6tp9gI2z5HoLe&#10;nau07Jcu4tbwIO6YI+37IH9DQm/w5AlcON6Ls93dOHe0F2eOHkP/0RO0/X3o6uxF9d5GrNtMB7J2&#10;IwqLNyC3YC0BuM2kUijnTIU1Nlc0oGj9TmQUbOEJXm2u79itzfSbUF7TwsdxkN/RiPJdPO5qpqIv&#10;Ms+/fvMBhgi/cwNSl0M8b84ZJXj52n1zHp3kbQLglesPaMmOGJvp6L7CrPwICk80kNJmRA5uq0wa&#10;itsqfw6qrsYay/YG0DV4+arA6Rra15WYNn0uPnhvFH73u7fw1tu/w0dUiR+NGUf19xHGE4LT6ErG&#10;0bGMmTrHLCG7e/chvvvuB1yjY3B0Xg5bN28ExqRQmeXAKygaDh6rjWDwXTOSB6u82ogECoaUPDNF&#10;JJUqi6y8REVxZV01N6fzVOefQKZAh5qUnFTZa/srdan1+lqdpSTokRzfTQaAOt+DoqkmeV2vJxco&#10;JycGmAIMZIbOfb2enivwCaBa8SV7LA4olqDX0uPEIoE2Z+1WkyqjaLEqVtc1H6Yi7OVnqDaWWwEa&#10;PVfNpObRvQqA+l5vqFbfIJXI+cErONzTjzotVSPsZHn14VXcUCDTbQpb71FrPGh2PFOGthSgoKdV&#10;H0pq1j67ehMRupTyW55eu6ApkqQghpbNyMvrx9SObQKZvpCuC3q6TwpPt6m9tsVKtNT8hYIg+iF1&#10;m/5EM3FLq6md8TMINS1t0yoQhfmtndjhIpKM+otISEd4YibhWIScYo5M/EEzcgrxyYvnZv3vY6o/&#10;zQPVNbRwdB2LMeMnY+YCC6PqnAk+jcpaQeIdGImVvmEjVTtcl6O1oxOZOcV494NRHN3nwMs/lKow&#10;EEvslmLeosUYRwCOnz4HBaU7CD6lStwwE+eXr9/HtVsPjQVWZPIG4acEaEV6BUDtPKbS64LihYGL&#10;Jkp5/tyQWfP7CQGoXEXZ9hHYKShCO0wlKNWnoMjvf/y9SYP4/oc/4FueDF/xcZ88pxo8cRYbNm1F&#10;cel67K+pR39nBy70dWPo+DFcOtpDoB3FJarDy2dojwm/G+fPE3YXcHNogE3HQVrli7hOtXiZ6vmy&#10;LDRV471LVItn+nGFr3Wx8yAudR3EzWPduNF3xKjGGwTldb7u9TOnqDZP4zohe0Vzk/0nMcTbtfH8&#10;Laq6O1R816RIqUxvDfG9CcQbsux8vD7TFT52+PhRnD16FOeoZE8fPY4TfcfQ29OH/Y112FJG25hF&#10;J5CcgiSqiIzsUpRsLMd6nlybt2sNqSbJtV1kA8oIQk3pFG3chaINVBObVcSzGvmlVRwgy3mSaZWE&#10;Srw3ITFjI1b7xqClvQ/Xbz0g3G6z3TPwE+zOXbhsVkOdODVAMF4xbfjybZyg0swu2mCKlS62dyEg&#10;EhEUk2A2Jl++OtTMca2kbdVlzfepSkzgmgTCSFVe1mDqrDm0vZNMKf3RYyawX06k8puK9z78CO+8&#10;9yE+HDMRo3ldfVZVZjoO9+H5kxfsA39AX/cJLOU5EBDJc4K2clVgNNw56PvxfbyCooxbik8vMkos&#10;MinHBGF0m4SFVoTonBQ0JIAkRpS2o6PAIQBJnGgeU3PveqzOca0bVsqappwUBFVREz1e8/Kvl9Np&#10;90XxQbEC3a5zWue+gKiiJRU1rSbKm87HKh1Hm7aH8rNpSm2kPNc2o0ql/lQpSgslNI1XummkDF7J&#10;1mpTx1ApMjVNh0bqFdZqw/h9yN9Qboox7CHPpCjf6D992cxddPepgEEfVApbD1Risr6gJjI1r6cP&#10;+1oJViobmwRV8EPlrF6nupTxsmxwbVOX+aKK5KjklIIP2i+gsrbJjBhKYxHE0gk4BS/0w+hHkipU&#10;4qUsrX5s3afH6UeSJF/hH8ZjipG+eo72TxVUtc52FTuRYCfbuToonGCMM8CK4GtpWV1gRByiqEBV&#10;9juOncE7NBKbtpbjX/7wI7756iu8eKoSWF/xD1uLn6ti7vgJZn9UjdquK1bDbcVIKouXfwTB5wU7&#10;1xVoaW3Hk4cPERIaQaU3FZNnzoTlElvYsiOuWB1AW7ESi+2cqVgT0UPwDAxcM5Pj56johl8FQW7c&#10;fkAoSj3coQp8aqLA2vfj5g0VO7hnyqsr4XaQqkv7z6r0lVTeZ5oHNNDT5S9N/uKzF1/g+bPPaOdf&#10;GHCe46DWTzt2ov8CenvPmL2W9zd3Iief6jomHlEJSVhHZdRS14C+Iz0YOH4Cg8f7MNR/HEMnj+Mi&#10;ldZVAlBK8LogSBjdJKSu8fINKrHrBNXwqf4RUBKM2jvXAI2K7OKxHlzp76Oy7MNVWu2LVGtDBJci&#10;tpf6qTqpPC/qPY4dx6Xjx3H51CkqwDME5BlcPMHr/Aw3zxKMhOQFwvnC0W5zPEvgnTlxCv0nTuNY&#10;7wkcbOUgvL0SeQWFCI+JRGBQIIJDQhCflMr/cjMHu60cHDcgfx1VTKVWHu3nyVFH4Glt6g72OyqD&#10;sj1UgHtQQgCWbt1LJ0H4Fe1AI1XEyXPXcPDwGbOyYyvts3L+zlPtXbxyk+2WAZ4AqHnA/tMj84Aj&#10;84GXjCq8dOUBinniLnF2pZpbhTmL7UxlmGhaU9/QeFpjJ1PoICG9mJ+3HKt8w03uquaulW/67gej&#10;zZYMFrZ2GD9lurG+HxF6o8ZNNspv6uwFGMPbf0sYui3zxKnT5/DyxZdm3+hDbZ1wcVtNtRlk0lW0&#10;6kQKTNWmV1E8RCXn0xmNFCtQZoWCjjpXNEcXlTQS/dV5pvNScNI5/Vqc6DzW7Zq/tHFZYc5VnYtq&#10;AqIWLOjxEip6DQmO1/mBcnCywbKuOpf1OKX/6DUleGS1lWStVVRSfwJmCoWT4Cpoqdq0BgtxQatK&#10;lH6jZXHaflYgzKSwUiFiMUtFmFWXQEd9Xr3vJjJNcNXOe2/09l1A55F+HGijLGxsN6FnUb+4bIfx&#10;5/rigtPrpsRmlbeqNfk3I17ckJUvrjk/KUDJcCk7gUxhbIFTMlevq5FDVlYjhiS00ldeT7bqvsyi&#10;MnPdWNvEbDMShUSnmpFJa/nMxi/8IXWb5LmKOZq8vrAEU3VDcxj+7EBBHGm1WXk0Ryyt/03jiKQ1&#10;j7mEclLeWkrrXLS2deDvf/1XfPnZZ/iM6khlsALWrDF5VTPmzDeRXVkERXOdPX0NVLV7l4WjO1b4&#10;BlGJvcCdG9cxcfJk/OzXv8XMeQtphW1gbe+Elav9TNAjlJ/xNC2RQKYUDJ08F2ifrl67a9aNXiXw&#10;tIrgdSLtRarB23cfGDWoqK+epz0prhGKzW1HsHV7DdoOHkNXzxnT+o6eJ9xOo4v/4cGuU2ho6sH2&#10;nfv5OP43W2grOCqWbNyN4vW7sJYn+7rNu8yi8rQMdv64ZAQFBiIyPAwFeXnYTZC0729G/5FunO/r&#10;xYUThJmAdO48LlHpCXzXdDTWmCqN4NP8ocB4a2AAl2hLB6kiB/u6MHC4A0PdnbS2XbjUdxgXpQwJ&#10;wUuE3mWqzCECcohQu0TgXiLYho4RkgTfRVrZQdrYwaNsx3rN8WxPD1XqUZzsOYpDB3vQvL8Ntbv4&#10;XQpykRwXjcCQIPgGhGBNZAzSc/KoPPYaGyt1p8nuA629hNQABmkJFcjoPTGI5oMnaIM6sZNqo6Ja&#10;69dVu66Wv1MlijdUob3rNJ59/AV++PHPePDghYHcJf1nNziwUN0JfBrMFP3V/F/fyXMGevoPBT5B&#10;UFNKWh+/v6XLBPCUSiX4LbZxNOvKVaFcEdfp8xfDxtndQC+KNlWDvTIO3v1oNMZOnAoLPn6xrSMH&#10;2LkGglNmzMOoCVMJvmmYyedOn2+JD8ZPQ3BwmEny/vzTb/Dd11+hMK8YM+bbEnxhfO0k+PC80M5v&#10;Jm2MlljVYLTaQxY9OqXAiA7BSefl68tqYoDOWdlPnadyYoKPYKb79Bh/nmuy8k78nlrap3M4nOep&#10;tprV95GQETgF0JHzfKN5H3FAQkuXdZ8+l56v9BytO5bKyy4t430F5M92UzdQoNT7G9VIIGo1mBSj&#10;1gvHKPiZU2rEmAC4pYqugMBTVRllscg2m3gEHaXiGm+oppaWjSilpa65ywBNHv01+PThXkNLbyxP&#10;3XLoGEpJaSUsystrWYrssoEfO59+IFFdz1cKjECpEeD/fvlN5gfS4/Ql9MNoBIlN0xKYbeZ+yWKB&#10;LpWjgGqQSeaGKdE5KMKoMG0AHRARD6+AUDPfp70MXs8ZKpqkmmYaQaQKFd430aRSrRXWPOI6drQ0&#10;nDlzDv/2b/+OTz/+GF988hlUKcRxqTPefPsdU4JIlsXDJ9hYBqUMKCVA6QQW9u7YuLkc//kf/4E/&#10;/eFP2FFRRYW4AvMtFuGjUWMxY9Y8zJg5C++PHoUIQub2zUcYHLyBfqqDi7RFSpu4eu0errC9zh+T&#10;nRog7GSFFQDREi3tOaGmJOnhy9fN5jLeAVGIiE0nzLRhTS22VzWivLLB7N9QwRFwQ7kKzO7G5vJ9&#10;2MkTWyf31qr92LRjH0fOOv5vu5FXotJg5UhXQms8O1xQELyWu2P1ymWIiQpHfloadmzeiIa91Th0&#10;oAV9h3tx+tRZDJ4dwDDbZUWSBwZx8cxpWtcRm3qVoLzQ24Pzhw9hoPsQLnS24cLhgxg4QgjSBl8i&#10;/IZphYcISLWBo0dwtqsDZztbcY6PO0/LfOHIYT63G4PdfJ3uIzjRdRhdTdrTthZ1OyuwvpD/bzKV&#10;fIg/osN8kZeViqqdu9HefgSdtH6nzw0bQN2++wx37jwxeZSq6vOSaln5fcrx1NTBM1N67CUePdXa&#10;Xqrl24/5+983kd2BCxycqLyfU01/+unXJoh0iYPSmYFLuHzlLgexi+g7fpbvddEETgRDQa+f7y0g&#10;aiBTQrTSY3qOnsXhnpPoPXYO+eyX748ah7mWtnBb6Y9x0+eb/r+BosDexQvjp8/ATCq9MA7omhf8&#10;aMIkjBo/yeSi2nDAXcK+OHPuQg6yiwz0Zi+woj2eZxTgpFkL8OH4KcgtLKaLeGRSoz5++gxeq3wx&#10;dZ4VgZJCpZeHYL6fzikJBqWRaa58Jc8NOzdPuFMlakpJllb7k8htacro9dSUbLIEjY4K3ChfUOCT&#10;etQ5rcfo+4zstqgkYz0+jcc0U8BEVWOURC2OCKLK65X4ERz1HlKJEjSa98ujmNJ761yWstO8owCp&#10;bBLlBIoX4pOWzsoyq4SXVqfkU2Ql8HKGKsXzdm2dW9fSaV5H1/+/TFMNAaXNvKGiBarXL/hpHk91&#10;uQSnOH5IUfs1+CQbS7ZWGbUni6sPohcUZaX89CPIvpaZai4bUcQPp7QZFTTQyaYF0QKbXlNfWmV2&#10;JJMVSdKXd6NEH1mbqOoXySZKpX0ItG5Xo4H+PNUtU65iNI9r+KeqNprsbjhhKcWn0UzA0+dIpe1R&#10;HT7JcY2yygTP4G3JHLUU5VodFEZreRl///vf8PHzF7S/X6KnuxczZszEO7QdGm1t3ZYTgEEmg14J&#10;qR6rZCVCaX9XUYUdwn/91/82C84Vhf38iy9x+uw5qqoULLawxG/ffBNzF1hyJI1AgzbOpl06zxNm&#10;cOiGWSmg+aGLtFNKon2dSHvnwVOjCK/QDmuFiBTiJZ6Uly9pwf1VnDw9hIRU/hZUuyWb9hJojSjd&#10;XI0ywm3DtnraCSk+7YNSh03bG7GRt23e0WAm9zdsrUFByQ4UlNIiZG80y6zyi7cjf+12ZOZSjXMQ&#10;We3nC4/lbnC0t4a7+1KEBvkgjQorPzMV28rWo2F3FQ43NaHv0GGcoFI7fewEBk6fxfn+MzjPy6eP&#10;HMHx1lacbG1Bf1uLOZ5uazMrNM5rrpHAO9fVjnO8fJbQ6yf0jna08DlN6G3ch5bqShzYtQPVfK9t&#10;RTnYkJOB9IQIJEX4I8rXAwnB3liXn4k9u3ejm2rwGgeQB49emiovptLL409xn9fv3H+OJ09emhUb&#10;H3/8OV58oibwveTg8sTUWnzOy5/wdq3sUFkrlbxSepECYbrv2fOPzdJDzcP2Uf0dO0348z88RdCN&#10;pMTQBl+9bYIgZs6PFlgBkPODssca5O5g6PJdgvMKjvUPmPXzgcHhmDhzvonIunkFwMrB1WxipD5r&#10;abMU1o5udBqrMXuxJT4aNx4LrbWM0gWO7p5mTnk2HcacBRZmkyULW2eqSGuz7cIH4yZTDc5CZU29&#10;yVvUMsk7HFA9VwVgpoUtbWogvDUtRJspGCpzQmkvApnzSj9+Fj9Tp/J14NCT51WsNmciIHV+vlZb&#10;srOyykp50bSW0l7+/129BXyVaZrmTe/szI7P7Oy3s7Mz3dPd1eUU7hA0ARIIAYK7uzsUWrhrURRF&#10;GSVY4a5BY0RIQtwJSXAr7Z6d/d3f9b9fTld/H7/fyzk58p5Xnud6ruvWEPgBhDgiqfw8SL9BWA9z&#10;dtKsBR6uRjrrzAWrA2Ki74+djiSe7q+z30AtrrOVwoyFq7Y6KMIAYXiTZr7nshyHB+AHueIRdQmg&#10;gSkUdOXzNGfC+dF7yHgHvY+lGJDayGqOlVa1SF/swF9/c8ZqrNv0sZjbV0JKsb+1270VHikn0Fco&#10;L5QR6cqFgGHxHDvgwpVBUUMMjFt3femICsMjUHH9tk+8lR6vUb4e9ObkOIDRoqjshxUkKrafZ250&#10;1GDgkYuPrSKyez9fmVhtkJ2UrGoX1U0gNMbLBfUaNEIXd5z3QSDOjorOI3UxO4mCU4fPZfDQ0Z5q&#10;1KX3QLcL0kuhc4++kq4DvcrFqEnTPWXq6bMnGvC5HgS7fsMW+5d/+1d7/e13jG5eBKhybKxMAHL7&#10;6F4Cw+EWHtNT12qt3am4a4W5VBm5aWUlpfbs6fd2t6raMzHGT5zqg7tW4zBJ8dF2we18aZoUKR46&#10;wQTikcnik0mPCUkZDoaEysTpkZAKXscTHBd3w86ev27z5q20nr2HSz7Nt2mzVorNrRPF/8jWSPYu&#10;wY4l9rdqw0cu51aLFa7f/Jl9IKn3ye6DtlsL3f4Dp+zwkTN28PBpO3k6zpnKsRMXNanP2cEjJ7wM&#10;1Afvf2BbNm22jevW28bVy23Zwjk2a/JomzG6vy2aNNCWTRtuK+dMss1L3rWtSxfZzjWr7aP1a+2T&#10;zevt883r7AuB2BdbNtjX2zfbl1s32m69/un6Nfbx2lX24aqltu29+bZl6bu2ZqHG04zxNnVUP5vQ&#10;v6uNjo2yId0jrV9sRxvUu4sNHxhr0yaPsnWr37MvP/5YYHvB0lKzBGwCquJqu50tBqd7mKaFIyWd&#10;ArLZfo1vpmR6cYlssTyqN+Mxp+AsedapYtekG+bnFvtrubmF2p8eBXp8JyMrx/OBg2Kn5Z59c+pc&#10;nNidQE4M76KuF44sJC4skHg/HCEnz3Atb9hRSWGYIIySFLlTksenz1/WQpZse74+YD37DLSw9p2s&#10;TUQnq11XjE6sr26jptYkrI01bxNhb4vV/VLsr2aDRgK/9tZjwHDrpbHXNKytmGB7Mb/G9upbtaxu&#10;4xbaWvrnYH/1mrZzOz61JXF4XRJjj4zpYS06xHjxBCopwfyQwVSBITc9Qu930wLNPIvuOVDzctbP&#10;23hJ8VFTXLkBRpAdlBPmLGz7AKl7jyEkYnc4QAhcJmICxyT5yPQt6Y+ZSoqFzI3VUivY/3EE4e0e&#10;KaKF6YyYQcAYvJm7dIOnsQKuECbCb7AHssH2IGTgCMcD8cJH4Y5UsUQcIluFZQRHQ4DmChDZAM+N&#10;hMJI3c7W7xG2s+fwOe85UmPNVgHgR3ts844vHLAG62BniiJ65dflG/2kYWiwQh65GCAwF4HSVUhe&#10;L5stBCZwcaGQlpy8FZJbHDwHDPgBoHhnuWg0MY8WMJGCgzETxgc1hxmSkzhELIrPwehYTQaLarfv&#10;0l03bZDASMCnG0oUd+dYAjd7WQytBcdM84uN46NNVIzXUsNOSJYI3fX7iTV5hYtBFCUdZu9JwlZW&#10;Vtm9+w80+PN9IpCl8c//9itPg2uiwUihBICZSrtU6ugg6cJvh3furQEz2Pbs/0bAV2R3Skos93a+&#10;2EOZVVSU2/Onz92W11QrfL0WNMDpZms37HSpRdDzZb0H6MH6sCHBIAA6njOBkcPI48TkTIun94fA&#10;k2yck2dvCMQO2uxZy2zVuh32qRatg8dIyI8XW0yTVKPEU7IHVSdoH0l6TL6Z6c6VrNtUmynRxC9x&#10;GVggdpSjCU9cYWjL12vUvMsRsBCTeF2M57KAl5ziY4eP2FeffGi7Ni2zdYun25LZkitjh9isUQNt&#10;yuAeNnFQVxs3MMbGDOxmE4f1svGDu9vYgV1teN/ONqR3pA3s2s4GdNHWNcIGdo+woT062PA+nfX5&#10;7jaqf3d9Z4C9J8a3SdL7s48+tKOHjtjFCxcsOSnVsrIEZgKsHAFWpo7zlq51hlhe6k1aV+a4IwnG&#10;nCTgS0m7bZlZuQ5mSF0KlpK+xnM87GzODPNLdc8BvtBn9LdAEJDkOQ6m7OzCIATpwlUtTJLB2PWO&#10;X7BzF+L93gF62AIBQraz5ySLYYG6t4AgtsFTpy/q/lwVaCboft6yGXMWeppkt179LCo61hqGtbbX&#10;3qlt7TpGW81ade3Xr79pbSM7WauISLcbRmlR7yvQahURLZBsZw0loQHAhmJ2NFt/W6zwtXfqW3+B&#10;zo1rSVaoc7lX/cB2fbDVaglYw7WPngJRJCkFScidB/DIhIjuPcRaR/XwfF2qqhPHBzFhniJfkajY&#10;+ZjboXnPxvsjJk7XXBjq86KzwJN5DOARboY9kPhYABeZ3G/oRAchzFj8PvPcKzvpPeyPhMIAeNj9&#10;sUsCfITL8X3Ajt/0wGjhE+QJ9oeMhXmiRMEtQI2kDJwqYA2PxC9jQyTkbZFYIexwmL6PV5nm7dgO&#10;a9C+8st9J7we/6yFK1wyYnCk6ztVXAExAAyk5kLwwyEqPH3BUh2YUNZlc1D2mhAZylhR64vvA6A4&#10;VgIqHZSh7jVkrF90Lm5QfYKqLguderMy4W3F1kcKEMDWaxC5koMsduBQPR8jycuFneQR9YSnIH+x&#10;IXLDhouKQ+WpUjFAAMgJkyUyjgs7d6lWppkeb7Vhy3b77sX3Vl6K5Cnw4gMx3XsKAH9tb9dt7N25&#10;WkfGeGI6NpGetLHU73B8Hbr00Xs9bP/Bo/bs0UMrzLltWZlZAhbCU0qdDeZrYlGEAe8xfRyo6sEk&#10;SREYXRawMKGcEWJ3IiBaG5OK19gAP+IEL4v9Ia8OHw0M6gcPnbBjYmswmfxCybhi/V4paXHBhhwH&#10;iIMwmTv+mJcvOajjYeO4qCuYSbZJaqY7VyjkmaRHnC54j3HApIlR0Z0uUUyGqjRXrly3a5rEyRwb&#10;AH7+kp0+dtKOHzpsez771D7bttl2rFluG96bZysXzbTVi+fYygWSsXO1+s+bbmsWzbMNyxfZh1vW&#10;CUh32v7dn9jhvV/bGTzAV65ZcmKqAO2We7BvcXzZAVDdvl3oAEhWTHpGtm83UwH4NIsX6FNUIkkL&#10;y01qKt4C6PO9mg7fpXozuby+n+yg3QCghiwuyAMAiwSqgVQGBHkk0yYogFDqY4IUxBMCsYNHTule&#10;JdoZgSC2PcDt7MVrDoKwdhY0FrArWsh47ZzAkIwMKsZQ9ZtS+9t3fq6Fs59XFmrWqq3VbxZmb9Ss&#10;Iznbzlq0DfemWo1atbavv9pjgzTmW2ucdunZX4BIb5loT5EjFfStOvWlLlq5bRBP8Vu1m9jKdZst&#10;NzvX60WSAjdz2mz7l9++JoDrpAW8j4PdlHnLnN2xsGMGGjttoQ0gjZQioS+dIURZwMYAKMxUgBWS&#10;OWTDD8BritvlcVAS+wco9RT76zWELJNxrt66iij00Dm0j+kjwtDL1R3VnLqJIeJhZl8ALuqKSjOE&#10;r6AUMb3hh1iwYp0zQzAHcsQjWAL+wPhQoshm5DmVqclICZytaxyfkMYoVD6PY5U4YmKRCdym/BbS&#10;Gvld4yB9OXfstvn68JJVVHFd5uWj6RA1bvpCZ3QgMD/ODgFCihziTCBthTg/AqORvuTY0TV+or63&#10;WowHSY3zweONdKGg2Z3E2qDBnCzghwxmlQO0qJHWSfIXGUsD8zGT51pfAVmn2P66QXiFKd89R/R8&#10;hkfJswJxEzCw4qjAu0X0OhQfIy43g4hyWJsnlusGE/mO7XC3BtmP3/8oCauJpklzStKlfpNG9urb&#10;tSwqpreXMArvEmv09uUYu4h9Us6+ax9KaPW2sA7dbe78hXbj8kWrLi+34sICKyoo8QKUBfmFVil5&#10;/P72nRrctCHsbW/Vqm/LV63XRMh1iQvLY9JgM+IxZAvEIZKcKqYoMPTXtaqnSPZdluxiYp08fcFO&#10;nDjroTEY+GExeXkllqfJnKvJzWOOPxaLDZQ54MH0kIIhIMAOlp5+W8dCGI6Y003Yo2S5JjuMh31T&#10;iDVF7DFFrCVVDMsbtothpQsY03R8yXqd5945TceXKrBIi79pKQlJlnDjhiV78QUde8JNS0tKsfTk&#10;dG239NkMLz5wi2wLbbcBrGw88AIiPQJgVMlJEfje9CIR/L6OA5DjUcdEu1BypRPFkilCmpwqsNa+&#10;sH8BXLA6WFxBgYDs5TmTXoj05bp4ILk2rg3XBIbIlqP3+D65wLd1Dc8L7ChCce78FUndC87qMUvQ&#10;AuLrA8fshO7HGYHgGTFEwC9Bxxenx9PnLrtUvqD3Tpw+r+ub4Y6s8PZR9lrtutamY5Q1adHSfvnr&#10;37rT7F/+9/+2P//zP7c69RtKCSRYdUWV9R88whpKAjMP8K4ScI99sEW7SGvSKsI6du3pmUkNxCbf&#10;qd/cPv7sCysqkvwtr3IgHDh4rL1et4lAtIvAb1AQFTFinKfCIatRX8TUYbuj93B0r4E+t5iTHaSq&#10;mG+oNwCPEBXABmAhMwNliH1wPHUCNf8mzaKB01yRE/qNDNWcwXE4xtNN8UD36D/K53C0XidFdMiY&#10;6R68TFgLJGjIeGyMUpDCFkAaQKM+ACoUwKIXCUyO48EkB7jhlwCUAUn2gRNk+YYdzg7xU/BdQI8u&#10;dkR/0N+EFFnYIBknxAlSybrGZ18eki5eY/1ER9khgAcbIwSF1QJmxU75cZAe4OLHV27aIWAkUJke&#10;nBv8OUHOVF6lY5tL4OWbXR4TeY8htOfAkRYWHu0XN1SHjIoYkd0BuLH+/mCtPH0Ga/XrgGeqr6ey&#10;EcsHOPYVyFG1gtxa7GsxvV9+TxKB44JKQ+Fx+WM7JCyGJG+YJAHSfYeMN5rR9NWgirt82b7/9jvL&#10;y8q23Mw827XzU/vnf/1fVr9xC4vUTWobqUEhkO0oCdyqQ4xL9u66uV3E5rqIEYZFdLM+AwZbdla6&#10;PagUC9Qky7udY6VFAiOxiNLSMp+w4RpctRs3834Qw8dMeMnuMixR8o2UuDgBHNKKCUQ4DEwQGXWd&#10;Igma7DhErglMzpwT+J255AB15swFO3uWvsACEzEfryEokMOmeVsMCgBE0oYekbvIOzaa+1DaiaKr&#10;XhVGwEEzpUT9Dr1ucbhQIy9OYOh18wSMNzTx48VsKNt1My3DWViQq5wtEA6+D6ACMABNZkaeZekR&#10;Z0MAPHn+GjGMbBnY4QSef/w86WeAnsCR8l/x2hLEBikScVOLhVdbFsjStAgggamyAYJ0cAOEHeC1&#10;AMH6CrR5tzYkrX4jg9/UY7buEUDL9UAqskBQ8KBYLBF7H2DojhAxwDTdi4uSsVzvJAE3+duA2pET&#10;F+z0+Rt2UCzwsOQwbJBHmPxFMfVDR8/YKQHgcd2rM3pMSEzxBWLcxGkCKimL9p2sbefuNn+R2PL6&#10;bdZHKmHAgAE2WcqI3/rP//Of9u2z723azLmSsC20aI8UIPWUIunkRAGnSEs9RxI3axNhv3nzHX88&#10;cfy0m3FQATeuX3XHSTOxRQoY4FHF/NNFAASJoPo6MpUAbBbzdjoePMAoMSrBwP5QgcxrlBssivhB&#10;SBBRINjqQgTGW1cIvGCPSG0PQXNv8HTNuUk+Z2njGdkNe38f/81ROFjE6Nj3WClJQmUA2LFihT0F&#10;tmAP8hdnJrIXhUn8HiY22B+KlNdhhrw+TaA5VwyS40KeA5LYAymYQLUYsAvGyPtkikwXewUwOZca&#10;lKl/Twjpul3sxm11WgmGTZjmjA89jp4mGwQUBgxBXH4YpGXHrAwcDK8Tuc2PrNssPS70nSdwpfkQ&#10;xQSiuvcWgxriFx27Wi9dLJgftJuyQLA6Kr2QatZC9B7WxqqCN5hsjn6iy207xfoKRZ4u9j/sedgN&#10;odj0SuUmII0Bri49+rv9ZICYYQ+xN3J6W0Z0tpECort3iu3JoyeWowmcl1tgC+a/a3/79/9gb9au&#10;b41bhvuGl65dVHetuJF63slBlUTvKNKYonva4LGT7LOPP7ZrFy5ZVUWlGEeBFUpuFhaIfRWVemn9&#10;KdNn+aqPdI4VgO7+6oBkW7pYww1NGOrIwf4C8LuZlu0hFLC/EBO8JIA8Hycmcjle37kmYLouCXzK&#10;TooFxgu0MiWp6WMM6LphXyyIJukUAw09901/e9VpbVnZAih/XX9LYgJAsKxkbIf6bYDv+tVEtyld&#10;FwDGCxhd+ur36IGLdE4T8NwUIFFU9CabQOIm8hm2qOdsfI79pgrI+RysMpm4Rz0mCRh4juxNZV+6&#10;JhQp9R4dev2mwDCVPinaB2wwSUwwAZD2z+iYkOsCJXJ3OQ/39gL0OueA0ZU6u0wX+MBUs5DUYnwh&#10;VswGC+Rvvgv4AZpUgeE6XWIREhBf0/GcE8M7JbZHsDMs/fipS7onCQLC6547f/6SGLMY6imB3oGD&#10;wd+XrybZBS0iHM+a1Rvtf/7LL13Gtm7fzcZNnm13qx/Y02fPX4Y7aRF98MSePf9O8vWh3S2rsFEa&#10;o+80bOmZRcyHtp26Wwe8tZ1jNRbbe0/phi3a2i9/94b1GTTUg+c5PyqEHzt0xGqKTdZq0sLj+fDo&#10;DtV8xh5IyEv3ASM01weLeGgeSnH1GjTaYgRMUVJn1CWEnJDNgUxlbtPHZvC4qTZOkhg7HowQWYwZ&#10;CtJDVaVm7TpaLZEHGoHBGoMwt0nO+FB9kB7ICjnQ7bv09t9AAgPQKLSeg0b475GZgjSlYk2UMIIw&#10;GDAJ8xZyFwBEyhLKhXmOqk+08MQJQxdIiBjB2M4Sl23wsBgyW/w6iOChVqeIBcJAwbAaX+495mWj&#10;YDc9Bg53ZMdFjS0QKQkDRAKTDYI25wDY+TiBnR+w/sbTy2dgkqA0ILmQ1UPvY7/r3ANPb48gHU0b&#10;VXA7dO3rKwFoT78EgCZGzKpjTE8BTC/31uLN7TFgmMtZwkmQ3KwurBYUN6VYJDYSOmr1HTreIiiX&#10;FRFpbTt2tnpNmonJdbXBIydYP61CXp68TXs32m7Y+L5W2WcCwQqxpHxNsnSL7RFr//brX0ueSDJI&#10;Rrej+IFAtpUGbXinrg7c3khG12bQ8EkeAd8uupdW8mX28P49u19ZLTDJtoK8PElh2FaxVd29b3v2&#10;HAjYqq5vT13fZSs3SNamiCXcsHMCM8ph3RJrg+3hFQ7JYB6RyRjUCcC9ciPNLkoGXxE4HTt22r76&#10;Yq8X+cwUg8OulS8ZXJgfTGaAIJB5JTq/wNHhck+TMQ/PqD6fJbZIJ7oQK4OBpQLCAmAafido8gNG&#10;1wXOMMBEMcCkeDEvHVeCNgAxxMYoM8/nYYuAJSAVHx98L0HfA/wSAZOrAvvLN9yjfVmPvl+BYUIi&#10;n9e+9F1AFUbnLFWPNwWOSWKB8QJmPKkuffV3igDxdnqu5WYB/Pkvzw9TgDYxwRwtRLBhZ7g6N4pd&#10;uA2UbJl8HgWAmA4cBMu16VHML0/ACeieO3vVnUBxut4EsuPtxaN78OhpD4omjInA53MXJXUFhjhK&#10;sNWe1cJ28pSksRg7JoMrOtewVuH21jsNpGoojT9MrDRfgPdQx5BvleWVHo6Tp+dV96vs9z/+3g5+&#10;uc+6vTTlIIEx2TTSgtxKqqh9TA9tsQ5cjcLC7bdigGMnzdA50hi/xB5WP7Z1q9bbr16raQ0EkERU&#10;oIiQvCzCVKRpFt5Zz4eJlAzxcm/U/mN8A2wwRIq0ImUpXjJ2msb7mMk+7gFHbOJgBNLZmZpUIo4O&#10;Oti1kdoJ1xykAkyPgaMdIClCCvODVQJyzBvCY0iVixUQU5EJhgrATZkd2AIxUwGASPKA/W3W38M1&#10;J3t6Khv2vtj+I90zPNuBcItY4XoHbXKQYY/sDxlMgyWcJURzAMizlqyx2cKo4ZLusNoaH32+z4OZ&#10;8cJga8CAiccIbw0GTCpHQH3ZQggMI/Sgw5crBODnYS6L6NG72Fkjzczpw0tZKho4B0HP0vtjpzoN&#10;5uZibAUIAbCYXkMc9GJE0weOGKdtggMirIkTh6Z36NrDbxTvDRD95n1WxlZidfRK8MRyXexoASzA&#10;iEd44MjxAuTF7pZnEPQS0933zRH77sWPbjMp0ESIu3TZWrcLt3fqNRQQd/XVjYsFK23cMkLXBSPu&#10;BHfS9Bk6Stdhit6fKDnTxUZNnCo5elYs6IaVlQBCBVbMfgsK7X71Q03kbB1TD4Fld52ngL9zjB04&#10;dFRS+JadF7hRCAHGB/ghf92QLoDhEc8wjhBCKnifNCvsS2fPXLR9ew/aeTGONE2yzAwBgCY+oBey&#10;aVHGCUN/obbiwnKBspgP7MiBotiBEcnMYyZ9iMWSYJM8wtoCSSwmqmO5JlkcL7C6LkZ4VUyU7YaO&#10;JwR6SOckGJmYW2gDFNlHwPZS/XMAIJtXUtbf9OOlYjGMDrZ5gxJhAjfkJwCXCJDqMxwDvx9/PdHZ&#10;UgrOEoF3DkxXDDZH7Bc7aHAN9Kh7miOWm5kWyHHk720KmuqzucQHYuvL1bXRYsBn81w2CwR1nTK0&#10;IF7WMV4VqOEESSBnW6DLfThxOs72HzopACT05aIRlwn44dw6fOyMFindRwEjAHlC9yZVAD5z5rsC&#10;ojbWrG1njaWOduDwKXv+7DsdR54z8yIphbJySu+Xawzpdy9csJFSM9E9Bts0zTlKvxHGRehMB4Ff&#10;G4pxaIxTNr9O4+b2TqMmtn7LTr8WxdpX5Z27Nllj8ldv1NI8G+zzDqVFpATOvO4DMOOQrz7E7XJt&#10;tbjTdIk5hScXsxRgRpLBxFmUtELZkS43TQQAG98QB1UADkcKxVYjuw/wzwOaUbF9BDYiMALLoNT+&#10;UH1vnBMYPgM4ovgAVFghjpOBY6eI3ExzyUsIDOwRRUnRCJItKAnGfKMu4aQ577mNcKwkOpJ9jBjj&#10;opVkeK12xQoBgzGGss+IaCFkBs83AdXEGULe+opAgWc15iwhTGW9g1fbzl0DZiY6ibMDcIM2Im2x&#10;/4U8MQENJRaHLvBUcZnpoBfYApe51xcDIxSXi8dBUT5nyNjJuikDPT4vVoDFBeIGgeicFNVyu/Ts&#10;Z4OctQWBx+GdegQXUyshFB2GFhYeZZ269XHqzs3tJWaF5xh3PNSafVMIdZhuHq55tP+oKTPd2DpY&#10;x3DjRry9eP69JkGBJkCBffHFPqsl8GvQvJVXbsaewULQTSukp8L1Ha6b3FeDpZtuwkDd/CF+Q9pJ&#10;Bv/76+/Ypo3b7dsnz8X47mkiFjmwlhSXep2+Bw8e2YpVayWj20qej7C369azabNmaFJlCvwoiJpq&#10;FNKkOjSSN1WSLiSFYYAERuNFxE4IAMJCKJx6HjuTJh2glK7Pw3ZggbA/GA7bzywwcIo444EFAgAC&#10;QuxhyObAKxwwQViXS1LCaATMiZrQDnwCQRwlsELAKkEAHc9zgEkgRfMm2BpSGMaHVxfgYz+wwLhL&#10;8V7XMPElUOLAADgBU+yOPIdV+ve1JQk8r4t9XdN3HATFgFPFjLEdZt8WmAmocsX8CsR6igrvWl5J&#10;teWVVltuYaVkfrkkfqGui5ifziknt0wgWWrZ2vJwjLDladP3CsoeWsHd55Zb+cIKyp9b6u0ySdhr&#10;OscEP44Ll5PsrJj6dV0LHCBnLwZFDw4fC+L9CITm3mC35e9zF677YkVz9c3bPrLGrenFMdreqNfc&#10;xmmePLj3yIqLi8VIs3WvtCAVFGu8lNiLF9/ZnYJ8GzVIykKLPfF0kAHGG7K1nUAKECTvFhBp27Gr&#10;9xahtNY3R065A6kU73Vujg0bNsrtf5R/x+nBeCb4GsZF+00AhsmPkuI5yqaLGCeFGLpp3BPhAbOj&#10;GgwOC+QjzkVPKhBDjBEQMa+Z94SbNddvkTOPkwMGSAQF5AaAc2DU82EiDdjjo0V26GZHggHscoAI&#10;CvMWbzBOTI4LvIHBQZTI2R0pJgj24D3u1neEZ4dRDRq5DFBiAxwuNkqANUAHQ4XUYbtkv+yrjx7J&#10;SHlXIDlIJAzyhpKtMVrAADKCmvTKJaeW5/wg4Bd4WhZ6PS12CsAhcYm8xggKOLFK8D4ITAgMTg9Q&#10;mxNBm6PRCVQk7icqtre17hjlMpfvAySsKlRZoXcBjWOipf1pJQmDo+AB7IsLD3XuqJUPu8gQrSK9&#10;BYAUlOzaa6i+P0JSuqcYIgxyrNibQGoUVTXIJZ6o49Tqpxsxe8Fiq7571x4/euQVYGBBi95bbf/6&#10;q99YI0kGVhlsipQpxyTATaeSLg1rAMHuLsmDeMReQ8ZoQHa1FavftyuXEgUcdBPDiF7ioSj0kvj2&#10;6bd26dwlT2jHC47Nsm2HTnbi+DlLFzu5IcYD06MwAqDn3sSXdkAmEpORjQokJOIDglSUxhNM2adL&#10;F69JsmU5AAJoeIJ5DBwg+ju0/QnzC8X9Bc8libMKLEvACwBiK3TZKEmeDiALdG4KmLDpIY0TAUUd&#10;YxKMEIASgFFpGnYWD4sTcCQAkEjgG7wWOFIAMVhiivaB3S9giUjaAESJ90sV60tPhQFKhjsDDfqk&#10;wEjTxeYyxHKyOPb8CgHefYHXCyup/MlKyr8Ve7snQBMI5gkAM4osK63EMnMe2u2iZ5Zb/Mzyi58K&#10;HJ9bfilAp79LBXqlz6wgRwCUEm9lCaet+PJBSz7ypV0+d9GSdO7I8+OnBHCSsVR/Pnr8vMtc2LvH&#10;+An8eMQ7j8eeQGnuX4Zk+dVrKVIVndwDSzolpp3bOXletPZWRpbAO1fAV2RU9S4vuWsXz5621BtX&#10;bPz4ydYgrIOXzeo7fKyDiLM0KQjGHfMNJkeh3rfqN3FwOq9jKBALrr53T/cmwXoCkFJN5K8DaEhU&#10;wksgByimUFgLQAGxwf7XukM3t58PklSFuAAkHsGhOUx8HvvgNb6H6Qp5CgPEd4DygvVBFgBbiELL&#10;DtH+HFDD6YNzZfCoaTZB4Dp68gyRh1hnh4AocwwsAMz4HX6P42Jz34LwB0cGXmPsizhE5y/dbOvf&#10;3yPyttE90BwrJI74ZI4Zkgbx4fkgHfdYPY4XrmE/JB4QHMNZUmPm/CWSqqu0g2X64RF+0HyJ+DnY&#10;HijKyXLyIQmM4wNkBl1BePQ9F5MDpF8Anh8kNSwQNzmhKDBEDqTvsNECJ1FlMS0GRrhAi7gk+ptG&#10;ik63jIi2VpKWZH7g7SLXlwuFrqcQAl6mYaLMI3RhAD2cGmEaDL0GjrRhWq36aeB4mk+/YWJ70220&#10;Vo3BY4IoeIBw87Zt9uzxE0kFsQQNxDRNuhGjx9q//PI3Hm+F255jIwp+wIjJGmwwS4GqR75PsTDd&#10;WMrdE+0egPcI69pvkH2xd69Y5QurqryvwZ33Ul6XWVVFtYA2xyKju9orb9XStRlrXXsPtS3bPxXQ&#10;ZXr6FGAXsgFiaPdAaG38Te1AwmZ4H6ZB7BkVY+LirtsBAeCZk+ftFkxHMjbkAcbGRwMfAA7G584R&#10;/Z1HfBx/OxMMABFZnCMGmK3v5+Ap1YLg7R/FBLPw7KZJYot13YYdpmbaLQFhiqRvIuwPqSh2euPS&#10;FYuPu2bXYUqXr/lrV/X3DQo5CBiuC8jiBeApOFtuFVhKRqEl3yq0pLQiu3mrTK+X263sSku7rS2j&#10;wtIzKy1V2009T82psqzCJ5Zd9NwyC5/q+WPLyb8vsKu0ErHAssRzVn5suVV82dvKP+5uRbv6WsnH&#10;fa344xFWtG+OlZ9caWVHl1npwYVWcWS53Tm+2srPbLW7Z9+3yoOT7P4nbezxBzXtydZ/t+Kl/2gJ&#10;C5raxVOX7GpKvkA81Sv4sOiQMXPybJxvML1QFRiYH0AIAF67Lrauv7PExtau2Wa/fuMdz0Aia+OT&#10;Tz+X9P3WM01YZAoKCTwv0IJZbfw7d/qERUS0tUgRhG59hnqP6TFTAnXVToyJcYikxc4GoEQRWtWg&#10;sQ0YM0ELSbqXOnv25LEd3n/IWrbTGBX44vQbpXkMgWH+MU+jeyF7Y/+40MPgUH19Bo/1hIO2UbEC&#10;yJGOAcx/5g6mK0ARsKMXCHgAe8SOSMc4okYAK8AOMxGpd0hhfofMLgARdoi3GFwYNHqCDRgN0E4X&#10;PgC2kx3YcY6wX46XuQVLC4CbVrjzHAgBxD4iH/Q13rCdGqVHbf6KLR62x77nisw4QRPY8R3S83Bc&#10;InknSmXi/ICoUaOAxxrv6gsTZ87zL3TvP9QvMrQ4VqsEO+BDoC80EqoMMyQqHAYYBDIG2h8Ex6ND&#10;7A0XA/sBRVEBTMAHTxQA692ndHJIVy4StjEu2ij9Jo2k8Q7DlAA2It0xAkfA7HRceJOn6eTIaewu&#10;WTpQFwFWiFxGXtKvFMMsKwpxT7A0LnyvIXpvxDjrPXiE7d23z148e25Fefma2Lft3Jmz1qpNK3uz&#10;dkMHTSg8UhvwGziSIguECwx2lz4DI0IMlOOJwBCtz1Fckring0cOCxSuinmkW3FhsRhgoZUWEYdW&#10;aPcePBbg7bTfvfm2jmGkB4Oyah4/c8XDYrD9xQlMeA77wwYIKwQEU9KJG6RuIDnCaXZV7wGAtM08&#10;fuy0nTh6Rr8LS8pyp0ZOTpDVEnJ4AHB5AKLbv0rc7nSbgGDJf4KAswWGtyUHs8WqcvIlJcWicgrY&#10;Ki23SK9JJmblVVimZGTmbbGqjGJLE3jdvJVviWnFlpReYqkZ5QK0O5aYXm7x2hJSSyzhZrElp5Ta&#10;zZRyS02/Y+lZAjW9l5ZWaqnJ+ZaaKCDVuWRI/uZcu2a51+Ps9uWLlnHuuKWe3GOZp/dZ9pl9VnB+&#10;j+Wf+cgKT75vRUfXWPHBZVZxYJLd+6KLPdrV1B5ve8UebfxHq15dwyqW1LCyd7XNr2El82pYuR6r&#10;9Vr1shr2YGUNexja1vwXe7bhr+3J+r+wZ1v+wV68/3d2X9+/NbGGXd0wyK4lFwmws3UPAlvs3gPH&#10;XfIig0+fvWJf7zvim4e8CPxC3mHAL1H3gWIJEZExbqp5RTJ1xJjxYn6VuheFuva5WoAKJdtL3O6X&#10;p8WSmorpyTctpkdPq9s0zGI1tpngEyQzGXPuDNEYB0jqNmvlOepttRD/j//9Kxs9abKzeOy8zx49&#10;sQ3rN1q9Zu1cVvYUO6S8Pos5qW3YwJGcAfD1dlsei7szMM0Vkgf4HlKZ+clvYwoaNp4CDaM0/8cI&#10;E8T8NBcAG8cEASfzjD7FvM9chkQQS0zgM7+FckLC88h8atG+s+bMQGHFXJu5QBL3Jch37NbHPcoA&#10;LwAcAjFS5qib2E+4Qa9tyBiMEnBb/8GXtmBlUB6PAG0+jykuhFkwZGoCQN6miqDRzQ6MggXSJ7nG&#10;WJ3QqMnTXAYDYtgZmJxUNQ5y9ILGLIAW9JQQGbQzAIgshaJzYoShcMB4YTBIchIcFIjtoCRp3V8X&#10;n56c7McNs30GCmz66cR1I2L7O7vDsNlbN7uLLhAeM8JXYIJU1O07ZKTb9kboZg7RyVIJuo8YXw8N&#10;EMpTEZ+Hc4RHLs5Y/T6Ok/Zdu7vtIbZPX7t65Zx9+/y5mE6W3RIr+fzTr+2NN2va67XqaYB11wqr&#10;1VXH0q5zjL7Xw+k4NlGCsgdoAGFrwKZBnjAynZsfpZvSsUus7fp4l30nFnhXrA8jd2GhpGduvj16&#10;8EQAJkkUEeXfjdYAebtuA1u0bLWzO0+fiktwlgfQwfxgFKEqMdgJaZ6eJhl4/tx1O3X6ggfoHj50&#10;3PbvOeS9bpPEJpGI2XllArEqyyu+J+n3wPLKHll2yQPLKXnkUjBbDOp2/gNtD/X3E0nDZwK+BzrO&#10;u5Z7u1RgqS33jhXmV1pRfpWYRYXlZ4stZkk+i73lpAtA08QSU3MtKznVshJuWPaNy5Z56ZhlnPrC&#10;so5st9yDay1n3yLL/nKG5X81yYq+Hm/FX42zgk+GW+72fpa7sZPlbwizgvWNrHhtbStb/YYVLXvV&#10;8pa8YjkLfmm58/+XFS78Zytd9r+t/L1/trIFf2tVS//K7r5Xw+6v+TN7uuVv7dmmv7bnm//Knu/4&#10;H/Z4+z9ZxZq/sGKBXemSX1j5sl9YmUCvUtu9VQK/NfreWj2u+4U93PBn9nDTf9U+/tKebPtHe/rB&#10;r+zRtn+yO4tqWPKM/2XJ58+LdVZ7I6WTkpYHjpy2Tz7bL+CTvH3J0KnwEqoIQx7wkeNn7fDR03ZZ&#10;IJh1u8j7+FKsoKPGR/O2HcQME+3h/ceWmXVbCxQVvbE9E7LywH766Qfbtm6NhbduY61ahwvYuriZ&#10;pC8OB7EiTC7EyWHL6yqiQQgZcrhRq3ZSFHVt3bqNVqyFrLCkzKrv3rOZApN3Grdy4EEqEzqDd5dx&#10;G4SijHEHCvvBzoec7CHAw9zDnAT8YGPM7SDXlx7bUwRAUlNTgu6NeIkxSwEq3UQaCNKu36y1m6CY&#10;E+yD/QaMNUb7G6L51F3A3cWPIYj97eugS08dABi/AKDWU+cN5qC2YIM8utwWmBEnSEIFnmKCowHj&#10;4ROn2ig90mQpxEL5HiQN7GkT1cMXEI4VOyYYRdLHKAElrLDGxNl0WlouwFpk0/QlDJjRPfp6aAwn&#10;y5ewGXBQ7JgdYM8DbQPX+UiBBGV0grhBnCeUtCH+ZrS0+eRZQY8PkBkv0kBdOFhQ134CODFOVg7Q&#10;nabhrTt2FpBhJyN0RtJTQETBA5wj/XSRYnVBGRR9BonNDRwjsJvgMXnRAtHIboStdLaITjEWJXbG&#10;ABo1cZ4+M9GDQMMju9uQ0eO0Uhba08ePNBDFgiTvFi5Ybq++UcsaNG/phlnYL8fatR9peUHoCzeo&#10;W99h7lwhrAfPE+fLioWU4GZiAzlxLs7oLIcHspAKI+4NLnEZTIpa34FDrUmbKOusAdCgaXMbOWai&#10;HT99RSxDjE5AeD0h1SdY3NVE/Z3u7CPwDEteSXJSSfqiJNmZ0xc9Pe2sHg+JndC7Oe22JH2emFtu&#10;tWVnCHhTs60wLdvyb2nCSeoXipnmJ123gutnrejSASs49YmVnNhsZUfmW8X+qXZn9xAr3dnByj9o&#10;axW7OlvFx1F2Z2dbu/txB7u7q6OV8fqONla+LcyKNjW34i1NrXj9G1ay8rdWtPTfrWjJv1jZkn+y&#10;8kV/Jxb2V1Y698+tdJ6AaGENu7NY7EyPZWJlRbO1zQweS8XQAJ5yvVc0V6zt5cbrfK9cgFYh0IPZ&#10;VcHcNvyNPd3+P+3Zzn+1x1v/yRnc43V/ZtXL9Rn9Rpn2xfcq9Fi1VKAnAHy0Qt/T+/e0PRDLeyhA&#10;fCIQfLTxr+zx5n+wpwLS+yt/YQXT/4slfDjLksRkL7on96KdEEM/ePSMV4A5LsmLs+GsQI9A5zOS&#10;wcT7nT171U7rPhw7dc4zUdav32Zv12+iMTrK6jYKs+Wr1tm3L36Q4tACIraHIigqKbE75Xe0sIgN&#10;5pCVk25vvfWG943xEJHZi2zS9LmeDup56BrfEAzi93BmtBWbatiqrbUQWB46fNoKcwqsrKzcFcfo&#10;4dgQ21snqRIYGOEyFFgFsJjDKJbWkrmko46YOEfjd6gYYxsBIna6cS5pqeCEDIVpBSzsXYHfPFdy&#10;zA9AD3bIvIDQdNbcJWaW5mEkEACCmLHqNWmpR4q9zg/y8KXAkOHkGQOEACxKjePE8wywAvIAGaSL&#10;OYa0xUbJPMRTjO0uJGOpOjVQcrq/s8al7gzh+DDNEeNHUgakhjAgHCgUoIWgER6DaW/GwlVWI6CO&#10;oPlU98R2EvhBV4mUDgyIARJzILA6JDAHCDKDwOh3DpwDRGtzANDfIeNmeL4dBThhiyAwKwksk5tC&#10;MDNlrEaOk0YfNdVtJTQeonIKF4uLiGcKewjZIVO0j8ECXex+pNZRtIFiCF21yiGTiWWi2ktnyerw&#10;zl3cm4yM4Dsjxkx3V//cRYvt2dNnVnm3QoMu05KvxVv/AQOtVoOm2gfd46a5kZQyO9hMgmj2ib6i&#10;IQVw35MfDDgPEovlvLl5nBODMrpnX9uzd79nmNytrLL8AhoYlYpNCXSfPLMPd35iNes29WNp1ibc&#10;We7mD78U8N22eKRvfLKDH4UNbgrAkMMwQmyEsA2M7Rjh6W9LVzmM7od3bbezHyyxjK+WWN5Xc6zw&#10;8zFW9nFXK9na1O5ubWRl2xpZ+ZZ6VrHhbbGkX9qdVf9oFSvEqFb8jVUuEata8l/t3or/4jIRkIA1&#10;3RfYPBJQIBcfCTTu6TUArFqgUiUwKl9Qw+4KcAAegIaN7wFSVfqey1Ger/6FVa35hVWs+oXdXfHn&#10;VqJ9lAicSrVV8Fv67F19jucA3R3ATvu6q42/72qflXrv4boa9lgs7tm6/2bPt/yrPdtR0x59Emb3&#10;JYMrd7Wxko11rGxDLStb/5aVrP6Nla//nVVte9uq3q9l93Y0tPsfNrLqDxtY1Y6mdv/zKHt4SJL0&#10;9BKrurjVt6L9MyxhYz+7duGy3Ugp9AIGZy9S8CDdr/tx/c21p9oKjA/Ze/jEWYHkObtw6bpdkYyn&#10;Is1V3ZMmYREOWEQvRIr10LiqoqLSsgR2mCaKCoMgecKwnj96bBPGj7NuGjftOkb54j1m+mybLiIC&#10;CMHaCMXCHAVoEPvarF1naykm9aZAlkwlvO8F+UWBcyUlwwvwRsT0cWnbVmqGToa9NEaZ32Ra4bQj&#10;tI3gYOYospLWnfWatxZADncmhdmKOQ7jg1EBKGR8YfJCnWHq4vVOksueQNF7oOaZJPv0edaxax9r&#10;3o78Y1JcCbIe4+lnKDeiKoj64Ls0UWL/SFS39Yl0QLZgq0SYEIFChhjzENADkDkuQJnPsw+kMz3F&#10;6RtCeIvHJ3v2yFpnjQB1qFADwE5WGmX1wTVwarIkcQ2aoLA60KOApGEArXl4pIMdPwRw9ROQ9B85&#10;2QOeiaFxQNNFwIiJZwkboK8GAiLAAgcKNJNG5JSqwnMUgOYkl60jdGOx/5FbO23OSrdRuAtejKuv&#10;KDoFTAn+xK7XU5/BO0UwMwHKyGkSsbkAeHWxc+B0Ia7Jj0nvj9CNwj44aGTQ7i8qpodkam/b/81+&#10;++7bF26DuZV6285JSjZu0theq1nbRkoOjNIWWtnwbPcbMdYvMsnagBVAxyDo0nuAnzef4xpMmbNM&#10;zDla0qSbJaakaKDftgKt9sXFZb7aF+QViAVKloohtJe0bqxB2V20vK5WXtp64twgz/TcZSqJJFrc&#10;lSRng0hgWGAoKBpZfOlKsqfJkSJ37mqKfbNhgX3S5a/t8rAaliNWBWu6t+rPrHKlQG3VfxEICUTE&#10;ggCUqhW/cNCpEiA9kJTk+b11f2GVfIbPr/tLq5JM5PX7a/9ScvNv9Lm/EPP6c3sk2Vi95r/aHclL&#10;QOvRxr+w6rV/q+d/rkcBnfYB+N3T40OB1UM9PuJRG0AGaJaJ3ZWLBVYKAO8L2ADayqW/sGqBY+UK&#10;7W/V31j1yn/Q87/XMfyT3dv4r1a96VV7/H4Du/9JtN09PN2qruy0qpSzVpGbYyX5ku3ZpZaTclsy&#10;PNmyr1/X41XLT0mwoluZVijmW5B+S89vWXFmjhXdLrTSQprJP7fSu99aaZWY2Z0fLDnjrph1kli1&#10;rnv8Tc/goGMfDazOxV33Phvk/h4R+MH6MFmQ5gbw0d7g4hU8w6k2TQQCyUXZtgZh7eyrPQfs2ZMX&#10;ksXZ7vgg7IUY0TtldyzzVoaVl5Xapo3v2y9/86ZAZqzmRlBElHlB+mZ3zYf+QydISc3zuYUXmMB8&#10;2jH8+5sas2Mmie1neW+Yp4+f2o0LV6xDVDc3KVGBKLxTrMjFBJsyS/NY5APzEHY+yAvMjrkEcaEG&#10;J85IpCrAwBxgrhIOA3hgEiKOD0CBOQZBzcPd0YKXO4iMGOyxtoxrnCrMFccGgarHH+q7MFHkL7GM&#10;JDXAAvlNQA+2BkbAQnHEAnyY3TBBQbrWv/+JTRQIEtOHd5fXuWYAKsCI44P2G7BCwJKKTRw32MT+&#10;J89+z3OAYbJIYyQyjtwa1NGjtA0BynRUA0Cato304gIgPwcxRqhKYxU8MqDtQF1ADhLPFF4c8gY5&#10;YTycnDTlrjFCjhd1ZtUC0cnT5eRJbSPlzQOXB472R8pY4YGC7UUJ9Zu07eCpbGSCUOMvRoADa4Tp&#10;+UWiwfPISS9BdbLfMDYuCulynAtA3G/YRIHabL/5OGBu3LhmP/zwkyRqvmWkZtqnn31lr73+mrVq&#10;214AONuDoAkGh9VxLqyw9HEYrN8AfLk2yH/2jxG4p1ZmmOFISf1QaMKg4aPsmwP77McX33phyryC&#10;giAusKhELPAnW7xytb1at76OfY7nR7aK6Gir123WsaWL2WkSSvrC+Kg8grcR0AMASZXDMYIkpnpL&#10;3MXLdkHS+czx07Z/1Bt2ZkANy3pXALP6v1rlxr+3qs1/bw+3/Ivd3/rPVrXpv9uDTf/DHmz4O7u3&#10;4a/svh6rBGbVAsYHKyQh9QgYuYNAwHRPYAnbuyswva/nj/Q6ToR7+lwlACtAQ0rCBp39CcQq3vtv&#10;kqF/LSb4T1ax7tf6zTfs7vrXdCyv6u9XrHztW3Zncwsr2dbBSnZ2t/LPh1v5ngl259AsKz+2RHJ8&#10;lZWc3mZlcV9YyeUvrDj+oJXfjLOytARtKVacXWzFJc+s4O53VlD5nZWUv9C1vWtZOXfsdm6FZWSW&#10;aCuznIIHllfy1PJKn3ioTF7RPcsv1Wt3Hlnh3UdWXPFYoHfPCkvvio3pu5kFYm5adLT4kAJInOKV&#10;6xShSJbkPePlxg4dO2ufffmNGOBZD3uBEV6KIy4y1R9ZnOYvWW31W0T45P/d2/Vs7JQZ9vjZC682&#10;dDs72/IkU2GAhEb95/81H4t9esVadOcoa9y8uQ1nDord9NEYxrRDADQbiztzBO8t6WbN2nXwwqm/&#10;faO2LVy83ApytBCIUT559Mgr89Rt0koMrLORR88cGjVhmk2fu1jje6bLTVrFAgDYxRjngBrMD4AK&#10;nCKEi2EzmxrM4RmEoKzUd0RStE8YG+E5bcVCCeznObKVfHlsgDgoUWdtIrtZgxbhbovEtERcIzGI&#10;mIsgPyMmTnPiBYHAVgg75DexQyJbATVkagDIo9zmR7wwrwGIECAAGiCH7WHbxOGJ2Y73A6dRdzdT&#10;4XOY/i7FEETcxlOFKvgOcYE1KCxKbT2ClKGqeEkwkLJDViJi9whEpM4+TI4VAIMsCA5YAHhBLM84&#10;N1QO0uu8Bmt6bxXViskymeOGVhDfCzFKGnTtPcQlLrI3LLyzs7+g6ME4t0dQQQVgpARQ07bhutg6&#10;EbFU7BjcIAyogB0ZG6wi2EgojUUmCK9jr4A1juSEZy6xiQLjrMxse/bsWw16cl9TbcmyFfbKa6y+&#10;ox38J0ha4/jh4kVJTgPgfYfA9Mb6OQDe0HJfObVqErOIdxlABCSJ+O/Rb7AGeZ6VSP7m51B1WKt+&#10;CZVJiu1e9X3LzM6TvI+1DhoI897boPOLlcwe7bm+pHhduZokKZziQEiYDMBHgDRMkHSsC5pwcQLB&#10;bw4eExim6O9UO/BuZzvQs4YlT5HElMxENsK67gNskqEPxOQerfsrl6iVK/+b2N3/EFv772Jv/yxw&#10;+q3Aqq5Vbmts5TtaWdmuWLvz+VBtg+zOV0Osas9Yq9o7yir0WLFvklV9M8WqDkyxu75Nt/L9M63k&#10;0FIrPPeRFV7YbWWX91lJcpwVpd60wuQEK0yMt4Kky1YkECvJKbWiggpdn2rLI5Sl6LEVFD+xIoFZ&#10;UfkPVnDnOyus+skKK39vxcT3Vf2oR+L2nlpB2QMx6qC8l28FYn45+X4v3at9Oz/IDNFrMK38PLJe&#10;Cq0wn0Djct0DbUU0O79jJWUVnqdN6MjN1HS7LgZ3ThKXsldXdf0vSdZS/eWz3fsFfpSzumYHD+Px&#10;veJpcfQVoZ8zmSAJiRm2++vDAoRYr2reRpOuhRRURka2PX74xOg1zXG67a+YCtQldis91R49eir5&#10;O8X++9//g0V2ibZ2nbt6bCyFQFBl3UUG+gqwmPyYemK0GDOZOwkIazVoZjXrNxUof23ZWbcFrHn2&#10;oLrKPv/4E6vXtK3mS5SAWARCzGz4uGlGADJzl3RR5g+kBhmMgoHEsF8cLYANbIn3AREqsdAQnRzb&#10;nxXeSI3XyQL4wClIrGFMH+z04x10ISoQFypV128qWa3faSZC1bx1R/8sTA/mhj8A9haq+zlawEXt&#10;Ts4X9QXBwvQG4MHokMSwQrI7OBf+xpYHSNMxEsUKuEa/DLDm71YdSezo7bZTWC5tM8gkgUGyLxou&#10;1aB+FtkcODPYMVqZMBBSZgC12AGjbAAHqQsA9QWZf0bcgQ48XDBOZtTkme595X1K61N1gXQ4Vpwe&#10;/UeKLc4WEGqlEUhRmYULgq2PPGDygbl45Cf2F7h1FZjh/IAZAhgURhg3Zb5AcIrLY5hhh5ieDoZc&#10;IMJUCJJGPnOcrDYA19jJcx1sJk+bZo8ePhQIPfRA3JTkdL02y1qI/Y2YMttjGKHXACfnzT5YdTif&#10;gaMDDzgXk5WY38NxQ3ktVq3uBIBqIwCb7nTTZ8+1UydO2PMnz62sjAmL3QfDd5n99N1Ptmz5Knu9&#10;Tn1dO2KssI9Os3WbdwS2PjEMmB/5v0hgGCDgF3pODqrnoZ6Ns7i4eDsrEDy6cbbt7fbndnXaP1ve&#10;+qZWur21lXzW14p2D7bSr0ZY2Z5JVnJwnhWfWG0lZ3daycXdVhy31wqvH7Hi5KtWeDPdstOzBdjE&#10;B94ReIg55T0UUD2QhH9mhQIpgKpQzKqkTPJRgMUjwFVYLHDiseoPAqz/sNLqH62o8nvL0/u5RU/d&#10;65xT/Fgs7JFnXeQV39frdy1H7Csnr9xy8qncUiFAJEeXTI0gg6W4AJBDMpYFzd9L7ohNAWA0g69w&#10;2ypFLLKoSHNLIJBdKJZFbCPFKMgOCVIAKXZAhRe65xUX8r0y76JH3TzAMvlmmpjfdQHgJU/LuywW&#10;fvTYec+4wdFx9OQ5O6Lt8PFzYn5xbgMkFOlaYqrFJ9PSNMnGabwTnsFC/O9v1LLNH+zUff7RsnRc&#10;t7XgZUtx4HSrrKqy//g//2Eff/ihDeiPCtI4FmgM1fzqEN3DKweNm0F4yVjPQ4elxUrZMM5xFtLN&#10;rffQ0Va3aStJvFiv2JOTmaVzKrL7FRW2cvEyAU9za6v3IBvDx08Ti5ziZAF720DJWhgfZi3mJGCE&#10;1OVvxjRsCmYVcjhQLovoDRx9KBxsfTDEoWOme7tLgBrl53bAnpCPXkazdwgN3u8WAj7S7aI0/2gh&#10;27ZTjMAW0hB8p3WkiJDmi8cY63iYd4GZabrbBJHqAC74wuuQE+YocxGMIZAZIONvbIrkLuOXAIu4&#10;FzByjhcChzoko2uGABNGC5BOlmyusXrLTkdMkBhwIxwGJkW5bGQmTpBBYodEeROygo2CoGCKBeAk&#10;YIvuhbc0CE6kICkxf9MEKLMWSFILUHBfzxLagujE0XFjudDU9cPJQBgLIS/k/bIBijBCbBZum5s0&#10;x2/E4JEwLYCHnF+As5tHunNDho+dJcY3wY2tUPCeA0Z7UDa5yPzm6nVr7MfvvtdEKLebSYl29dJl&#10;69VvoMWIfrPSDYXVvbTDkFTNBeaic10maWAMFLNlBYTtQrNx30+YFhSDZJCSnTJw5DiXAoNHT7BS&#10;Ad+dMiZgsfcbKSnVpCwiWPWppaSkWesOkd6PgeONiIq1wboeR09esqTUbC+GijcYuQXo0YIxUaCN&#10;7Q/vcDyhMQnpdv7sNbt4NcXO7vvS9i8c4Z3Y0hMzLSeD8lgVlpVfbdnFjyyn5LFllzyx3NLvxbIA&#10;pxd6/sJyyr6z3PJv9fhUfxMmc0/ARDpZlYfSFJbe99jA7Ly7kpKVAsFqgWC1HqvE3vS3nheV6HPF&#10;d8VwBEiehke1FTJRYGRM/qBUF2wYhuZBwF60IPg7VLKLFELS9tgALTaYXpnAr6K8UptAUMwN4KIv&#10;Mt8hhY8CqmSweMEHMb8gyyUI9vYCB/oszKvEQbTCi8cWCXBzxQxT0rM8n5mMFooWXL16w0tS4fCI&#10;T87S9U4XAzzjYS4sQqfE+I4cEyAev6B7lGUZWQW2+f1dvvAyeX9bu74AradV3r2v3ysW07ulY9Gx&#10;5RcIpEhTpE6kWKyO8fU3a9obdetpfNN8fKy+18uiNO5JGugzeISnZEIGuvYd5KEh2NJiBDJIz9rN&#10;WvnYpDpOsdQGtsRKqYxJYybbK2/V10LdzwFktIgN8pnwMhydg7WQD9IGccHuTpFgHJMxvYe5qmH+&#10;Y/YKbISLPYMLRoZDI2Cjo/UYOB+69RvkNjaYYxeNffZJMZIGzdt59AZbhEAd8MKu11xgSNoetsYh&#10;mq80XqcoA0DM73YSUBE0DXghgzkO5hbvs7F/sGfqvCATbYLmJIwV8EYKQ+IgZTBHADso89VTf+Op&#10;DmqF0gkOJwgkB3McoF+D3rwYDzkpJj3UF93eVAgOepKDi6ubVQFKiZ0AgOOAuAAcNK8TFY7HirAT&#10;MjJwdMCesP+BuITKsIrgkubkyfMF4AL7n1YppCY3SheMOD7ADfsavwvKc7DcDAYatodwSYbWHTpp&#10;i3E2iN3EYwj9WAmSnOO2wo4xfQU0fe3UybP2+x++98mYnpJuRw8etLZUxmgX5bIeJ8+E6YuctYYc&#10;QEE+I1VyJ/uAA+xDJX6wWeCtJt6JQdRDwB0V00fXIsbadexiU6dP12+etG+ff+d2IMJv8vNzBYSl&#10;9ujBI5s0dZbbWllUyEFu2qajbd2xW+wi3TMPcIxg+yO2LLD9BbbAqzfSPCvhhqQXzpJrYoPnL8Tb&#10;13tO2LnzyZaaVmiZt8ssK5fg5juWWyC2lV9ht3PKLFsMLz+/XJOS/GDS46gTSGUUAYXAIsgWCYKn&#10;YVFstAp1gAKwBF7ZAhyvsUemCKlz5CBnk1ESZJaENk/J0xYAUVCYIV8bBQeKtAVgx2vBI69RwRp2&#10;F6pkXSzpCmD569r4m8+xfy/lRYD3H5kfzDEAUPbJb5EXzefZJ8yRUldUewaoKZJKUQVsfpTwovzX&#10;RYEf15i2BYS9nDh1yc6ev+ZskI3sD6TxN4dPepuCzyV9KdMWKdCr2bCpvdWgkYPq4wdPLC01LQB/&#10;P85ce/7iB3tw755NHDXMBvTra521+EVEdRGo9dd4WyzmN9+JAU4ElAWFPiI9zKq/EwWSA5q0DLdG&#10;LdtazQZNbfqcRUbp/5JCMcvqu94FboBU1tsNW1i9Zm3d40tITbibmwQeAj4UFiWwKIxAWNewsdOd&#10;GTF/ATbAkbaWyGScBaS6BTa4II4O5+JIAQ0ASVUYJCdeXogNBAXnBtWfI3VukQKgxi3aWXTsIOst&#10;4Gym8d1OC/3wcSIqwyYKWwZb646kww3z32COAZQ8MsdCbTLwJ4BJmJmoGoMTlh7PlMHnOCElHBvh&#10;Qhw7IAnYNW3byQkcBVbxZ9AuE/k7fT59ieYKiGM9mqRGEOsTJDbj4eRNbHik3HjJKd2QTrGBu5vg&#10;SCgpJd7xitZr3sYBhB/kIgA+3MARurDzl9IJbpUObqr2TbPksX7R+SxVlcnzxf7HCkUmB6soQc8A&#10;5yQhNdKXBOtm7SJ1kmNc6oLahM/gceJ7bQQ0hBvAojgejL4hGyFg22swnqiJfoGQvE8fP3lZ9inT&#10;tmzabvUbNdPA6qfVkDQ3XQcBINIWkPWbyjEL2LCRsChAsZEMvMax4JXDpc4gaNE6yp0aYeEx9m+v&#10;1LT+Q0Y4A7xTzsTMs1IBTLEYAIDy8OEju3Il3uo3aalr2M4Zd88Bw7zVKL19j52QHItPMXpcYGCn&#10;iTqM0AOmqTUXl+hZB9iiMOBTXgsD/cE9RzWREywtLcsnRw7ZHm58L3KGxW+HmBbgQLocRnkvoSXQ&#10;CIGXg4oeQzXzQiDFa7cFeKTaBTnGweeC94Lv8zxgb4Dcz8/ZV2g/IfBzYPS/g42ObA5WLzfAjwrH&#10;FPkEBPk8G78dAj82vsu+Q8/5PT5HW8sy2gTwfe0PKUzNPwrDUk2b4g2UrALMveve6Qu6pol25vx1&#10;OyCQC/X7OH3h6ksmSCn8q5ZwM9P2HjxmfUdgJx9mLcKj7Jevv23vf/ixff/DDzoOCsXedu8vrK+g&#10;SMeXm2sPKu/a5m077C/+7h8k/zobcXExmgcUFYXV+EKq8YvtuptYDHbzaIEVJAO7Gosl8rJO4xa2&#10;dfuHAbMtKNCC+tASdd87il3VE+gABMhFgIrvoKbo1YHTAwbmEQ6a4zgjiL/z3xW5IC2O9wEzGGHI&#10;2ddZcwnZOnH2u2KSE/1zXkswlp48fXRsI/13mBPtBYz0OG4Y1sbqNW3tZAUm26R1ey/milQGPFE/&#10;1Ndk38hg5qib14QVhK5wTDiFwAykOYVX8DGQfw+Bgo0i01FjzFNYNMeGrKfkVvPwaP/8aPap6ztM&#10;ShJn7rvLNwrEaeI0y4sp1AhcyWR6BGkwMB8YFx4UqC/UG9ACndHV5O02bhPujowuoK4uGJ8BSGP7&#10;jxIAjrCRQu6VG7bb4lWbHCyo8gqlHj35XV2kIX7Rw7V/XPowQVamKIEMYS/Y0PoMGmujJ+JlxXWO&#10;4VUror5H6e6WHTo7GEGTAVtaCmJ/43uEvQwSkyPwkosEcGJnmzZ7oRXmFdq96nuWnpbuVZSnzXrX&#10;fvvaa9q3VijdcDzbNF6H8QY2B1ZEAjYFzt10o8UyWQk9HkuDARDGi+VB08h3Da7R02n6xGAaaWN0&#10;gdevXmOXzpy2F8+/1YRmsucJcIq8/NH9e49s8tTZDoAsKsMErMjvtZs+krwNnB+AIIyEoFwA0ENh&#10;4hI8GJoew7CSc9qo2XdGk3XvF/v13jXv5xFqDEReL8wNkAMIQ9ViqKDM36EiCQGgBcACyPEYMCm2&#10;n5mdMzk9AjDY1QAmQIf3QgAHe+P90HfY2Ld/X++HACv0HMAKbYBgCcDl4EcAefAbwT6D77GfEAPk&#10;WNl36PVgv9r0CACWCPwocV8CCxcIhgCQAqJJWhRhgl5cQuBHX2GycLDBkvKG02k/PVhOX/S+v2fE&#10;BimSEC8AJFA5smuQEvnrmu/Y7AVL7YVYXqmkKKW3/NrfztKCk2e///3/tcQLZ21wr+42aMRoq92k&#10;lbXR/MFutWjlenf+EY8HILCYM/4ABVK2YEeoLdgX9vZajcI86+L0yTO6Ltg5S+zx/Qd2aO9Bj0Gs&#10;06yNOxDpijhGighzFfKXeY6iiZGqwsbWrR/zKVpjm541pKAG2RmAGN9B/hJYjPIJF2Ax90PlrVp1&#10;jBaLwxMcIzbaxG3yBG2jlpgj2PzI6cdmTv3C1iIqLcM7WaOwtla3SQtr1Crcwtp3EUhTzWWms1AI&#10;CHMHHAG4cLTgxCFbjNdHTRKIjcPmSBrtKAdRlB4yGUnLvAzFJbfsQNod8nySDdV149qyTXl3uVF/&#10;cPC4KU7KqE1Qg4OYPId0FAGKTgKDIh4TNDT2rNiBVEHm4gfaHOcC6OzVV7rQJU2rVK9glQoVO2S1&#10;GSM5jT2QEwQUCUUhghuwIJGbKrcR0ug4Q2h81FOAhd0A6swqgceX4GfADDYW1V371/tIgW79h/7x&#10;hiA924nC40EjSyRaNxIaTc0+HCPRPYfYzNnz7enDh1Zxp8LSUlIsWbJnxNiJ9nqtWlpRRup8iGmk&#10;/M9Uo0Q31JsViVUSmwSAN0yDBqZIKAH7htnCCLkJ2EcIJcJuMWTUNI8nbCYKPmj4SKuuFNhVkQea&#10;56EwbHn5Bfbs2XO7IGaBgwdPcCsxaSoGjxETp8gmUpeCqfScIBOBbmc3xeyQxDRVoqL0iTOX/TNx&#10;YoI4RI4dOW1nz1Aq/5aXtSIzAaDD7gbb8zaRgJEALZC+OhYBRcAQBWoOSMheACUALh4BHsCG/iMU&#10;XS3MFWg5wwqA6U9BLAC1UOe5EGAF+2R/ACMbhSLYL98B8EIML9gPDZ1o7gQgBhKW19jYH8cS2gDC&#10;APQCBhmAJJ7foLpziQCUDm9l2ih7H+qJAgCmpKZ7iS8CnKm0Q8UdmtMfO3ne7X04PPYdPKFrTUUe&#10;+rckW2ZOiW3c9qG9VrOO7plknVQMEpg+wveq7tmt9AzLEvtD9hIITxTAndIye/bgqQ0ZNtL+4f/5&#10;Z8nboR6OQe27sRpDFCMmqJjyU8PH0vBLC69Yzdz3AgdiTF/60QSmnVpNwpw1pt1Ms3KcOQJ2xtea&#10;pavsrdqNXYaSg0xHQpqSM3ZhZyzYAN9wyUieBy1fe2oLqqpj3hk5iWosLMQzPRoEk1iwyL/r84i4&#10;P1gWKoiq653EIJlzACDMEZMVv4fDpkW7aI3nLu7ghOg0EBvsqnPEtAaJQvoyt3BquvwdOt5JhtvF&#10;BVIBSA/1OYzzgiKphLFAFohY4VrwvGM3CrF2d1wgEoPfxwwFAAKOg12ZjnWGC8npLoDuqvMdrfPD&#10;N1GD6gkzFwaVIlgpoMcgMHF09C9gBaKqCg6OMVNEq8ms0GeoCEvAJYyOjlDExFGRhTAXPMo4H7AV&#10;Yt+A2bTp2NlXBmx87UWhATkqUAwZjQNjppe08oRqvcYNgRFiv6PmH6sVNpGe/UdqG+VMD+CEMbaO&#10;iNSKSMpNZ/99vk9+MDePlaNmo9a2fOVa+8NPP1lpcZmlpd6yo4cPWZvwCGusFYmg7WFaJeiMRXAk&#10;7ft4xBzAyov7n416hlPnvGc0ap84e5G/xg1igLAyw57bRHbXMYyyEbqBbSK7ClxH2Ycf7LCka+ft&#10;yZNHVi4ALtEkJjTjbkWlly+fPH2WVsUw66ABRLgAHeu2f/SlXbuRLtZxzc7F3bDrSTQuyvD4vyva&#10;6JdxAZai969cu+kBubTEPHr4tB06eNzLSHnDIU12jP1USPbWjwIYZ3x6LQSAhIjw6H/rMyEACZwJ&#10;ge0PQAuBk4OdV1DmPH5+PQC1APDYAK4QcwtAMWCJAVAFHetCn/lToGMLutsJuPDevvz7T/cF62Oj&#10;Ao4Ds46T4w6Yn8CvWPsC9Mphf2KQ7j2udNvfrVt53mOEXiTpt7KcMcP8KHxw+lycFzb95vCpP5a4&#10;whFF5ecLl6jXmG8ffPilj7U2kdE+4bEHHz911p49fa7jyXJQzczI1HFl635X2k8//cE++uB9Gz1y&#10;tPXqO8CdGKOIVZuxyMZrjlB2jXnhjYu0gBJ/isyDBQbMiM6Gs6yL5gcVk6I0Jpeu2mgF2cGCSkrd&#10;vbJSGzVqjP3qjdpu+sExyD5xXAbe2yADw/clWdtXY5dxiwQGAGFuTm5EUiAVzHkcg6hB5gEEBNs9&#10;Y5w8ZM4bCezRIlJ/vgiIAFFmn9cAwzYiJY3Dwq1h87Y6567WjF4mkqUoORQSxwOIUSIf1on5jHA8&#10;Cj4AVhCMoDI1VeknSa4GQdnYDoP4vn6a41SAmafrNdrPl/J4pKqyD0AehwjhPlxLbPUOntrv9AUr&#10;PQbQGeBySVXq+hPMjCcloJFTnQ43aR3utBy0xt7FiZNLCPti8vM3/XEpu8OJDRw+yYEQe9w4SUOa&#10;jiySDB4jqddzgFY5SWq8vuM1AHgkyBOpCWhR1w/QhYHCKEmpgRFy05u16eAyGQBE8gKug0dNtX5D&#10;RO11fOQJsz9uHPYC5DqsjFW0cZtI+/Kr/fb9dz8YRTRvpWfZjp0f26tvvWXNwzvYcGwBeL+0n0gN&#10;BlacOVp5Sf3jgrEv2DE1CnHaEAvIKsk14XgZNKwwOIwIlCb3eZhW8k5d+9pbDZrZ3EXviX3ecyZY&#10;WFSoiR2EYuRJCr/49ls7eOioZE0zi9b15QZiRxylBebMhUSxvZd9g8XwaLJDPJpXhZEUBvAuXxMg&#10;6v1QO8sjmrj79x+xy2IxaTpPGiAx6ZG/AF3QKU2gp9+nfDoJ+Q4c2vgcIIiTgtcANwAFMAPgCEUB&#10;hH5md8H7/tmX4PczyAWvhz4Teo+NzwJ2AdP7GST5fGD3u2vlAq47bvsLNphdCPzYP+CH5xcADJhl&#10;wFj9dwWuACBy14HPgTAAQc4P84AXbk3JkATGqw7TpqsbFXkS7eyFoKYftj9Pg6PxuRhhZnax7f3m&#10;hNWq19RefaehFutB1kwEYc3GbfbDDz/qGAWuGdnmRVgzc3QdC3TMBfZAi1yqpPYrb7xtv3u7tsYs&#10;MbSSdBqrRDjguGMOAAoQA0CptQCDvroAF6pqxKS5PrbqN21rzSJibPdX31gZYUA5uT6u8jNuWacu&#10;3e2Nhs2c4dGxDclL8D9Ah5cUEGHCM8dJUUOtELZGaToACNs5khXzEnOQlDKKnoIFHF+gDEdZSxGZ&#10;oMDBILcF8kjREAosEOJCAdjm4Z2dgXWQwqPGZvvoWD+OwDMbq8/1dVAFkJu06ehAh20fwGYeciz4&#10;CQBZTF4ca8DiRoql0t+D9NNxOjbCYehHRFyulJi+G9gnKc4ywQGQ38Gkh22fawm4QvB4HWCssWbL&#10;Ln1gqf4Y7wcAE+SkAaew8EiP6GbnoC+rELaJCFHYdpKwgEH3viN80hI0jcGT8jusZNPmLrONO3Y7&#10;IA2XrCNnj/L0GGJhURwIVBUHAwfKChQCFTw62CWwK2AEhWJ37xMUTCXanFQgUuCo0AJrHT5higbS&#10;HL9BMEZaWmLT5GYity9fuebhJ6mSPek3023tuk32Zq16Ls0Xr3nfQ3+CizrenUCzFq7ShcUZRC9T&#10;sU4dMw4XCjawMhE2BGhyEVmlYcDccFYd7JssBt16D7A6zcJswLAx9sHWnXb9arw9kewtLwdMmPDF&#10;dqeiwu6IJQyQNGrSLtLBc/LsZbqJsbZ45WZLSsm1BIKjxeji4lM8Lu302ct2XRKXdpAXLye5M8T7&#10;dsTftJMnLwgAD9sFTVx6+wKAzuwECoUCGiRgsAUgQel82KAzP73uLSUFMAAToAPYhGRrSKaGGJuX&#10;3HfwC4AuALFg47vE4PF6CJj8NZeoAZD9vM+f5W0QsCzWB2iJsQWgy/t3HOj+dAvJX8DPe31oQ/YW&#10;eciRgBQAvRNsMEHO1z2/qRlegp+y/Fd0TwgxOk8+rxYUFhcYn9f7E/DhiccRQgxmglg4FYdeeaee&#10;K42wiGgbMWaSPXr02O5VV1uGWB/55dSYJOD+6bPvvE/MpDFjbPToMRbWsZPbiSk4woQkLWzMJHpr&#10;TJMso1z8OAdETEGUlCJeFnMSRIPiGYBhszZRmnt9dYwXJKt1zfPy7PGD+3bxxEmrV5/y+GEa89im&#10;SQ6gHP5YSW1KR5GSNsIlH95eIjmYGwQNs+gThUESAIDiwdOSnwtXbdYcoFIUG5WbJ/pc9Rz+cZNd&#10;AcGusMVhOkPW4k3GAQPAddDWuFUHHXN7a9epq0v53jqOxmKCABGgFtQOpNYm0jUgQnwukhAaT18V&#10;6QFjxDJRgZNmk/kRtMHkuGgNAHjCcnGE4D0nG4vCzs4o9RtIe48pFK6Bb92FG4HTZJwfe42lq7e6&#10;RwTwgf4ChDgQWC2aCc3xcJEgDRj0HIQhVSsF9FcH12vwOAcijMHRor5NWrSxvqL0eHBnzl/p2RVc&#10;JFCaMjYwNC4Wtb9I2IZBclDtdWHR/qwiACTVJQInzAC9rwPWYInpOcQiOvWy5gIKKmHgascJ0zqq&#10;i459sN/EXoO1gujEYHEUUMA20EcDglS06soqS0tIteTLl23GlMn2u5p1/OJhKCYgEpvA5Nnv+YpM&#10;2AHyGfo/dNx03dB+1qhle2e2xCFxvQBLwI82mxhsWbGpC4g9h/Q5H7iSDK/UbGgzJJnvV9+3qkoB&#10;QD4tM5nUAhdN2u+++9527/7S3mnQQtdjhFG1gmTy/lp0jh6/4LYpAp8vXtaEFdDhpaTAKBP20hX6&#10;hEi+6Xl8fLodO3bW9nx9wKtEw0SQebTMdLanLdT/FlAMZLDAwyVyqdFMPLAZSjbrdQdDfY4MC0Dm&#10;Z5AKnAh8LgBPWBeyFlAMmFcgq39mhoAk3wUAATUeQ+AXeg2mB+jx+Efg037YsE1mU8/QgQ/GB3uF&#10;DQYMFTDmbz6LtxfnzB+9vy8ZJo4g2ndSYZpaimzJYoH0ZCG98My5q97hbf/Bky5/jx0/54+XriaJ&#10;Kd7SPVxor9ZurIW/l4/fqO69LC3tlttyafOZlkb3Oxq75+q+FlhpUZF99/xbW7N6rf31X/+d1WvS&#10;QgxltJG1ME6LJ1EQfTV2sGsHwNLTQ7mmaBFEcYQ2ABLbFTm8Tdp1FliOkopJt8qSEiuRinh8/6F9&#10;umOXV55p1jrS2okBdeweABVKjUIKAAyAwTgnG4KxS0HfNh26OGjMECDDorCZsahDWniEqVIYhLhY&#10;Kjc1atXe5ygkgLmM4yRMjBQw5X3mK8AGuUERtQjvaG/Va+jqiXlCkQgcmTBEUl4BSX4D2QyIEU8M&#10;22TOYXYjvhZMwvaO2aGpwBSCRjoqLBcWCMvlt8mkAXwbtoywsA5RToY6dQ+KKSO1qU5FHKAXRtX5&#10;QXScAU7XyZHjy0HDdpjsGCO5cHhWSaiGhUF1SXpmUkOVm7eLsnANhHBP7m/jhteuAIQmO1SUm8kP&#10;EbCITY3qFkSkEz8H8neVtsdVz0mEWvTRUi8oSBoge8i2hnRu0zHWmrTq6CfLoBg8eqr11jF2e7ni&#10;9R4kqSp5AcWnwACOCoB10cLl9uwxGQyllpksJnXshEVFRturNeu70ZQg51kLVtv8ZZtsIjmCAjfs&#10;fZT1IuqcCjmAPpIiCAsIOtkBlAwcArMJgwHgkdzYDVl9uaF4l5u262LTdTyff/qRXY87b8+evrDi&#10;MgFFMQBYYJUV99yOM3H6LF3Lnu5colxYTM8+tn3np+74uBBH6aUbYiupL431mV6RBKlG9gjvIYUB&#10;xsOHTnq5fbq7ZYkh3RZQAVIuhZHAAgOeO/D5a2JtAo7/PxMEDNmCxusBiwtAVMCjR8AxAFS+o33o&#10;eRHs8CUA8hhifYE9LxTawvMgDzcAv8Djy2vBewI8fkfHE/Q6zhW40Gsk3ZIlWW9KsvKcGD6arKcL&#10;eHi8eTPNUlPS7datLAckNt6jzD6l+S9euOIFZOlKR7tMJPC5izfE8ujOh4MjSQB4yr45TMpbnMf7&#10;kfN78WqCLV+zxRVC7MDh1iqqm0vgT3d/Zd9++62XP0tJTdXvS13oOADp3//hD3by+BEbM3q0TZ0+&#10;xyuydBYghbWN8PELuASpoKickT7OKVSK3XvQKAr5jvbJ7ClsAi4AjEW9TrN2Gq/zrULjp6Sw0Mql&#10;JB5IAs+YOc9qtQi3PgI3JrU77EbTRGiwZ1ug3gBAZGTgNZ3l6o3CJNjG+M4IkRSah1MxheMBSDkm&#10;5vDUuctd5SA/YYmMceZni4jOzrQgHQNEArATwrYgUUhRJD3hMJwXBKG11CT1RvETeIFWnVNEl1gR&#10;mtbCHSTwSAcrZDxeYZ4Drkjadxq10L7a6bdQo2K242b4XIQholhxzIBbdZq2diaKr4JMFs4FddZV&#10;c3iAXiMUhnhASB3xhTVI95pFupouBmElAE5QTn6aG1MbNG9tTfTDBFTSgLybGBuldhpK29dr2spj&#10;fvDAYqvDTof31tmZ6DVeLErUQFm56chckHnw2CmOxKTnsBJBuzGuRnSh7wGeovZib139BvKdGIEc&#10;nlJWn7AOrDh4rWb6KkCZfH9fbK9dpxjvRs/qQxOW0VNn2Vdf7bFvtUoXarXMSkyy/Z/strfeqmWv&#10;v13Xww+oEjtwRFDpZpHY8IQZNF+Z5YOEsjq0CiAYc/bioOMdxtgJWk2QMXiOiVsiW2Yc3jxR9WDA&#10;BUDYXHScFZJ6awuXLrQnTx95O8TC4iJNdBiLpKEA5Mfvf7K9+77xmmrYUGMHDnGWO3fRcpe5l68F&#10;7TKv3iAm8KYDYMAAqRsYMBhkGyW1Dh3CDnjMEgSUGRn5kn1iTi+ZHuAWAsAA7LAFBo8OWNoAMbYC&#10;JKyOrUiS1IOHnekFnl9Aq0jgxVaoLcTkaCjOZ0LgCnCGnChkadDMiCBq8ndhSoBVaEtNvWUpKfQd&#10;TnVmRavSm8l0nbth167SpP2qwOuKxV24ZOfPnrdLerym13jvyhW9f/W6Xb8ebwkJYmxJYnda7JKS&#10;ksWME+1y3BU7+M0h27v3G+85nCkAhDWT0UFTc3r8nouL9zg/qjxzPQmGJs1t2cpNWuyJKaPtwxx7&#10;tU5TmzBtjj198lznXOLHm6jfSU1L14JBY6oCb5P68F61dewYaTVq/Jkmd2+brLFKphCEA28mJdWY&#10;b6gI4mvxbHaXzCO2jsWWyT9qwlxvKYECaivgrdWkle3+cq9Y3yNd30K7W3HX7oppDpRqqt08wjzj&#10;QWBGnBsB2pSRIhQM+QyrYkzDAENxshAJWFu03kcBDR07wwEMGzepr8xZijvgACVVFDsi4St8BxbJ&#10;I3ONa8PnWCSI+aO0Fh5jCFKD5m2stsCrrbebgCX2dznK+QLUmLOQopjcIDJ+bNov+8QzjD+A46TQ&#10;AUUXAFvSUdmQzbzfre9wB+fmImFIbI6F/GRiBHGiUP+Qc+Q55fQJm8FGCHjXWLBik4ACj+1sR2nQ&#10;GpYGKLEKNWjWyuo3beHo3WPgGO1InxHSEgPUWhQaDw8rGUUDMHay0bBovAbJwpUbHERAa9gTQBh4&#10;tqa4kwEa3FEnT4oMKM+qxc0n55C/YVKsWhwXtj+qYxAoSvgNWSgUI8Bj3HPwCH2H+mddHDC5EVSp&#10;6DNkhB0+ckQrNRkgeXbzRrxtWrvG3qlXV2DaVZK1r8COVJr5vmLQl3T6/FV6jbI8xEcGNkDsCIAd&#10;g4gBQgQ5g8OBT9+lDBfgDDMG/FhxuTEwWgKtG7cOtxFjx9uH2z+wG1cvO3PAGUJqFyly9+89cKdD&#10;V32WQY69g4FAYYjN739mF8VOLl8LAA+PJeAH+8MZQgc5UrauignG6/GM2MuBb44JFBIFKjk6bwGQ&#10;gAzbWrAFjgG2kL2tGEkuRqtfpQAARmRJREFU8HLpihc3JFv1N+EzxBRmZmULtCSptWVmZLuXOVMS&#10;m+0WvUO08ZgqFgQoJAmAUsTIkpP1PImOcakOSgBUYkJy8BkBR2JCorYES4ynsdIN//umAIwtSa8B&#10;cpcvxdkVgdiVuMv+eE2AdyXuql0X6MUL9G7coO9Igv9mKuCpjd/zTb9N5ZwjR47qmly3LElhFhA2&#10;riE21JPn4jycCHsfBQ/I+SXU6JPd+6x7r2GezYCHvmajVgKjMQL5UnuohSwjI0tMkjagqTr3bKuu&#10;fmhPnz6xpYsW2MxpUy2mW08tfi1txKSgOyITbzYVVqa/K0UT4yXgsAsGQfUUAh7q86pddDd/Tjks&#10;ivK26tDJ6jRp6YH+ibp+1QI+agDeu3/fEq7csC6ajzQRB+gIep6oBRrmBjMigwq55zF2GrPdxThp&#10;d+s1/MbgXZ2jRXy2s0zmKCyQmF2+z7gP5C0hK0E4TaNWHVwtBkxvkohLL431gU5YcI6Q8kYmCs4N&#10;+hi37hhtDcLa+nPmfH+RDUgWscfY7SmoQJB3MLfe9TQ5ZC6MEtMZv8/vcS5ElFAsmd/qO0wMVgsH&#10;xVoIJCd4u2bDZl6GDIIE2HGO7bv28X1zHZiXMGDAkvlN6FoN/gMJx0ya6xKVfL72Ar5GrdtoQkNj&#10;e1qY0ByHBd2p8MqQ/UH8GsHMtLgDiIgI7zVwmGd1UBeMDu0LV2707u3eEU4nzsXHJuhgI1nMCkiV&#10;Cw40mPTDtFr21UEGJbbwEhF3iPODx/F6jQRvMlEIoG4lOt2sXXv/ntssAFZdNC4Usn7Q8DGWpAn1&#10;5PFzS08n3emaLViwyBo2buFOFpge3aToFD9B4IwkfnfpJlu67gMd/3JfMQmcpP7hQFHyyO4Dra9W&#10;HY4dBsh73XTzoP6k97hDRBtGXi622wY1uCO6dLPfvlHTJk+cZk81cR5p4BZq5SYgmiolVAh58eyZ&#10;7dz1ufdLQPrAbJtIMg3R7565kCCAC9jfZYohSOpSHZo0OBqr03DoigCQzJCLl64I9E94eEdiUroA&#10;IdObjANiPGK785hAsSDYmG8AnEANKUnGDDKTRua0tUyIT3IWBXCFtj/9G9Z13bvCUUqKLm9JAgQe&#10;+TvR5WdiYvIfAdDZ2c0AEJ3paUvW+8li5ylifGkCRrrr8feNa9d9AwQBP+4fIHnjWrwD4NXL/J3w&#10;x2MKmF/wO4mJOn79fU0geVTX4/Ll685M43W9AD7SC7meBDwfOn7GGTThLgePSPqevWaf7zvu7KZx&#10;6wiL0iL9ZoPmujcxbo74Xgtq1u3bYqgByN/W4pCXF/T4/fb5t/bFF3vtr/7uH9xmNXfJaoHJQk3c&#10;IS47sXljniHzBy8pKWvEtVKUlBx3KqJTho3sIOYFgcs49Wo2aKaFdrKAr9DbX7JR3PebfYd0XFH6&#10;HIHNPTyUDKJBrTtsh2SYAG7ISwASM00/jWFMXCzwdGnDxobdmhARJPDMBWsEEhQQIPWUEvq9Xc1g&#10;nwcrACVXYxqrvAcAIj+btIkUFlDQRIquc6w1bY3dHFtfT7fzUe4OW2CgkAb7ucFsI2N6CqDe9fAf&#10;bHbMGT5D1RaKLhAXGYTxTPJ5RcyxK0OBPY6iaXOXuAJ9s25jHVO02xFhinicOVfUIj4NmiphkgOI&#10;+RuQrxE7YKhuzgibLhAgbo8dE4tWr1kL9wJD1ZGfjVuGW8OWbcQEtULp73aRXSxCj9gyaGBEqAqA&#10;SCgHZa5ga9j4uFjQWYI8oaWcgCO6WBPueTdkDqb5ChUngrg7ng8ZM9lGiDliSyQcBjsccXUeE6gT&#10;JwCbAUUWCDcTekwlGJfYQnwqX0yZPtvT0R5UP7BUTYzrl2/YyNFj7N9/+6o1bNrGpS80mRAa+gr0&#10;87/xNC32Mv4UYCT8ALvBMIEhOYWB3CV1kH4n031QkEzOykawJqsNKwx11ADGKF0/jpnBMFYAuGPL&#10;+3b9wmXvIHdVkxmvJPbARw+fSFKVW9de/RzcWRUbhLX0lgCffnHAribQH1iMSI8JKZlifrctQYzv&#10;8vVk71v75b7DdvjoGfdu7j9wxD7fvcdOnDxn58RuaEZOm8p4MSqAwdtUAmLa8E7HC1ASbkhqIim1&#10;OchcF/BcuyZwuyGACUDsT4GGzUEQ8NJz9uESVL8RAq547TNJoMZ3+TxFIAAnwA/2l6z3eB1WA1gC&#10;ejd5Xa/B3ABSmOH1azckgZG6ksBxcXZR8veKwO+Gfg/QpcVmaiq2QNpn0hxKbFXA7k4PgsbPXNBx&#10;pFtmdqEDHxk2zv4uxnuu7+HjZ+2LvYfs4NFzvth8c/SCZ0FERPf2BbZFRKS1lALa+ekee/Htd75g&#10;JSYHxw+A387OsR++/9EyUm/asKGDbfLUmdZc82Hw+Bk2d+laL0pKYQIWdZwTbTRvUEmjkWIa37C9&#10;TprUkQIVUkIdeMhOEjDBbpgvr9dqaEtWrrWqqvueq31Hi+cTyexNq1Z5ni0TvnPPIdZTionFn0Wa&#10;Cc5CzZzDto+DgjFKdZQ+es5YZv4BagQ2A4jMH5geYxtnB8fCPCP+joUdaR6YdyKtdpMwAZ8ATwTE&#10;7fqSol10DG07Eozd2VpFdNHWycGRBAJMZq1FoIKIiSEuR+lZgjmNBYC5hNkK1Yeq4rjcxjd6mh83&#10;zid+h8QMGpa5fNdigSO2ucAX9gch4VgBTIBwpDAN8tJz8Fh3Ag0SDsFcBwhUuw8YZTVgW1xssjaw&#10;TUBtMcKzY+g0trW36zd2bd2srUAuuoc0+iC/UUjhljpJtD66vaOkaZsOXV2mTtQqBM3EeYI3KwRa&#10;uLmhs6TPEXzMxQP1kbtuQ9DfXGD6b+AWp2gq1WGgvaSqEU4TOxCgG+nHzACJ6kE0uC6gVlX2OXKy&#10;Bo0u3LIVayRVHrlhPSUp0c6dOm2xvXvba2/X9oY1HBPG1rFT3nXAIvYJuT5p1ns2f/kmW75+hy1e&#10;vdXfo+kyqwft/Igk5zzohUwds9AKA/jNXbLOHSdIHjpfAeZE7odLHtRp0tamzVpg96ur7OG9hwKC&#10;dLGyTDf6k6nw5MlTW758rYMlRWD7DdNg6zHYJkyba+ev0B8kqA7NJKZdphdOZYLDXi4IdJIy3LN5&#10;/MRZW79+i5jIHrtwIc4ZU+INQIZNoAIrE7NjS4LhAVw3ft5gzQAZAEnfXoAOoAJAeQ6g/bwl6XNJ&#10;XlLq8uWrYnw3BHx8V5I0SWzwJdtLTQWkxEi1IX95PRmJqsf09Fu6DlmWLSDBTuglpHLIOaZFJ2l9&#10;YrCZ2ZKZhJpkuM3QU+EI1M4jdrFMUr7S5T1ynjAYNuyRxAwSEpR2K9uvF2aDtIxcZ8snJHVPie0d&#10;PXlRC8gRu6jre+L8dZsp9s/CijzEFPHKO41t/ntr7Ltvf7C7dyssWedC4/Y0XWv6fFD1u7yMpkQV&#10;1r9PH6tR4xcWrfs3XKDXW1Kth9gfBYFJ1xo1WXJY44xCGmMmS45p/hFWQ6A/KWZIYEgEtmAAAJlH&#10;e8nX6zSzvfuPeEGFvNxsd4RUFpXYiCFD7Xc160tl9HZbHWmnTHyccsheIi0w45A7C3ghc1FLzJNR&#10;AptRU4KSWDgP6abmOcn6Hj2CMMHgAMUWN2ribN8vwMIcxQQFGAHcMGWPCdY5wCQJRSFFFjZK1AY+&#10;A34XPwKsGJDi8yFzFU6L9jF9dXzYASllhy2QugFB/F/LDt1cajdpG+UlwbDB47wJ5f+3iujmZbha&#10;CGwDB+Rgv2/YFCFaADuB2jiCwDfmLotEO+2zBkUQiKXjIPsS8Ct93nvQGLeDUU4qUkDxTr0GAjxa&#10;QGLnwn4gABT41W3a2upL71O1gvi/AWI8TVp10M2UvNSPIEVnLFjpoIINke8Cfm43E1iA+IG3NGja&#10;AiARRwdgAoqgPysUup9wAS4Ygdn04cVmwuf5DAOElRUb4gidz+CxMxyQvv56nz159NBycwssUVLp&#10;+MHD1r2XQFrSeZhWPyQ2NgSAjRV/icCOjnYYfDEgL1692e2YhAFwzFw8H1gvKTmrLq9RPYbXvcpF&#10;jyG+2robvgd9SQSYOsdGYW3cjLBiwzY7uPeAXTxzzp5LLhWX4GHFWVBgj3SsxJJ17ExZ8z5+E5to&#10;wADun3x52FJI4bpJmfwUO38p3u1Wp89fdfl2NT7NriXesqTULDt79rKtWb3Rdu7cZadPn7Grkovx&#10;YlHxAjfA0IFNG0CVJADDBoezARYIGAZ2OYBNbFHAGa8taGAOE4SxweokN0knE4gjO/HC8hyvqwOU&#10;ZDXn5YVJCwApPMh4joOwGQAKGyS2R2L22IKc3eB1D93BkaJ9eFiOHglnAdQKsVeGPM56/GO6GwHU&#10;FdW+H5w7pAFiArglNpiqa5cshkhx2VB1bfJ+SXc7foriE8H1W7B8nS/+46dowms8N2wd7U7B2zm5&#10;9kQs/aYkbyIMVUw2M+O2fvOu/Z//+5/2wbYPbNTosTZo0FCrI8JAO4hBY6Z7QO+kmfMFLutsiqQw&#10;mRi0iQDwOgq0KHFFRhPNwgAUxtb4acFijGxlzGPPQklQqusOjbZycqQYHliyWDoNyOu3CBehGOkO&#10;OYABpgcxQKUAWqgnyAcA2G/4WD2XwtJxkNE1aTY9eEnvnKpzD9pYwP4ohMI8biZQYSxOlSoCGAFT&#10;0u0gRBwXx8scxrmBLR8CRNwwf+O4AOyQyzg6iCiJEOgATJwrGSPk+RP6BenATse1b0FaqM6Ldpzg&#10;BKm5XAuYI78Ja6ayTDftg+vZXgSsmcCR0DnYK/MGZsoc7SBpHPKEU3Ows77TVdcCVgg41gAdAwOn&#10;gEGrTxtRVBoKIW0HDJ9kfYXADZs3t9YR0Tq4wUJdyl939X4WYThB9KMcDEZdGhvj1UESs7Kt3LTD&#10;9XbIk8MKCCsE5QFeLgKGU2qe9RCrw8bIKohHGBDEDY9Xd8SkWZ7DB10m2Zqy3txobiirHLZFmCJe&#10;XTzMxBaN04p27fIVe/70idjFbYu/es0OfLlH7CrcY5MIsiZljmqx2A0BZmx+2Es4PuQ7xxtaHbmo&#10;IUcJDaNgooAcg4UVFcDE1gkIclOxYSCtCbZmf9wMmk398nev2WgtOHfvwPgeeygMoMAEr7hzx378&#10;/gebM3e+ZEG4fnuartFAq6NFhiIPBECH2mbCZnB+YA9Mwqgv9odB/7L+vnw10TZvft+2bNlux45h&#10;/7oqwApYnEvPl8AV2OU0mXnUa9gAaYhO+Ah2QY8DFIgQQEzoCMHHBEbjKCG+jy0U6kLwNH+7E4XY&#10;PAGQx/d5IHKVe48DdgZYVQavCcBCfwcM7o6zOY/rEwAShoM3mWPI0u9zPLzm4Kj9B2E9QeiOO3Fe&#10;boAkn01Lvy3AyhR4FTrru5VVIOaX4N5eGDRhMNT6w/nBYrJu83avZkIxz5jYXvbbtxpq8vSydDHQ&#10;779/IVmt/SXdEvilWfqtTP1WiZVoq6qs1sKSYL/89W/sN6+/6QvmwpVbbPrc5TZnwRrPi2cMTdSY&#10;oo4kzIU8ewL8kZc4z7ANenyeJiqxpoBYR01igAoHzIRpM3VNxTbz8vVYbM+ePrADX3/maZRhmo8e&#10;pjJBDEdqhn0AfAANXmDYVvA3lZGoP0hYTFA6HgUIC+N3AlIiyam5gIylsxvzg7JtXBOUHRVYsEkS&#10;zgLIMIex2yPXqQiNTyBSj4TR4MCBLHF+XFdkcWuxPWyF2Mo5FhgevweRoEgpMbZEm/A+c9FJj+ZS&#10;kJ4608+F8Jp2ArVYgeHQMZON2qDvNGjupjmwLKQowREcMBCvjpjRBKL0N+oxSBg0aqqHwzgA0owY&#10;gyQ7J7mZQGQqOFBVglI3Ye3aW3NRTIoX4GEh5xUjJ4GNRJ+HhUe7TG3ZPkaymBZ5kY7MKzdRDj+Q&#10;iHiiAuADZDBm0qB5qF8c2BvPAQnkLx4kAAevGXY3avVRWJWodkAJOyEeZE52yJgZWvnmaYAs9EIE&#10;gB+Dqa/k8C3JKzJA3LgvObZh3Tp7tVY9gX1ffZdKt4P8HEiTwRu+YMUGvxkAIr8DK6ZAJVWzkSIc&#10;EzcNIzbZILMXr3L2Clh7Op0GLVtQsWKM7yuQDRNdmrBSUiJo4vR5kjPfCJyO2P37DwQCdzyrAs/e&#10;73//kwDriqfHde5BNkDQkAqJs+WDz+1mWp7Lt2uSvniAYTNpt/IkT9M8bQt74M2U2/b1noO266PP&#10;vWpwapqATYBGsDNpcIBEABylAuCigGEJVACkctgYwcgvQYktkJMv82u1AWyEwhD+4iCnz/M8BIyA&#10;oQdBO2MDkIItBHg/v0b4TcACee5VmwWmDqS6HuQxh+IRQ0AcAGBwDqHzCHmzQ7KX1wBOAsEBQeIh&#10;U9JzvMseYS77vjnh9j/aXh4/TUGJBNv52dc2cPgYj2zACdi4Vbj95o3a9vX+Q/af//mf2qcANRWH&#10;TZLHG7JAPHv+whueT5442YZIijZo1lokAbn7ns1estqWrtpm7y7R2JlAvw8tzJpnLIptOnVz4oC3&#10;E1s5cg/GFJCRIKWThdV77IgZvt2opb23dK09qKrSOKG4aqk9f/DAtm3YZLUbtTbqXZKx5QkMYjYA&#10;B2ABsLFfAA8wBNxQMoxVFmycDIxXHJOwL5giHmK+Twgcyg6V1FH7h90x57DHocKIEMEBAggCVoxz&#10;WBgl8MMiumhOa47pd2GKtOlkLrGY80gDMZwVsE5+n5heiAPzBUCevmCF4wVsD0xAKXJdAEu3QWof&#10;mOdYQCi08E6DZtaoRTt3xAJ8OGxQW2AJ5IrfDBPwMgexAcL8KIA8XNfZAZD4HB4BD2x7eHU7xsSK&#10;CQ50VlerfiN7s2bdgOXhQtcOceGD5JxgrYZhboilOCkeGlYCDo4LjU0MZIclcTOgxNwkLjZ0mpNE&#10;YlDgYNq85X6DsC9wcVnJiARHFgdG2aBsNnY1gNOBdIiorVauURPnaDWgmkUQqEm1F3qxPrr/2I3v&#10;V+Ku2cxZc8QAI9y+wn7ZF7QeT/CWnV/ZQoEgwc/Y9oJBGHSPIpaR3yfJmmPp3JNcw/H27tINLn+5&#10;kZwXTJethQYAdD20Cnuli65aLXsN0QAZYW/UayqG0duyJBW/e/HCBzQykaY5GLeJFZw5f5GXTQrT&#10;QkTs4cCRU33lPXz8kjNAKkOnpuW4TYvwGK8VGBfvNsJ4MUXSuA4fOSMJm2qZ5MyKuQFIABqsDOkY&#10;AiJe/1NJySOvBSwrBCh8X6DJpteDFDgeBXL+/GdW6HF/L21zhNIEYPUz0IX2C3DxW0jXYi0CQXkt&#10;/fZLAHQQfMlCYYAAIK8FYBrsjw3gYx+h4ge8xncys/IsRbI3PjHVw4TI8427etM3gO/C5SQx6HTb&#10;9dkBm7dolY3QAkvGQVhktL1Su4HNX7zMvvvuO+23wh0sKQRbp6aLCefrnukcMVvoXq1bu9n+4q//&#10;UqAQK4a3TPuZ7bF4C5ZvsGlzg4LDyF4qIjGnMN6HQjXoa42tDJkYhH4FxQKIOSROlirlrUU8Pv18&#10;v92V3KbPSZXUw/2yUps9fa69Wa+FRUutAX7kx/cYgL19qOYdrSFn+7yGXTH/ABtYH44RAIbfgmwg&#10;cZl3OPwAPMYzc5DvOOBoTNM/mPEP4OEMQb4SCM1xY7sDxGFeQwSQLSO6+lwnywTZi/OT38bRgRQG&#10;I9gPjBeGB4uMih3opMGdHk4cIEiD/XgARZSeBzQLmNkX3yHWOLxTjLM/VKf3Fo/s6uCKr4LrCGnh&#10;eFkkegwa48BHS9A+2gd+ghqADhQTedZeN7Blu45Wt1FTD35uLWrdQRenRTuBXP0GQvi2uliikpJ1&#10;2KawvUXFDrJGLdtZAyEw3aio7oBLGsMu1aCXrSek5D0/EeJ/QGhWJC4Wdj2KPiILiAzn5pEj6Vkn&#10;eh/QoWhqbbEhmKWDndAbYAXEekiCctFYGZzq9xnuA4uVc9F7K6zq7gOrrrpnSQlJduL4GRs0dKTV&#10;bthMkiHaB99wbA+zl7i3jIDoyVq5AcDlGz5wYzCDBYBjtWSABMxwqgMwHux5761z0GbgwBADtjvD&#10;V9pWkhCAMYZXSvaPFqDCPPGqc92mzJhnR46csNOnTjrglZVh9yo2Gvw8efJMkzZZzLqTtWhPzNM4&#10;99B30yBbsnqL26popI4nk4T9UN+QRMk94tuwA9I/eL+YzqW4BLuVlutFTAExACjElNgAixBjCoEO&#10;f4c2wIb3PFVOAOTNh/SIFCbrIZQvDPsLPYY2zykmSFogFwLa0CNbkd6DEYbAizQ2B9Q/+dyfgiCP&#10;wXc5TmyKgS0xlPMbOi/eIw86IzPXGSA9e294T5VEdyQBgCfF/ih8SujLQi3S7TVuW7TtaE1aRdir&#10;tRtqnE3U+Kn2GE1ANPF6ovZF/UCqepcZ/44fO2UDB/Sz3n37eLAvEQQr132oxWuFjxMcH1M0phgf&#10;NCdiQxkxxikqQqFhmBYJBE1ad3QV1VVAw4ayYOsosIjRfIuLu2F3aK4ltk4gdMbNROslBQMJARgw&#10;zwB0oUUXUsACzwbYEZkAGAKOfI7oB8ZxY/0uxIe/IRiBrTsoMsrnWNjDpOwcrF9maDHH+B0AKuR4&#10;IBeYnuLY+rGB4wSq0xhiJDWouRHY+3Uu+izVmmGngFjrKElZkSHmISDHnCc8LRRXiGrktzgPPs/i&#10;gU0Q5wssvWV4Ry8jV7txK6vfrI2zQ8AvSKUFb8hik9LUMXXRc2KeyUIjFbeXlGQNIsApCUUZesqy&#10;U2a+YfNW9qYGAeltbXVCXXoN10XoLAAMlzTu5vo+rENnrZZdNaGpBtHLGolZYbzs2ptI7oF+o+na&#10;xM0gzxH6y0kDCqC7b0JhbFsDRH9xc0d27S8gbWstO0a77YGVJVLIHSZg5eJiGxggJoTDgRi7bn3x&#10;GgfJzYAgUfNcLLxQW7du91ATgCXheoIdOXjEomJi7I06DbUfnCuBNAWYKf/97rINPmBhfjMXrvLV&#10;j9UDcEQeMDCQ5ME2w1chiijADlnFiGz3DlYCcwYfx8O+KOONQ4m4vkmzqNJLA5ze9uY7da2tFhsY&#10;xQ8/fK9JJXZUSOpZgYCAxtnf2sr1m3VtBwjsR1q4VjbkOJ7wfUfPCwQzNIkvB7nAHtpBmlxQPQZp&#10;jI3r2NEzdvEiBVJv/xEwft5CIBSSkgEgAVYBM4NhBWATsDo912OoGAFgx9+AXEjyYiP0svdIVO3P&#10;iycIlNhCv8l+eQwYZfD7gJbbCPl9JLC/H5StB/jYAukbADL7Cp0PwBk4PgIJHLC//Jdxj7mWqnNP&#10;FwOOu0aq2wk7cOi0b8dOxfk2R/eM4H96NZP19E7DFhYZ3cs90NyDjFsCPy2gxCZmiLFThfnOnTu6&#10;T3lutojUJP0v/+0vNVcifeLOXrj6pZSbJaa1wgEQNjZsLOxvgI3VPZyscYb8RYUQqwZrIZIBryt5&#10;6L7g6XMTZy+wJhFRFjt4hFh8rpVRRSgnz/N/sW8D2J4QoOMHBAZIWRHnh906pEQYhzwHcLGFAV4c&#10;GySC+YVUZqFnjGKeAigBIUAQEEeuNmgRofkbNEXCBIRtmjFPxSWiMQhzgW3Re6dR6/aaW6i0wR7e&#10;QmsLJClASborn0VF4pggqJrzZ1/MFY6FuUNPE9gpTJTfBcCYq0htyo+hDqkI36Fzd2vcoo3bSHGu&#10;tJXMJZwHBojsZb94qAFYeo7E6NwpfYcUprQ+nuAaY6ctcMYCugJmhLSQkkYAaCgSvUPMAP+RmvUa&#10;66TaWOfe0Elq8422cK2cuLpbhHe2RmGSly+peD9RZ/Js8eQQa9hnKNHjQVluGB45hQReE+gL8OHE&#10;IIi6vaR3B12kLrqABF13FsMcPJJm5IM8u2O8AIY4Hm5kB10ICkkOleSYPGep9dcqQYhOBzGs/Xv3&#10;2/cvnmvAFNnVKzfs4492WcvWrd1Nz0WgmCmVJZDifuE18GClrEKAHCsVgzRUEggWiCSB6hMgzupM&#10;mhyvcU7cHLJe+Cz7BDDxJuNMIVOFfc8VY6TOGrXL/vU3vzXqw505c86uXbviDhFCKShXlZ9fYE8f&#10;PrKE5JtixbrRGjAdY3po3xM9RW6Sbt6FK0ExBAKi4wR6gB817fAII4Ov629iAM+evWTJKbdesqdA&#10;yv6pI8HBB8Bz8PtZVgbPf3ZKIHNDZaxCDO+P9jrtm7957kURXspi3w/71WPwe2KF/jzIMiH3l9/h&#10;GEJVZgBa5HpI8oYAEEDkcwGQ/nzcgV1S0hf5/BJo02/ddvC7lZmvaxE0mb8Wn27HBXhf7T0sADyl&#10;51ds6er3xRZ6CfzaaZEfYPXD2ts7TVrb2XOX7acffi+Qz7ckMfGUm8kC1EwdU549fPjYfvrpR5sx&#10;XeNFjB5W1F7zpbvAgVaRAB7ZDGOmwqTetUgpJrzJOOgA2q4ax/TSBqQY0zAVugriUENudu873Fkh&#10;FVkIUWnUJtxmLlocNIUqKND1ybcnjx/ZN3sOWIOmAphOVGsOQsiY0OTXAoqMQTbGI6QD0MFshIph&#10;YScomnnEos/3Ax8A1ZhGelA1uf5IcgKN6fUDwMHCBmlu02unaZsol8FkYpHp1KXPQI3zkRY7SGAj&#10;EGorgGsryRuj64qNnw3ViMOU7zUTqUGGEoXB/EPBQZZQYfwOhRE4FsAd0EQyh+oQ0PaTOdetVz/7&#10;5StvWl3dM5xJnBcymwUFAOSacA0AP8JnuDak4GL7oznSEIFtDRAXJwDo3klfCi7OIO2ki6fg0LsA&#10;ttdYE69uk2YCuvb+A8QVESOE/e/Vd2pbvWbNJQOa6v0oTXYKk1JlYoVY0TIHORge+bKAC2BAqWx6&#10;/hLwi9u8c/cBvlq01EqBN5qOUk0Ewu3EODGser1BXSxc+9j48BjDIPH6wtZw21Nho0V4F+vUrbcm&#10;/jmvxpGt1Z/YtfUb1tvbtWo5S8WTBUBRBgz7AgwPeyIrL68jb/kt9os8wC7BuVAAAUruNF2DeLQG&#10;KKskLJDkaiTwKAEi7JDPhBw+XFPAlFWRwUR4AY2c6jRoav369xfjK3K2SoFLutYBFGWlpfb82Qtb&#10;snyt1W/RToM6GAAk0w8eMd527d7rQEc4jKfBSeJRNQbb33nJJYKkzwj8CIqmAgr2MIAPgIDZhYCn&#10;8KVTBEDib36bxwAEA5ugf07fcxATEAWMMGB6ARgGOb9BIyXYH2xWbAWA1aMzRYFlvp47EGt/oSII&#10;gBYgVu72vwBQ+QzHGtr4OwTWHAMMkecBuxSI6nsAIMfMeVLzLyMj15KSs+xGIrnSSb4hdzEZXNFC&#10;sWPXXovuPshZC1kXSNBGkmaffX3Ifv/TH7SvEiMfOTE+WSw91RkfQcg0Oc/OzrTdn35hf/O3/2gt&#10;OnR1kOimhXfSzMUeTkXcKDU2caQhCQHAwRoH5HrjwQTgmMg48wJJSfbDQI3rQe7NZYxgb2OcE2e7&#10;aesH9qDyvhXnFep8S+zJ/Qe2fvkaa9o6UqAZBDQzvwApFnDUDQsy4Mf8xo5NYzIiMJCq9WBNIi2M&#10;RxZ0xiiLNRkXlKJi/pP9RckvgClUMIE5QUaX2xNFVvgc7AqZzPESz+csU6SJMR4ueRsR3d3PjTmA&#10;U4ViH5SsA5A5NkCIOcj7LApUZcdsxDxESkPMYI8sFMy9dgJPcntRRe2kFP+ff/ut/fvrdSyicy/H&#10;krCIzj5XAG++D7kDBGGYrkb1GuyXbBmYZQ1uAgiMpxa9DL0kxi9MO6/TpIXr7OYCNWJ/GlLhNaxd&#10;4BUSCL5eu55kQ1tJur5iiB3t7XqSzbpooDw5sDRUZt94xgAHwlm4iNDyQaMnaCWcItbZz4N9qbdH&#10;0xROhJWyuVC+RZvOWuVaOvgiH6ggHdOLniFjNDCi3Q0OBWeVga0i4ymxM3DYGA+yffHiOw+evX7l&#10;uq1YsdJqN2gkUI8W4AZNkllFGBSAHDIYBoctENk7f/lGD5DGLkJ4C44SQI6y/jh2sEXioaIx86KV&#10;W9xWyEWlmCrxj7QawDvMjeV7fJY6Zfwmnuvh4+Z4D4eBg4fZF18KzC7H2bPnz6zirkBHUrigoNCe&#10;6++09Axr3T7qZZ5jhA3HXiPgnS2ZfuLsdXd8UMiTSU3RBJfDYjwAIr0uaKCODM7IoCwWHlNAI5Cm&#10;AM8fgVBb6DlAEmJaIbYVeg0GSQXmEAsMgDDYQkDo8tgBS9/x14PnsDg2B1f9HZLIXrrKPcsvvcAC&#10;uaA8V8D+AEC+x/HzyL6CY+KYA5Bmnxwb5e6x/+GlJRWQ60Do0EUtCkeOn/HqL1/tP25ztPjFaKKg&#10;XtpG9bS6zcNt8eq19uMPf7A7ktVpaake60jHuNu3c3RMxfaH3/8kmZ9tffv1tchOUV7dBVYRo/Hb&#10;QxN7/rKNvlBij0MZEFPHI+WviPMjdhXQATiQv2SGwPrwmkI4ekgpjNVYYX40bBnuhCS8cx/7bPfX&#10;dv/uXV3HQu8tXCU2OG3yTH2G6jIjNF/7uj0RRwjgwQb4sQFWgADSFUCGSfUZHCgvjgOJyOfp2Y2d&#10;mbxg6gJECQe8r0eM9i1yMlgLPbGJmJ6oWsRrAN8gzWfs3pAa+hFT+AHyEyWMoE4osbAtJOPJlqJm&#10;QFBdargv5oBgSy0gHBMsr3t/zeG+sDzqAkzxqs3gBeEtLBQsCCwSSHpKi9Vr3MJ+/WpNSfRwa9U+&#10;xu2Njbhu+k2uM0yTAGvAjyBv5D3Xgr/ZP3bEGtwILvh4n6QTRWfbuxExRjuA2pICR/8ADqpW49ZW&#10;v3kbz9+jvHX95q0cnGo3aemAhZTAcE+WRRfRU5LAucnYF8g5Bqz6DscwO8YvEr10iTek1h/IjfeZ&#10;8kAUacTb2qm7mF7HGKfTOGSQgcRQYTPsq5WJWD5Wb1LmcKU3029jb1w0/z0rLSiXXHnq6VRX467Y&#10;pEnT7JU3a/q+MUL7aqMBgZ0BAJy3dL3NnL/KV575y9c7IJJuA/BNnLnIwY30OFZ4VlSuFeDJ4AHc&#10;YI9cXGQEqz9xX8Q+Eb7zri5+4NULQoKg/niGu2kANmzSyoYMG2XFArzHT54JAEoFBjCmYgFDmSfX&#10;b//wMx9MbTrF+DUn44VQhA8+3ufOEBr6IH2D2oFBYU8CfhMS0u3UqUuS2ZfFZrIdWALWFMjdEAj+&#10;qf3Mg40FNB6W8ycAGAI/9hGA3c9Oj8ADzN+S1n8ERQAqACZngc7aAK4ACP1zL3+D9wNbogBY3yO7&#10;w3OW8+hhElSzcTDV5wDBEBsMHT+P7AeJSlVm74SnY70h5nsBNiwmeInMjzOX7MOP99hk3cuukq4N&#10;mzS3mnUbW61GrV1uVlVTxeWBl9LyYg2JKZ5Sd8fbFzyyyxfOW1b6LRs5aoL947/80hXHkJHjbLgW&#10;8zlL1vokYwGFjQEMeIJxHjCJGRvMNeYAjG+AABEzEHMBSQczo/4daZ1MUBISGmrBI8/38uVrdq+C&#10;ijz5ntlUQAXoyE4iJtFu0Md+GMpEihW7AiBgbvxNUQHkrrNLyILk7vjpi2zFho8EaAtd0nramT7P&#10;Yh3YroNAbVgXUhSpjC2bilGomybUHZT05pxgq4Si4AHvSnKCyIgXdBAjhLHhJW6qRaZDl95SZqi8&#10;EAAGNjp+D3sfANouOlZjvKuF67NkbpCyx7VAylJ/ABziubND7ffVt+qIRIR7eA71OuuLjEHUcLYQ&#10;Csf1Rr2FAI/7ACFjYeCawBBrUCU2lCQMOyGnF08Y1Z3ZCWDG6tSuMylxTTyQmFaUgBI5qwRI/q5m&#10;LQ8voTRWS5woLdtqcPRzGxse4EWSiLPeXeql66l+wSCARZJrSWgNsrerbhqGTWQwaTTk9nbtFyQ7&#10;481hpeICEX+I+5voeep90WNk6Oggzgo5SrmeseMmejXeRwJAPMBnTp2xvlpdXhNjJQp+3DQ8XnST&#10;XyzWt8bDdBau3OR2PgYxnmCe0xmLVRHKzGfJEsHRAeiR2zxLf/M5fhfbCisMFxnvGSsuA4qCq9QX&#10;JPSAXqYMuFAYAM106jUJsxFjJtihb76xa9fj7cWz7+wuHlG3rxXa/fsPvRTV5JkLrHu/kdaoTXsf&#10;CFFaHGbMXfFS2sU5EwT4AkZI9ZhkD4E5e/aKnThxUWwGD2beH4EvBGo8BuDyEowAJQBNv+ngpfeQ&#10;nYAfmzcb0msAJX9naZ8wtFxATd8N2JoYrIDcWVpJyJ4YsDbkb4jJ+f70Ou/7ZwSCgCcAGJLbIfnL&#10;3yEJz2dDzo+yO0GQNSBJ1gf2PzI/EsT8LokZYxuldiI9fg8du6CxMs0LfDQNa2t16jey12rW98WY&#10;FqLUjaSdZdAvmAovWTqGQrt3/5F7fT/96GNr0aypNQtro3E0wtszjNDCO1mLPBkV2KHGT33XaOY1&#10;RBPOA/mlArzboN6jeCcxpAAgjIYJGsTCjXVzCZkcTE4cIDjL6od1EMMca+W6X5Xl3Icie/LgiWXf&#10;TLH2mmeNxHhYcIcIwIi4gFwMkJxlkiOB+U1kMUAFACK7ARAAAUciAf2osilzF9uMhcvdHtdvBJJa&#10;LE+sCylLBRlsijA0sr0IY8FZM1L76Kw5S7MykiUI7yEImnoApKfxefqc0PYSaQpgtenY3c1WgUe5&#10;n+ZK0PsXmx+EgutCmqmzV/0u+8dZynXidwG3lsIL4n9Rpv/yq9/ZW/UauyMFgoajB882MYAAJgAO&#10;4FOMgv2DIYAnz/Gcs9XAE8TqQeUIfozKEHRsw5MKnQWdWR1o8lOzbkOXpGHaeYMWYoKR0WKDXYS+&#10;rb3sD8nORKY3DmstSUBbv3cdNMiNfVcM692la/1ksDlgI+MmtRG41m3W3C8QZYdaS6JG6MA5YeID&#10;MYI20P44EQCamwHj4sJhsxg+jnzKOUahSI4T4+p7K1fag4cPrPJOpQPgZ59/ae20X08a18Wmqgwy&#10;lYh7aqDBygAyQJDYPiTt4lVbJWdWOmi5jVBscNQkgHO6AyBygMoZ/M2KCxiue/8TDy7FOwyIhnq9&#10;cr6ALCYBKvt60OcoAaRAnuv8ypt1bdTo8Xa/utoe3q+WFCS8A4mIzafUpfEnOodW7btblGQ0PUPw&#10;OCK7Pv/yoLPAawI7atwx4QmLIS4wUSBw9twVO3z4lF2/kWxUgwEoQoDk5a9eAg6v01DIZSyyU8wL&#10;gPr/yk+9/3JzaQuI8T5sUI8wNPYDALrjBPuifgP7YQhsQ15mB0cdAxkhdyruSfrfM5oIEWhdovdd&#10;puuz2PZ4n5SzULgL4FdV/VBy8L7+rtZ2z4pLqzzfN10MMPVWrhaCBAFgsnvKSXe7fD3dPvnqsDv6&#10;iKdsF9XV3qrd0AP+b2Xdtt//8Hsxx3wvbgDzI+6Pmns4PW5n5djxY0ft5MnT9ppURO2GLVw9DBo+&#10;OShoIAAbPXGOj3XyVGF/2OEY40hg1BVMBwAE7AIJrAV85nz3mFINBtvX5FnvecI+wAWotRHLmrdk&#10;ud2T/C0v1v3R9X7x8KGdP3LYmmshrNsiwk1WAAol2iZpokMEqLIEw4QJ4axjgQb4iJYA+ABFmN0I&#10;yV4Uyvxl5AAv0zid7EUUiLYgo4vrhOTF/k4V50CKDtB5TfPzovYg4WmdJME7dOmhx34+j3GCEC7n&#10;wdDCFFL+AlUYlPYH/Ci3hwzmOmE+QqoDzItWbXHCgWmBzA0+Q/gYtRIdVLUPALZWg6bCo0auRgFO&#10;sAJJCxjiCIEIBbULCQQf7/OSOQ5uwI4DB4sYoAcu64AAFm4SgOBZC5Kn9ZqHWetOop1aQbCdvfZ2&#10;TXuzVn1r3q6jNWsbYU3bRAj0WlotDYh3GjYVZZdEBgQbNrOR42cZHdypL8YN4KZSJotVkgPCocBq&#10;CMMj5YZCC0hGNihtG0lejMaNw9p5RQnvFyzZx8323MXxk/246S9C5RcvkghL1AX4/MuvPc+2IDfX&#10;JfCmrTusgQA6ElAV/aZEjjOyhQGAsUJT+htGOVUDAcDGYEpakRdJ0G/g0cO2w0UEEGF4ZIMgh1l9&#10;uXlssEDOF7kMm4R6c0NhjtgW8dSxurMKwQajNSBg1CN0LfZ98aUl3bhiL759ZhWVeE+xBeZ5pZhH&#10;j59b/6HD7K0GDZ2xcA7EW06TPCc3mKDeI5roF8V6MPafpHeIGCFtH4+fOGMXL123lNQsTwsDfFw+&#10;AkZimgQfAzawOrYgBxf2FWRg8DxUIJUNRprjwPcSCLUFQBfYEgGoCoBJDK2y8r5VCOQc3ARiPL8r&#10;sCt5Kb0Lvd8H1Z+LvVDprUzJWG2Er6SkZdvNl7m7icliZUmZAvlUgXmab5ev3LSz52/YN4dO29f7&#10;Tgj48ixLx0uQ+HXJ/6Nivp9/eUjXJ9V27zniLI22BV7vUuOoZr1m9uXXB+wPf/g/bnKA/ZGLDQji&#10;ASbkhfeqdB7dYqLt9TfesiYtw33hHT01CGeh5/QIsTgyOrAHk8WAg5B5BZMJgvsXaOwG9fRCOfFM&#10;ZBSCjwMxLuxbfGe4FEdXARQysEmbTrZy3WYt5DiSsnW/yu3pg/u2fOECqa56YkQ9jOwHJDehLYAd&#10;c4eMLJwb/I0zICAcQRESAJh5HuqcyGJPuA77YGzPeW+tEyLYEowqvHMvJw0AFXntOGnIdIKhAdZk&#10;txCEjJOHKA7mcqi6M9VhkMeNJFPb6VjxtHOegBryF+LAcTEvQnMH9hpck6nOTlFsKNC3GjTxUDwP&#10;kBYpq92guYfAEETO9cQZS/FVfBAwvxDDA2swPXFuKDN+g/1zDdhqgNLY/JCZ3BC8LlBlKjdQndbd&#10;yf1HORi9Vqu2vVOvoU4qyhlh3Sat7O16TcUIo93FDWDCAus0aS6GMsOmz1shoJjq3l9ihgZr4IwT&#10;qOBJAhhYlViRiedjcGAHwfbIxQvsEaM8fIBucAQQ+4XR9zjGPsPG+KpLJgc9SqDT0wRe2MdOnzxr&#10;L57/oEmVa4nxibZixUatGI2ti1aD3gPH+EoXODPWvgSumb5CwOpIYwK0seXwHsdCfOG69z91oAMM&#10;uYgMJtgxwLZq806/kUgNBhVxVVxsQPa9tdtsgZgl8oKq0xh2ySP2FJ8BSJTRvnK+XbuujZ0wzptc&#10;V1dVe1e0O3cI8QCUCu2H73/ywgQdtCBhB8X7hrf8nUZNbeO2j+xaYqbRNY4AaPpYIP8CKZzgNkCk&#10;MO0g88T4ADHA545A6q62OzghXnph8cbegWXpkd4lf2RhzrTYSJV7mRKnLWQ7DKXCEQtIlZb0WzmS&#10;kpmWnJxhCQm3BMSpdulysoA4yc5QgeXEJdv3zWn7Ys9J++jTg7Z9517buuMr2/j+57Z+y6e2esMu&#10;W7f5U1uz8WNbvma7rdzwoa3e9LGtWLdTr32m13bZstUf2dK1O23KrGW2at0HdjM918uE4QhiUTh7&#10;8YZ30zt47KKPR8o3IUl76to1DGtvi7Xo0dGtoqLSwY9CDjeTU7VI5Nndymr7/rvvBJD77eiRczZl&#10;8mT7p//5vzwnnQVt2eptNkfjYagAYJDGpceAarGE+RNHCstggpNmCjhRWAQSQJ8a5hoLLOmNnXsE&#10;7RtxEMDcxglQaZtZr3m4jret7Tt41B7deyB2nqdrXmHVFRU2d9YcL/0OIQCo8DJjo8aGiMKAnbHI&#10;hsK5+o+c6As1bAj2x7gMpPYcBwbmFHF/oTjWkH2Mqs54oWmC3k0My2P/BCieEy/wm+bN1CY6Q3RH&#10;qhZ+KrkQwIxNj9/CAQIp4RyRooAS4A74UGfTw8SkBAlSxtbI/aFQK+qR2oHMMTzMpJA2D4+0Tj37&#10;W9feA+y3r78tMtZAhKu1xy83btXRHUfkGpOEQOFm1BdADdhzPzhGTAacG7/P/K7BibFKkNYCOodW&#10;DYIYkcLE97SPFuV0ltfYXq8pEBT9RLo1bRNpNes3FkPrbC11cHXE/OoJFNHl1PVftWGneTFTrXC4&#10;2ZFtdHJjReRgcEOj/zmY4KL31qDooZvaPyg9L3YT05eQnBgfOESAAywMKL5HOSzyDbGfUMh02NiZ&#10;ApOeXizzB0mabA3kG1fjberUWfa7N98Ru+zhVTJC2R0wOW4+wMUA2vDBZ17+Cvm7ZusuHxBQc+K6&#10;gpVyuTNGLhwDBtBjA/QwELNfJgeDA0B9dxlpgGv8WBkofJebzWrKPniN2mVtOnS3WnWb6nlf27xp&#10;q6UnJ2nyfe8e4RLvIFdk5eUU2/zO1m3Y6uYBcoTxxP2udj2LiO5mpy8l2K3bRZJ+ZDskijVleJoc&#10;ecPHjp+xCxevWlamWE1hAFQ4MELSNrABlrvcDW3E4BGLlyE2li5godgCIHZNbOrq1RS7eDHRTp25&#10;ZoeOnLeDh8/bnv2n7LMvD9uuTw/Y9l1fC9C+tvd3fGkbt3ym7XPbsO1zAdrntlbbhi1f2mqB2MoN&#10;em/7Htsk4Fu69gNd9/dtyertNnfxJps6RwvUok02b8kmLVZr9d42W7buQ1u2dpetWP+prVj7icDw&#10;U1u47AObt3ijF4rNyS+zhORM834epy5a3JUUO3EmzmbOW6wJSdZBF68Z+Xb9Zp4q+fzbH+3Bg0eW&#10;lR3UEMT2BxAWFpUIFO/aT7//0fYfOOzVXd58p5azLS+wqfuIt5fxzBhevv4D+/Cz/TrWda4iiBxg&#10;fDABudeMIR5RL8i1oK/FOAcDyEYXTXJqUw5Fqg6mXH1/dzQQSnL7drYA8J7GQL7XtrxTWGxTJkzX&#10;OTQ3wkpQQ8QMUkwUjzBsKnDCBX2xaTkB+LDow5xQLswh3uOYMM0s3/CBLRBJYEwRiO0EQ/sDCwK5&#10;TsEGWCskCRs+Y5jCpP38dWeyhMr4nJzm3+E8CX+hEToFjKn4QvgL85w4YOIeOQa84OwPwAaUu4sA&#10;kfQAs8QzjYmO/UU5KQskeLPWEfavv35FBKyFtZAaJZ2PzA7IHCF6ZKPBMpHZFJQg6Jp4T+Y5LJt7&#10;FrovNYLS9z2tvgAPtzR2AQAJduaAFNNNJ9HeJW6DFq3sN6++IenQxCUrVWGatGxjb9Wpr62hvSZw&#10;JNUMVKZ378r1O43kb4y62MVGSBZjHObHibXjAACBgC4HpbCg3DAuUt04rqCUTlDpFnsHFxDw5Iay&#10;LwywBAtzMUH3Hv36WlJion333Q9GGfdL5+NszNjxOs621ro9cUo0cx7mdhcuPiAHWMHuiOejGRLP&#10;AUdAkoHEBqjxu6ykgBcrHAOPcwAEJ8+h9PgcB7mxU+d7QCdhEV4hRufI4Of6chNYRZkARKN7Ycdu&#10;A3SD+9iv36ptIydMsnsVd+xOSZFVVt0RCFL9947RTP2RJiuFCgj5QeZg/6S2XMv2nWzC9LkWnyz2&#10;I9l76hzpcYmSgZKL8en6+6Lt/GS3F1b9au9x+/zzg/bJZ9/Y7q+P2c7PDtou/f3VvpOSicfFxg7Y&#10;+x9+ZR9+vM+2fyQQE5Bt3v6FgOsTgdbHkmS7xM4+sWVrPrSl2pat/UjAtMuWrv7Qluv56o2fOsjx&#10;+Q3vA3QCqzU79bfYnLYN2teGbV/Ymk2f2rqtu23bRwdsy4f79NkvAhBcud3mL33f3n1vmy1Z+YED&#10;4sIVW23h8q1ifR/699Zv2+2/sXnHXluwTOxw/YeWkUU/jjK7IuZ76OhZZ8O0Eli38QMbO2mGtdBi&#10;jaGe1ELSNKuqKr3+IqltWTm37VY6lXBuG3nZNDXKzMywVatW2t49++ztmrXsjbqNbIQW7yEad1M1&#10;FkZKVlGoAya3bN12W66NsUSQMAs1ITA4v7jfAB2xbkQKBHnAQW3MYNwLKDTpyXzCxt2odbhHWjQV&#10;+yJYn3jQKrG+/Nwcq6qssISrCda+c08L00Rv36WXxl+QPkZ8GwG/zCf+RmEM0rGNmzbPnYtuQnpp&#10;+wIgAASkIbKducR5UOgAp58Dp84NUGK+Ma8ATuz3fI7xznMYpaetaj5RB4AFgo3qMJ5YIfUIiSLF&#10;r4N+D3bGaz0HBR5aGDLgCkHCrkhMLxVj6CmETY9rx7FhnmsX2U0AHgRr0wGvVv0mnibbop2IF6Fy&#10;ur9eqPklwyY+EqbHb7TT9SIrhrnP+XB+EB7+roFhMThJ6u+N9gkZaHT66g4z2lV6vb0YOrN1t1dE&#10;PQE6gpTb6qBwgLwm+VarSUur3bSFNWnVTp+N9VUG1AckRmoAYueA/RHmAuvERc7BhdAYispKgY2B&#10;i8LxgP5Q+t6DxrpXiotLmh0XnNVqGPbKAQRVYqydaB279pOMnKqJUGCPHz+xjNQMO3boiMX27G0N&#10;dHz92NfQsTrxoAUn9gQGAAOXCwLA8XfA3tb/0XDKewwIQBEAxC4YslcAjshpHCqsYKzAfA8Z/O7y&#10;9TZPgIpxnNfZcLTwHoCInYOOeN4Jr2svo4oOgaMfvL/D6Pj13bff2x0xERqF4xgoJmD6xQvJx7O6&#10;2b3EAPp6SXMWG5jNl3uP2I3k9JdJ/6TEZVlKerYH//YZNM56DJoowFxk8xevEzB8Yuu27HZQWrl+&#10;lwPKxve/EsB8JlDb6WCG3FyubemaHfrs5wKzT8Tadtn6rZ/Z+vd3i4npMwLDldpWrP/YNn+wR4C2&#10;X8D0tdjex7ZOQLV6i4CT72i/AOIaMcLlaz/0fW8U6G3QZwDRRcu3iUFttBnvrrVpc9eK/W0WuG3V&#10;tkXgJzBctUPHwu9JEgtwV67/RMC8R0xwp30jwMsVk6VFwIVLV72XMjGRm7fvkkTFljvXOnXtL1UT&#10;YX001nJyS+0HydscgR+Mj94et29nuR2wXDKTsmTV96ptwoRx9rd/89du96PK+Lwl2Inn+5hYvfkj&#10;LXDr3YHAWBkotof89SriGhdBG1nK0Eui6jdhhMhRwKG75gDgwxxhTAFazI/R0+Y4QBIXC1Cv2PC+&#10;5yLfKS2zIo3p+2KCX3++x155u4GFazGFqABIfJ++v320sBJyBlgNHD3RaOSPQsIzSwwtn+dYYEHM&#10;Pcw5/D5jm4UbdscjizrvA0CACfgAS0PKsniHiAvzlPMD7JiTQdYGLS5pj0kV6r7usCCGlzxdmB3R&#10;EgA9ee2UymMuAbQRMT21CAzzeYzXGOcK8hf7JRhBgRUID8dRX3O5vtgfVWBoFYB3mGNo2V5KNKKT&#10;H2P/4VTeoTReEAfJOYIxbFwHMr+wv9fgILkg7MApqC4CzAsQ9BLXXv8vxuP0WurxrVr1XH+Tb9de&#10;qN6geSur07hZUDK/RRvPbmjRNspj56jnDwNiFcLpQchKP+lxOlZxQFxcQBekJgg7AMYJzj7xUsEc&#10;aZrCybMqECBNbjDeHjxtlBKnKo3HEen7rADLVm6whw8fWeXdKkuJT7J9X39tEVGdrXFYhAbDeB/A&#10;xPYRN4jNjwHAisaFwWmBDA4BHyAH4OHQ4EZhLIYhwgZ5D2BEpuOBQ7KzH0CO12GJAN9aSWnadHrA&#10;tPbDZ3jPN0moLthd+wy0luFRGqjd7LevvWPDR421vLwcy5H8oVBCxd1KgaBYYHGJVVdX2bNnL2ze&#10;wlX227fqW6vwaL8WYybNsbUbPjTsbFckVQFAnAEUAb0kMBgmGd+h2xCbMnuZQGO7AA8Q+ciZGeAG&#10;Kwu23fr7M9u0XfJVILdGTG7NZqTqVw5wAOUKARqfRdIuXrlDAPWBQEmAt/VLB0UAcw32uo27bJWA&#10;kP1s1fe3CBi379pvOz4+YB99fsj2fnPWDhy5YF8fOGmffHHQPv7iG9su5rlt5z6Pcfzw07324Sd7&#10;xFyP2Bd7T9pX+tw3R8/ZkZPI2yS7EY8zJN1uZeT7uWL7vJ6Y4gC4Z/8RjTEiDibaON2bhq3bW8OW&#10;7e3KtQT7j9//ZEWSkjm59EPJtqyMXMvLLdS1fmD/Ifa3Y8t2W71itY0cOdLeqdfYpuq+T/SogaXu&#10;5Jg+d6lf6yW6n/Te4J5Ha5IyqYIwi8C+x1zCDgfYsaCHHAA8DzyxQeXigfo8ntdekpwoI7y1raJ6&#10;2vu7vvDK4fT/LSootnuV1fbR9h1Wq15TL4KAXZ3JjI2LjAqqm8CYPAFhYsDSyDqhuvrMRSt9kWbc&#10;ArxszD3AmnE/S+OJ+Lyeg7BdDvFoCkCc8+F48MRSoIDAZQCR+csYJjwMEA6BfeDo6ao5GeQOY3bq&#10;rPnKYk3MI9cKpYRqQ0UByDFaGABXoiJG6njo14MaxFNO2TqAFWZH0gStOGrWaWD//rs37bdv1nGn&#10;Rz0xZvwYZI/hBApAe6jPc+IX+Q2uE8DNsULsIB/YB2tAxzkwd8eLlRBDQzC0p+IIuTvHDrRmbTqL&#10;8fFad138hlZLcrh7/2B1qNOouUBRDLBeIz3WsV9JmyORh0+gOsoMG60LPkkg40VPNSC60/x7vJiT&#10;JiyUtm0kWSNUfwkobwCM/TSAYnUz6RY/2kNjqP+FhxjAxiZH+k9UbG9dJG76FA8UpqH4jp2fSf7+&#10;aGViUKk3rtsnH35uJLrXbtJMwDpU7GuJzZi/yiu5EJ4AILGa8bvYQwBAJDCvwe5cautCEQ6zeNUW&#10;Bz827H28h1wnXIaBBXAjPYIyREE6HNKGgcIkYJ8MuJAzhc8S7MlAwwAeHtVDQB2uVa2+LVu2RAO+&#10;yr799juxknLPEy4rpQBnqdc4vHwlQYMiYMUzJbemCdh69htpOz7aa+lZxQLBNIFh0FIzPvmWGNdW&#10;C+/c29secO4Llm+S5NwhKQsQSp5uChge7Gy5WBVyd5WADsa3SkAGU1yDc4LX9bn3d+yzHZ8csK07&#10;90jC7hVgfWOf7D4iWX3c7YGHjsbZsZNX7VJcsl2leZOkeWJyhoDqlqWmC9zzSiQ3KWNVZRUV961U&#10;LLewhGDfUsvNx7OM8we75MsiCIVkiOChLjUyRyrvEgJTaQRbk/Z3Lf6mpWTkeF70gUNntdCSCB94&#10;YnEWUVNv20e77ffff69rWWJZt4Om8VlaZIoKCr1qUCk2tvIKu3o53l599XX7n//2K92/0bpmS2zK&#10;vCUWrYnDvRw+drpN1UQGRAhEZoIRSYBnN1afh3kAGowbFjkW7aAYAE5FUs2oeh5UOcYWRhweTIfg&#10;Z6/HKaDsoIl87MR5e/bwoeXl5HgQdHXlXdu4caM7Awj/6DV0lGc+9dX4IXylk75HkWKXk2NwGFLM&#10;N2gShl2QCAeOB2BGBgZjlkVisjvkkL+MUcgQYAYbBaBhd6gmYoH5PHMmVG2a8cx3qBpFGh3HA6Hh&#10;81Gax3hxeZ8SeDxiBmL/lMtr0raDUYUeRyesjX3h1IQ9MleJNiEch6pRxG7SfrdZq3D7139/xd54&#10;p66zyqDEFvULegtPhgnsxVQ79ZFyDMrmEXeM4gqxWVe5Ol/MUoTa1Ahe1EqhG8mF54SxWfDDbcWc&#10;cGP36DtG4CMZ2SLcXn3zHXv1bQKfo3QAraTHm3uPjV+/+qa9+Y7Y4WtvChRb6EeotjJGiI6DAG/q&#10;cN2MWb4ak4bTH1uJ5C6ZINFaIbBfwDippswxMDBYMbEFYgMgtghqzcFjp4SxATj0L0VOwx5ZmQ5o&#10;5f9W0rG8rNQyEhJs7Yr19kZtSYboGJskFodrHY8sgMRKyQRhg9kBaotXb7Gl6953MIQJAlQ4P3if&#10;C8mgYRLAHHkEyHHqcLFhyBiFsWkAnhjECR1g1eO7fAd2iGSCEXLcRNKTmjRG+4AFU4m3TrOWNnb8&#10;ZEtKiLeUtFR79vx7q6ogRo6wlTLvB/vixbeSeDuti67NeE1EMmPerNtI13aCQEDgdzXFKJOfIElM&#10;UPAXXx/2OEuKxi5attG2fPCF7d5zwvZ8c9r2fXPGDh65aIePXbADh8/645ETQeDw4RN6/fgFOxeH&#10;ZznF6FNMvcG0tGy7dSvXbW+ZNGDPJmODNDViDAVeJUFxVbzZABZgRTwfxVMBO0Ji7lZUB+Ey+huP&#10;M1sQcgM4BnGKoRxlD9NxZw2B0UFMHLGKpL0lJKe5w4ec6AsC/MUrNludJuRP9/cQjl9LMs5ZuNx+&#10;/P1/WmX1fXcsZGVmacvRvgq0sJTZH376g6fnjZugeyfmV69+fQ/uZ9L2FjnoovHVVdu0+ct0/zbY&#10;qi0f6p4GRUQBBECMscF4YHxRYxOQw2RDmhYTNMiX7aL7TmjGbAcZFt4ZC1doLE13gIH9YLjHNJJ6&#10;M9OePRYAiqkW5uZZdXGRTZ86S2DeyucTHubeg6iZOUbHMNNZIKwKxkSRBuyDHCvjnLE2bNxMPzbG&#10;IHKd8Q4zAhQACJ4jR3kOS+JYUX+EzlCFBacI4xiWSkV3fgtJiqRl/DMnKTrAI3OYlpSU0gIQISoD&#10;xMZx1vAdHBqNWlOtOdbnAKyZqlTU6qNYAcdBNgkFVgIFiPmrvzCntf3bb1+zOg2bODZxriEZHi21&#10;OnAEi85cLXqxnjraVYRr2EtnFbbA0Hzn7/4jJ9n/C7Mw9eBqxJqZAAAAAElFTkSuQmCC"/>
  <p:tag name="ISPRING_PRESENTERDATA_0" val="U2VtIHZhbiBHZWZmZW4=|VHJhaW5lciBEcm9uZSBDbGFzcw==|aW5mb0Bkcm9uZWNsYXNzLm5s|aHR0cHM6Ly93d3cuZHJvbmVjbGFzcy5ubA==|ezYyRjVBN0VDLTM4MTMtNDcyMi1BNjlFLUNEQzYxRkY3MDhFN30=|U2VtIHZhbiBHZWZmZW4gaGVlZnQgUlBBLUwgZW4gYWwgbWVlciBkYW4gMTUgamFhciBlcnZhcmlu&#10;ZyBpbiBoZXQgb25kZXJ3aWpzLiBTZW0gaXMgZWVuIGVydmFyZW4gdHJhaW5lci4=|SVNQUklOR19QUkVTRU5URVJfUEhPVE9fMA==|MA==|||"/>
  <p:tag name="ISPRING_PRESENTER_PHOTO_1" val="png|iVBORw0KGgoAAAANSUhEUgAAAQoAAACcCAIAAAAI4XJ0AAAACXBIWXMAAAsTAAALEwEAmpwYAAAF&#10;0WlUWHRYTUw6Y29tLmFkb2JlLnhtcAAAAAAAPD94cGFja2V0IGJlZ2luPSLvu78iIGlkPSJXNU0w&#10;TXBDZWhpSHpyZVN6TlRjemtjOWQiPz4gPHg6eG1wbWV0YSB4bWxuczp4PSJhZG9iZTpuczptZXRh&#10;LyIgeDp4bXB0az0iQWRvYmUgWE1QIENvcmUgNS42LWMxNDIgNzkuMTYwOTI0LCAyMDE3LzA3LzEz&#10;LTAxOjA2OjM5ICAgICAgICAiPiA8cmRmOlJERiB4bWxuczpyZGY9Imh0dHA6Ly93d3cudzMub3Jn&#10;LzE5OTkvMDIvMjItcmRmLXN5bnRheC1ucyMiPiA8cmRmOkRlc2NyaXB0aW9uIHJkZjphYm91dD0i&#10;IiB4bWxuczp4bXA9Imh0dHA6Ly9ucy5hZG9iZS5jb20veGFwLzEuMC8iIHhtbG5zOnhtcE1NPSJo&#10;dHRwOi8vbnMuYWRvYmUuY29tL3hhcC8xLjAvbW0vIiB4bWxuczpzdEV2dD0iaHR0cDovL25zLmFk&#10;b2JlLmNvbS94YXAvMS4wL3NUeXBlL1Jlc291cmNlRXZlbnQjIiB4bWxuczpkYz0iaHR0cDovL3B1&#10;cmwub3JnL2RjL2VsZW1lbnRzLzEuMS8iIHhtbG5zOnBob3Rvc2hvcD0iaHR0cDovL25zLmFkb2Jl&#10;LmNvbS9waG90b3Nob3AvMS4wLyIgeG1wOkNyZWF0b3JUb29sPSJBZG9iZSBQaG90b3Nob3AgQ0Mg&#10;MjAxOCAoV2luZG93cykiIHhtcDpDcmVhdGVEYXRlPSIyMDE4LTA5LTE5VDE3OjE1OjM4KzAyOjAw&#10;IiB4bXA6TWV0YWRhdGFEYXRlPSIyMDE4LTA5LTE5VDE3OjE1OjM4KzAyOjAwIiB4bXA6TW9kaWZ5&#10;RGF0ZT0iMjAxOC0wOS0xOVQxNzoxNTozOCswMjowMCIgeG1wTU06SW5zdGFuY2VJRD0ieG1wLmlp&#10;ZDo1YjM3ZjBmYi05N2FjLTcyNGItOTE4OC01YzQ4NDlmNDg4M2MiIHhtcE1NOkRvY3VtZW50SUQ9&#10;ImFkb2JlOmRvY2lkOnBob3Rvc2hvcDplMGI4Y2Q2Zi00NTBhLTA5NGYtODhkNi0xZTM3N2EyNWEx&#10;NDAiIHhtcE1NOk9yaWdpbmFsRG9jdW1lbnRJRD0ieG1wLmRpZDo5NDJiZjM3Ny0xMTMwLTIxNDEt&#10;YjNmNi04ZTM3NTk2ZTM3NGEiIGRjOmZvcm1hdD0iaW1hZ2UvcG5nIiBwaG90b3Nob3A6Q29sb3JN&#10;b2RlPSIzIj4gPHhtcE1NOkhpc3Rvcnk+IDxyZGY6U2VxPiA8cmRmOmxpIHN0RXZ0OmFjdGlvbj0i&#10;Y3JlYXRlZCIgc3RFdnQ6aW5zdGFuY2VJRD0ieG1wLmlpZDo5NDJiZjM3Ny0xMTMwLTIxNDEtYjNm&#10;Ni04ZTM3NTk2ZTM3NGEiIHN0RXZ0OndoZW49IjIwMTgtMDktMTlUMTc6MTU6MzgrMDI6MDAiIHN0&#10;RXZ0OnNvZnR3YXJlQWdlbnQ9IkFkb2JlIFBob3Rvc2hvcCBDQyAyMDE4IChXaW5kb3dzKSIvPiA8&#10;cmRmOmxpIHN0RXZ0OmFjdGlvbj0ic2F2ZWQiIHN0RXZ0Omluc3RhbmNlSUQ9InhtcC5paWQ6NWIz&#10;N2YwZmItOTdhYy03MjRiLTkxODgtNWM0ODQ5ZjQ4ODNjIiBzdEV2dDp3aGVuPSIyMDE4LTA5LTE5&#10;VDE3OjE1OjM4KzAyOjAwIiBzdEV2dDpzb2Z0d2FyZUFnZW50PSJBZG9iZSBQaG90b3Nob3AgQ0Mg&#10;MjAxOCAoV2luZG93cykiIHN0RXZ0OmNoYW5nZWQ9Ii8iLz4gPC9yZGY6U2VxPiA8L3htcE1NOkhp&#10;c3Rvcnk+IDwvcmRmOkRlc2NyaXB0aW9uPiA8L3JkZjpSREY+IDwveDp4bXBtZXRhPiA8P3hwYWNr&#10;ZXQgZW5kPSJyIj8+YHooiAAAJEBJREFUeJztnXdcFMf//2evUe7oIL0jKChoxAIoFppgULAgMRj8&#10;WIJiwV7ziSZWLKhJ9IOKvcUkaqyAogIKiILSEQUOpB5yHOUOuLq/P/b3vVwO9jhppzjPB3+we7Oz&#10;79md1057zwyCoiiAQCCdQVC0ARDIpwuUBwSCC5QHBIILlAcEgguUBwSCC5QHBIILlAcEgguUBwSC&#10;C5QHBIILlAcEgguUBwSCC5QHBIILlAcEgguUBwSCC5QHBIILlAcEgguUBwSCC5QHBIILlAcEgguU&#10;BwSCC5QHBIILlAcEgguUBwSCC5QHBIILlAcEgguUBwSCC5QHBIILlAcEgguUBwSCC5QHBIILlAcE&#10;gstnL4/6+vro6Oji4mKRSKRoW75cOBzO3bt37969O8DewmcvD3V19adPn06bNu348eNVVVUD7PV8&#10;+nA4nJSUlDVr1ixevJhAIBAIn32O+hfo509ubq6amhoAQF9fPzw8/OHDh42NjYo2auDz7t27U6dO&#10;TZkyBUEQAMCSJUu4XK6ijeplBoI8UBTdtWuXWPBEItHLy+vo0aNv3rxRtF0DEB6PFxcXt2LFisGD&#10;B4ufuZGRUWFhoaJN630GiDwYDMawYcOkCkYrK6sFCxY8ePBA0dYNEKqrq3/55ZeJEyeqq6tLPeqf&#10;f/5Z0db1CQNEHiiKxsTEYKW8FKqqqq6ursePH6+oqBCJRIo28/ODw+GkpaWFh4cbGxt3+oQdHByY&#10;TKaizewTBo48uFzu5MmTZbSyDA0NIyIikpKSmpqaFG3s50FJScnZs2e9vb1lN7ivXLmiaEv7CgQd&#10;QBs3P3361MvLi8vlyghDJpM9PDx8fX39/PxsbGz6zbbPCKFQmJiYePfu3djY2KKiItmBfX1979y5&#10;QyQS+8e2/kbR+uxlwsLC5Ez44MGDw8LCHj16JBAIFG31pwKDwTh27JiHh4eWlpY8z5BGo6Wnpyva&#10;6j5koMmjuLjYyMhI/q8DlUp1c3M7efIkg8FQtO0Ko7W19cWLFxEREaamph81cLFy5UpF2963DDR5&#10;oCi6b98++V+wGFNT07Vr1yYmJrLZbEWnoP+g0+nnz5/39fUlk8kf+8TMzc2LiooUnYK+ZQDKg8Fg&#10;fPXVV91QCABASUlp2rRp0dHRpaWlik5H3/L48eP169c7ODh070ERCIS9e/cqOhF9zgCUB4qiFy9e&#10;VFJS6t6Lx7C1tQ0LC0tOTlZ0UnqZ+vr6kydPenl5aWtr9+T5fPXVV83NzYpOTZ8zMOUhFAqnTp3a&#10;k9ePQaPRJk2adObMmerqakWnqUe0tbW9evVq7dq1lpaWPe9lQhDkxo0bik5TfzAw5YGi6PPnz5WV&#10;lXuuEAxzc/NNmzalpaVxOBxFp+zjKCsru3z58vTp07vRusBjxowZX8gA64CVB4qiq1at6q0MgaGq&#10;qurv7x8dHV1eXq7oxHVNcnLyxo0bO/ra9BAtLa2MjAxFJ66fGMjyoNPplpaWvZs5MIYMGbJixYqU&#10;lBRFJ7ETWCzW6dOn/fz8dHV1+yLtGzduVHQS+4+BLA8URY8cOdIXWQSDRqNNmTLl4sWLHz58UHRC&#10;0ba2tpycnE2bNllaWpJIpD5Ksp2dXXFxsaLT2n8McHkwGIyxY8f2UV4RY2VltXXr1rS0tLa2tv5P&#10;Y0VFxdWrVwMDA3uxrYXH4cOH+z+BCmSAywNF0YcPH44fP76v8w0AgEajBQQEnD59urKysn+S9uzZ&#10;s23btnV7kOej0NXVDQ8P/9LmmQ18eaAoWldXd+/evdDQUGxSYV9jb28fERHRd85ITU1NFy5c8PPz&#10;09PT64fkDBs2bM+ePVlZWV+gc9oXIQ8MPp9fWFi4c+fOYcOGUSiUvs5VampqPj4+V65cqaur6y37&#10;c3Nzt23bZmtr24u9tHhoamrOmDHjxo0bLBarV+z/HPmC5CGmtbX12rVrAQEBH+W82G1sbGwuX77c&#10;Q5vr6+tDQ0P7QdUEAsHR0XHTpk3Z2dm98rQ/a75EeYh5+fLlzp07+6HtrqamFhsbi920sLDw3bt3&#10;XdrW2tqamZmJ9Ynx+fx58+b1tZFaWlpz5869dOlSbxV3A4ABNR2qezCZzJSUlD/++OP27dstLS19&#10;dBcTE5P4+Hh7e/ucnJzIyMiqqioXFxdnZ2cnJycLCwusK7axsbGwsPD169fp6eklJSWzZ89evHgx&#10;jUbbuXPnjz/+2EeGAQDs7e3nzZvn7+/v6OjYd3f5LFG0PvsVkUgkFAoFAgGHw2loaCgpKUlOTi4q&#10;KhIIBDwer7q6OjIy0sHBoY/qMOPHj8d6fioqKkJCQrB521paWiNHjpw/f76/v7+5ubmqqioAwMDA&#10;4OzZs5hr/dWrV/uox1ZLSyswMDA2Nra1tVUoFDY3N6elpWVkZNTU1DQ1NbW3t6Mo+gU2xyX5suTR&#10;1tYWFRW1YMECb29vOzs7bMUNMpns4uKyZcuW2NjY0tLSlpaWhISERYsWWVlZ9XqOXLhwIZ/Px4w5&#10;c+aMoaFhxzDTpk0T174yMzPNzMx61wYymezq6rpnzx46nc5isbKysmJiYkJCQszNzQEABALBwMBg&#10;1KhRs2fPXrJkybNnzxT3uhTPlyUPoVB4+vRpGd27lpaWwcHB0dHR6enpSUlJkZGR3t7evViYEAiE&#10;Q4cOie159erVkCFDJAOsW7eutbUV+5XBYDg7O/fWrQEAZmZmS5YsuXLlysuXL+/cubN58+bx48dT&#10;qVS88BMmTBiQq1fJz5fY9khMTFy4cCGdTpcRRktLy8HBwcnJydLSksvl5ubmJiUl1dTU9PzuVCr1&#10;6tWr/v7+2OHp06cXL16M/W9tbZ2Xl4dVpQQCQUhIyLVr13p+RxKJ5OTkNGnSJFNT0+bm5vz8/Jyc&#10;HGyNPBlXhYaG/vrrr/0zUvTpomh9KoYXL14MHTpUnudDpVKNjY3d3d0DAgLGjRsn5xoFsjE2Ns7P&#10;z8csaWxstLCwwM7v3r1bbOH27dt7fiMymWxpaenj4zN9+nRHR0c9PT05J3usXLmSx+Mp6OV8Qnyh&#10;8kBRNCcn52PdMVRUVNTV1TtdCu1jcXV1bWhowCz5+eefAQC6urpv377Fzly+fFlFRaXnd1FSUtLQ&#10;0Pio1RWIROIPP/zwhUzn6JIvVx4oipaUlLi7u/c8F3aP0NBQrJlRUFBAoVCWLFmCtdozMjI6bbL3&#10;A8rKypJNI8gXLQ8URRkMxowZMxSSFxEE2bdvH4qiPB5v6dKl169fR1G0urp65MiRCrFHTU3tzJkz&#10;in4hnxZfujxQFG1qagoJCVFIjiSRSLdu3UJRtLGxsb29XSAQBAUFKcQSbW3ta9euKfpVfHJAeaAo&#10;ira1tYWHhyskX5qYmOTl5WFmbNu2TSE2GBgY3L9/X7Gv4NPkS+zY7RShULh9+/a9e/d2b38pbW1t&#10;fX19IyMjAwMDExMTS0tLOp1+//793NzcLq91dXW9d+/ew4cPQ0JCeDye7MAqKio+Pj6TJ0/m8Xgl&#10;JSUMBqOmpqa6urqurq69vb0bltvZ2Z05c8bV1bUb1w54oDz+xaFDh7Zs2cLn82WEUVZWNjQ0xDRg&#10;YWFhbm5uamqqp6enoaGhqampqakp7toqLy9PTU39/fffY2NjZcc5ceLEsrKy8vJyGWEsLCyCgoIC&#10;AwMdHR0x3xMAAJfLZbFYjY2NjY2N1dXV79+/Ly8vp9Pp5eXlmGZkp3fkyJHnzp2DrlZ4QHlIc+LE&#10;ifXr13M4HGVlZQqFoq6ubmRkZG5ubm1tbWNjY2ZmZmJioqenp6SkpKSkJM+8i/b29sLCwps3b8bE&#10;xHRvYNHT0zM0NNTT09PAwKDLwCiKcrlcLpfb2tpaWVlZUVFBp9OLi4vpdHplZSVWyLS3t/P5fDc3&#10;t3PnzsFl6mUA5dEJd+7cKS4utrW1NTc3NzY27pWhwLKysmnTphUUFHTj2o0bN0ZGRvbcBh6PV1dX&#10;V1lZWVxcXFtbGxwcbGJi0vNoBzBQHv1BTk5OcHBwYWFht2NYvXp1ZGRkP0yHgkjSVyu+QMRkZ2cH&#10;Bwe/efOmJ5EcOXIEQZD9+/f33SI9kI4MrF2oPz1yc3O//fbbHmoD4/Dhw5s3b4Ybt/cnUB59SH5+&#10;/jfffJOfn99bER46dGjDhg2yO8EgvQiUR1+Rk5MzZ86cTrUhp49gp8GioqI2b94MFdI/QHn0Cenp&#10;6YGBgXht8cGDB3fcGlyKoUOH4k1UioqKWrVqlewdRiG9ApRHn6Ctre3r6yteY0EKVVVVPz8/2ZdP&#10;nDix0yKCRqO5u7s7Ozv3il89RDawY7cPaWhouHnz5vXr19PT0xsaGsTnNTU1Dx8+vGHDhvr6+k4v&#10;XL58OQDg2LFjkift7Ow8PT3nzZsHHUD6DwX6e305PHnyZN26dcOHD8eeOYFAOHfu3NatWzt9Izo6&#10;OklJSZMmTcIOVVRU/P39T5w4QafTFZ2OLw4oj/6jrKzsypUr06ZNAwDMmTPnzZs3+vr6HeWxbNmy&#10;nJwcDQ0NExOTDRs2PHv27LPbkmrAACtX/U1bW1tmZmZGRsbq1auXLVsWHR0t+auGhkZCQgKKopmZ&#10;mdOnT++fZU4heEB5KJJXr155eXlJNkuCgoJ6ZXUSSK8Ae64UyVdffTVz5kzxoaqq6qZNmxRoD0QK&#10;KA8Fs379eg0NDez/4ODg/tnLBiInUB4Kxs7ObsGCBQAAGo3W61vpQnoIlIfiCQsLI5PJc+fO7fVN&#10;liE9BHpHKx5ra+sdO3a4uLjIuYQhpN+APVefBNiqhFAenxpQHhAILrDtAYHgAuUBgeAC5QGB4ALl&#10;AYHgAuUBgeAC5QGB4ALlAYHgAuUBgeAC5QGB4NKHPlcMBoPP5yHIvxRIIBAoFIqGhoaci2Eymcz2&#10;9jYA/rUqB5FI7Mamkhjl5eWVlRWNjY1cLo9EItJoaoaGhjY2NrLXWufxeEwmUyQS/p8lKIWipKen&#10;hxe+ubm5qamRQCCKREJVVaqOjo7kr42NjRwOWypRHdHW1u7eBpw8Hg9bZLqtrRUAoKysrK2tY2Zm&#10;JmWGUChkMplcbjuNptbtZbZLSkra2lrNzMy7XJpITE1NDZ1e2tjYKBQKlZWVtbS0TExMZS8+z2TW&#10;FxeXMJlMoVBAoVA0NbWMjAxNTc26Z7P89KE81qxZXVNTLZUJEAQhk0lUKs3c3HzEiBEeHh4mJqZ4&#10;MQiFwr1792RmZkhFQiAQyGSSmpqalZXV6NFjPDw8u3y7QqHw1q1bt2/fotNLGxoaOByOUCgkEAjK&#10;ysqamprGxibu7u5z5gTh7XlZWFi4deuW1laO2BIKhRwVdcTBwaHT8Neu/X758iUEIaCoaNw4l927&#10;90j6U/366y+PHz+SLQ8EQX78cbt4QQY5qaqqunbt96SkxNraWhaLha2FRSaT1dTU9fR07eyG+Pj4&#10;eHp6YVunM5nMiIhVNTXV3t4+W7Zs7cbKQPn5+evWrWloaJg9e87GjV1P5CooKDh9OubVq1d1dQwO&#10;hyMSichkMo1G09HRtbKycnd3nzbtaykNV1S8P3PmTErKs5qaGjabLRQKSSQSlUrV1tY2MTF1c3ML&#10;CAjsuynHfSiP0tKS6upqvF8zMl7evHnjyJEjgYGB4eHhurqdf4krKytKSkrwIklPT//zzz9NTU3X&#10;rl03Y0YAXrD8/Pxdu3ampz8XCASS54VCIYfD4XA4VVVVL16k//7775s3b54+vZOdONvb24uK3kht&#10;3RQVdSgm5nSnuerDhw+lpaXY/4aGRlJhGAyGjESJYbNbugwjRiQSXb586fjxY1VVVdgZCoVCpVJR&#10;FOXz+UxmPZNZ/+bNm7y8PDe38Zg8BAJBaWlJTU1NbW1N91bNiouLxbZkiIuL++67UNklwN27d378&#10;8cf6+g8AACKRqKKigiCIQCBgsVgsFqu4+F1aWqqT0whJeaSlpW3cuB7bFQhBEBUVFQKBIBAImpub&#10;m5qa6HT606fJVlbWn6U8sHcgA5FIxGTWx8Scevo0ec+evaNHj+kYRklJSXYkAoGATqevWbOay+UG&#10;Bc3tGCAj4+XKlSvEmUYGlZUVa9asZrFYoaELpH4iEgkqKipS8khOTrp7946///SOUUlWHZWUpHcd&#10;kHMfAvm9RXk83v79kSdPngAAEIlEN7fxkydPdnJy0tbWQVG0sZFVVFT0/HlaZuaroKAgcUmLIAj2&#10;jiiULh5ypzQ2NiYmPsHiKS5+9+JFeqdfFoy8vNxt27ayWCwqlRoYONPLy9vMzIxAILS0tNDppVlZ&#10;Wc+fp+nq6kruU1VR8X7r1s3l5eVEItHX18/ff7qNjTWZTGGzW96/r8jLy01OTqLR1JycnLphvJz0&#10;03wPVVVVU1NTEokkEonYbE51dZVQKBT/WlRUtGzZ0ujoE87Oo2VEQiKRzM0tlJWV2tvbGYw6yY+r&#10;QCDYvz9y9OgxlpaWkpdUVVVt2LBeShsmJqYODg4aGhpcLre0tDQ3N0f8E5/P37t3j6Wlpbv7xC4T&#10;xeVyT5066eY2Xltbu8vAeCAIYmFhoaKi0lEMmpqackZy6tRJTBv6+vobN26aNWu2VKts1CjnefO+&#10;LSkp7nTpoO6RlpZWUFCgp6c3fLjj48eP4uLifHymdvo5Q1H04sULLBaLTCbv2PHT3LnBkr86OjrO&#10;mBHQ1NTU0tIsWYjduXMHK2OXLl22adNmyUuGDRvu5+e3fPmK+vp6eXbM6jb9JI/hw4cfPBhFJpNR&#10;FOVyuQwGIyHh4ZUrlzkcDhagrq5ux47tMTFnZKRWR0fn4MFDRkZGPB6vubkpNTU1Ovp/TCZTHENi&#10;4hNJeQiFwpiYU5LVGBKJ9P33YXPmBJmYmCgpKYlEorq6upcvX+zZs1ssodbW1t27d40a5Yy3xK0k&#10;WVlZf/315/ffh3XjmWAQicTdu/dYWVl3lIdULRyP169f//bbrwAATU3NQ4eiZAjb2rrX9knj8/mP&#10;HiXw+XxXV7fZs+c8fvzo0aMEOp0+ZMiQjoF5PN7LlxkAgFGjRgUGzuwYAACgoaEhnnOPXYLtWqqv&#10;r4+tGdkRKpUqzzvqCf0kDwpFyczMTPxtsLKycnFxmTDBfe3aNVhlFACQk5Nz8+aNZctwN1AmEolG&#10;Rkbi1vPw4Y5kMnnnzp/FBVF2djaKouK7vH///saN6+LLEQRZt2798uUrxGcIBIKBgYG//3Rtbe3w&#10;8GUsFgs7X1hYGB8fL7mGiCQ6OjoCgaCpqQk7PH06xtfXtye9KIMG6Xe79iwUCq9evYJ9ZZYvXyFP&#10;odcrVFVVJSQ8BABMnDhx+PDhFhYWZWVlDx7EdyoPPp+P9aEZG5vI2dnI4/E4HDYAQFdXl0ZT61Xb&#10;P4J+GvcQCoUdtxWeNGnS+vUbJKvpt2/fEpcGHcFKHskzUhUbFqtB8hucmpoizvEAgFGjnENC5nca&#10;s5vb+JkzZ0meuX//Hp4ZDg7D5s37VtwTVVNTI7WU28fSvQ2XMd6/f//gQTwAwNraBi91fcGjRwkN&#10;DQ1aWlqjR4/R1taeMsUDAHDz5s22traOgSkUipqaGgCgqqpSqncEDyUlJXV1DQDAhw8fPqqLondR&#10;8LCgn5+fvb29+LCwsLCkpFj+y7lcrmQbBusMwf5HUfTFi3TJwFOmTJEsvqWYNWuWZIu5qOiN5Ops&#10;knA47JCQEMlG5B9/XJO610ehqtqdwQ2M7OxszM7p06f3dU1DDJfL/euvvwAAnp5eWLk3ceIkFRWV&#10;kpLipKSkjuHJZPKIESMBAK9fv370KEGeW5DJZCxj1NXVnT9/vjet/xgULA9NTc2RI/9Z2UkkEsne&#10;u5VE+tds7Pj4OHElBwDg4DBMLA+BQPDu3T9Ko9FosnfvtrEZbGxsLD5sbm6m0+mdhmSxWBSKkmQl&#10;jcvlRkUd6vaWNDk5udnZ2a8kyMzMLCkpkafnStyv4Ozs3L27d4Pnz5/n5+cRCARPTy9sOHX0aGd7&#10;ewcAwPXrf3UMjyDInDlzlJSUuFzu1q1bzp4922khI4Wnpxf2Ro4ePRIZua+5ubm309E1il+pxNzc&#10;XPJQRg+sUChkMBiqqtS2ttbq6upbt25dvXpFXHrQaGre3j7iwG1tbUzmP9sDUKlUydzfEQqFYmxs&#10;IpYEl8sVN4qk4HJ5LBbL29tn0qRJiYmJ2Mm0tLTr1/8KDv5Gxi06RSAQbNmyqeMiDG5u46OjT8he&#10;nEEkElVUvAcAUKnU/lyN9/r1PwEAQ4YMGTVqFHaGRlNzd3fPzMzIyHhZVFRkZ2cndcno0WPWrl13&#10;4MB+Fou1fft/r127+s0387y9ffT09PD8J2xtbTds2PTDD1vZbPaxY7/Fx8cHBgb6+fmZmpr12w69&#10;ive5UldXl3xAbDYbL2R9ff2iRQu9vDy8vLxmzZp54cJ5yQ/2qlWrJN9KW1ubZEOFTKZQqbQuLRH/&#10;z+fzOZzWToPx+Tw+nwcAiIhYI3b6QFE0JuYUnqJk09bWxu4An8/rcqgORVHsm0qj0bocZeotysvL&#10;U1JSAACurm6DBg0Sn/f29lZXV2cymXFxsZ1euGxZ+L59kVZWVgCAgoKC//73B19fn61btyQmJuLt&#10;dDVz5sxffvnVwWEYAKC4+N2BA/u//npaRMSqBw/iJWsNfYfi5SGVCWTUKEQiUUNDQ8e2moqKypo1&#10;axcuXCQVWGoTV9l9JgiCSH6qURRF0c73gBUKRQKBEADg5OQkWVy8ffv2ypUr8txLHtrbuV1WrlAU&#10;xQpPEonUpQdXb3H//r0PHz6oqalJuSk4OAwbM2YsACAxMRGvIhQUNPfixUubN2/Bip2Ghobff7+6&#10;YMF3K1Ysz8h42eklnp5ely5d/vnnnW5u40kkEofDuXfv7uLFi5YuDXv8+HEvp60Diq9ctba2Sjav&#10;P7Z9OXiw7d69e7EXIwmFQiGR/vEyFImEXK6sDiIURSUrxCQSCW/AHkVFWMYlkUjffReakJCA1XAA&#10;AKdOnfTz87OxGSz/ilUIgowZM0ZdXUNSzCKRcMSIkV2WHgiCKCkpAwDa29tFIqHswL0Cm92CjZTb&#10;2Njo6elVVlaINUwmU8aMGZOQ8DAnJ/vlyxceHp6dxmBqahYevjwoKCg7OzsuLu7+/XstLS3x8XEZ&#10;GS937PipU88gHR2dBQv+Exg4s6Cg4OHDB3///Xd9/YeUlGdZWa9Xr14TFra0z5L7Ccijurpa8jOJ&#10;5xQI/m/UXEVFpa6OUVdXh51ksVid+mtRqVQNDQ1xbae9vZ3JbJAxOiESiRgMhviQQqHI48RqbW09&#10;b968yMh92GFTU9Nvv/125MhRVVXVLq/FIBKJ27fvGDzYVvIktiRcl0UQgUDQ0dHG7tvU1GSK69vZ&#10;a2RlZb169QoAkJeXN3Wqt+R3DQCAvUY+n5+QkDBliocMeevq6nl4eE6cOCksLOy33379+++/mUzm&#10;Tz/9ZGlphdeDoqGh4eLiMm7cuEWLFsfEnLpw4TyHw4mM3GdjY4MnxZ6j4MoVn8/HBkfF2Nra4gXW&#10;09M7ffrM/fuxly9fFTtc1Nd/2LJlk3j0XQyFQjE1NREfNjc3Fxe/k2FJfX39+/fl4kMVFRVjYxMZ&#10;4cV8+23I0KFDxYe3b9/Kzs4eNOgjfDcQBFH6N8rKyrId7MUXWlhYgv/vXFgq/x27h0gkSkhIwNoJ&#10;fD6/sbGx5d+IK70JCQ8rKyu6jJBEItnYDD5y5Jfvvw8jkUj19R/+/PMP2ZcgCGJsbLx9+46dO3eT&#10;SCSBQHDjxo2eJw0PBcsjNTU1KytLfGhiYir1HZUCq7TY2dmtXr1GfPL58+cxMaekQhIIBMkuY4FA&#10;kJqaKqM2/+TJE8nWnrGxsYmJXPLQ1NSMiFgt2aEcFXWwvb1d/vqVVBvpoxB/azsdcOhdampqsGa3&#10;t7fP4cNHOv4dOXI0ImI1AIDBYHyUPWFhS7F+xbdvi+TckHrevHnYWEpeXm6XgbtN/8mjY1FbU1Nz&#10;8OB+yXa2j4+PZGdIR8T5Ozj4G/EGrSiKnjgRjRX6kkyYMEGyfhIXF5eZmdFptCwW68KFf409TZjg&#10;LueELQCAr6+fp6eX+DA1NfXq1cvyX96TLZiHDrXHSrn4+LiysrJuxyMPz549ra6uJhKJy5evmDVr&#10;dse/mTNnhYcvxzqa/vzzDzkHyAEAOjo6mK8dj8drbe28w7AjmAOLjK7OntNP8iCRSOLagkgkYrPZ&#10;T548WbRoYXZ2tjjMoEGDZs2aJedHV1VVNSJijbiKz2azDxzYL9WjNXSo/YQJE8SHbHbLDz9sy83N&#10;kSpDmMz6H3/8b35+nvgMjaY2a9Zs+VOHIEhExGqxMVwuNysrS8r7XQZdOu3LwNDQ8OuvvwYANDc3&#10;Hzp0sO9WTBaJRH/99ScAwNnZ2cYG17VRRUXF19cXAJCdnf3qVaackQuFQjabAwCgUCjy91A3NDAB&#10;AJi7Sh/RT03z9+/Ljx8/pqSk1N7eXl9fn5X1WrJOBQBAEGTlylXDhg2XP04XF5c5c4LOnz+HHaak&#10;PDt79uzKlf/sIEOlUhctWpKamioeHikoKJg/P2TGjABnZ2dNTU0ul1tUVHTz5o23b99KxrxkyRIL&#10;C4uPSuDw4cNDQuZjXuUYcuZUkUh06dIlY2NjqWYuAMDHZyo2SiADBEHmzp17587t6urq27dvGRsb&#10;R0Ss/tgpuFK+CJ2Sk5OTmZmJWSU7R06aNDkm5lRjY+P1639hPYoikUh2N8ODBw+wOU/W1jaY8V1e&#10;8u7d27S0NADAkCFDZQTrIf0kj7KysgMH9uMaQSKtXbvuu+9CPzba8PDlT58mi1ul//vfcVdX11Gj&#10;/nGvmDhx4sqVq6KiDonPNDQ0nD175uzZM3hxenh4Llmy5GMtQRAkNDT0/v378jRJJRGJRHjGmJiY&#10;dCkPAICNzeDNm7du2LCOy+UeP36stLQkOHies7Oz5CinQCCoqal++/atra1tx+67trY2vAFNkQjF&#10;/MaxypK+vv6ECe6y7Rk6dOi4cePi4uKSk5/W1tYaGBgUFOTfuXNn3DgXe3t7qQknbHbL48eP9++P&#10;ZLNbaDQ18VSQ2traCxfOOzo6OToONzIylpQKj8dLSUnBBuCVlJQCAgK7fETdpg/lIefnc8iQIWvX&#10;rp86dWqXkXSM0NDQMCJiTUTESuyQzWbv2LH94sXL4n4tBEGWL1+BIMgvvxyVxyfK33/6rl27O/Wg&#10;Ft8dL12mpmahoaG7d++SkQTZMUiCIIjkuI1sAgICuNz2Xbt2NjU1xcXFJSUlWVvbYGsvoCja1NTE&#10;YDDq6hi1tbVRUYcl5YFZkpCQkJ+f32nMKApCQubPnTv3yZMnAABXV1cZNSsMMpns4eH58OHDqqrK&#10;2Nj7//nPwtra2v/97/i5c2exJRcMDAzU1dVRFGWxGt69Ky4sLBAKhWQy+YcffhBP/Wtt5Rw/foxE&#10;Ipmamurr6xsZGWloaBIIhKamprKysvz8PGyQatmycE/PvurVBX0qDx6v8+xIJBIpFIqqqqq9vcPX&#10;X/t7e3vLmPcjGYlIJOpYAwkICIiPjxP7n2dnZx88eGDHjp/ELWMymRwRsdrZ2fnYsWNZWa87bckp&#10;KytbWlqGhv5nzpw5nfaoCgRC8a0FAoFQ2Hmjc/78727fvi05/RAAgKKoVFVBnmYJiqJ4d+mUuXOD&#10;7e3tjx49mpqayma35OXlduzSUVFRUVP7p0gRiUR8vgAAgHXL4sX84UNdXFxsZWUFiUTy8PCUp3Ho&#10;6ellavpbWVlZXFxscPA3hoZG+vr6DAbj3bu37969lQpMIpFGjBixevUazCseg0qlDR06tKioiE6n&#10;d/QNRRDExmbwsmXLZs6Ut7HaPfpQHlOnTq2trZXswEEQQCZTtLW1TU1NhwwZYmtrJ3u+KIIg7u7u&#10;2traRCJRIBDo6up2XC0GQZBly8IJBAKBQEAQhMttJ5PJLS0tUoN6bm7jbW3tUlJSnj5NLikpbmpq&#10;Fgj4BAJBVZVqbm42duy4SZMmS03ElURPT2/69OktLWwURTU01PEWjlBVVV26dGl8fLy4M4rLbR85&#10;8iupavTYsWNl7wWFoiiBgMhYw6VThg93PHDgYErKs8TExOLid42NjTwen0gkKCsr6+jo2NgMHjNm&#10;jOTOt1QqteM7kjJDJBI5OTlxOBxPTy9DQ0MXF1d5LNHR0QkJmZ+R8dLQ0LClpcXOzu7YsePJycl5&#10;eXkMBqO1lcPnCxAEUVVVMTMzHzdu3NSpU6WqfIMGDYqKOvzkyZOcnOzq6mo2m419KJWVlY2MjMaO&#10;HTt16lTZYwC9AtwdCgLBRfEuiRDIJwuUBwSCC5QHBIILlAcEgguUBwSCC5QHBIILlAcEgguUBwSC&#10;C5QHBIILlAcEgguUBwSCC5QHBIILlAcEgguUBwSCC5QHBIILlAcEgguUBwSCC5QHBIILlAcEgguU&#10;BwSCC5QHBIILlAcEgguUBwSCC5QHBIILlAcEgguUBwSCC5QHBIILlAcEgguUBwSCC5QHBIILlAcE&#10;gguUBwSCy/8DNdTpd6Z4z7cAAAAASUVORK5CYII="/>
  <p:tag name="ISPRING_COMPANY_LOGO" val="ISPRING_PRESENTER_PHOTO_1"/>
  <p:tag name="FLASHSPRING_PRESENTATION_REFERENCES" val=""/>
  <p:tag name="ISPRINGONLINEFOLDERID" val="21"/>
  <p:tag name="ISPRINGONLINEFOLDERPATH" val="Content List/ROC-light/RL-07 Kaartlezen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0&quot;,&quot;onlineDestinationUrl&quot;:&quot;https://droneclass.ispringlearn.eu&quot;},&quot;cloudSettings&quot;:{&quot;onlineDestinationFolderId&quot;:&quot;1&quot;},&quot;publishDestination&quot;:&quot;ISPRING_LMS&quot;,&quot;wordSettings&quot;:{&quot;printCopies&quot;:1}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8blsnbMvq432y24rYLk0w&quot;,&quot;gi&quot;:&quot;FGqgo8LJlWW1vXT3-lNxyg&quot;,&quot;ti&quot;:&quot;ui_elements&quot;,&quot;vs&quot;:{&quot;f&quot;:[22],&quot;i&quot;:{&quot;d&quot;:&quot;58blsnbMvq432y24rYLk0w&quot;,&quot;p&quot;:true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8blsnbMvq432y24rYLk0w&quot;,&quot;gi&quot;:&quot;FGqgo8LJlWW1vXT3-lNxyg&quot;,&quot;ti&quot;:&quot;ui_elements&quot;,&quot;vs&quot;:{&quot;f&quot;:[22],&quot;i&quot;:{&quot;d&quot;:&quot;58blsnbMvq432y24rYLk0w&quot;,&quot;p&quot;:true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r3Xigetiytf6a8RVEdWyQ&quot;,&quot;gi&quot;:&quot;FGqgo8LJlWW1vXT3-lNxyg&quot;,&quot;ti&quot;:&quot;ui_elements&quot;,&quot;vs&quot;:{&quot;f&quot;:[1],&quot;i&quot;:{&quot;d&quot;:&quot;lr3Xigetiytf6a8RVEdWyQ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58blsnbMvq432y24rYLk0w&quot;,&quot;gi&quot;:&quot;FGqgo8LJlWW1vXT3-lNxyg&quot;,&quot;ti&quot;:&quot;ui_elements&quot;,&quot;vs&quot;:{&quot;f&quot;:[22],&quot;i&quot;:{&quot;d&quot;:&quot;58blsnbMvq432y24rYLk0w&quot;,&quot;p&quot;:true}}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r3Xigetiytf6a8RVEdWyQ&quot;,&quot;gi&quot;:&quot;FGqgo8LJlWW1vXT3-lNxyg&quot;,&quot;ti&quot;:&quot;ui_elements&quot;,&quot;vs&quot;:{&quot;f&quot;:[1],&quot;i&quot;:{&quot;d&quot;:&quot;lr3Xigetiytf6a8RVEdWyQ&quot;,&quot;p&quot;:true}}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r3Xigetiytf6a8RVEdWyQ&quot;,&quot;gi&quot;:&quot;FGqgo8LJlWW1vXT3-lNxyg&quot;,&quot;ti&quot;:&quot;ui_elements&quot;,&quot;vs&quot;:{&quot;f&quot;:[1],&quot;i&quot;:{&quot;d&quot;:&quot;lr3Xigetiytf6a8RVEdWyQ&quot;,&quot;p&quot;:true}}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r3Xigetiytf6a8RVEdWyQ&quot;,&quot;gi&quot;:&quot;FGqgo8LJlWW1vXT3-lNxyg&quot;,&quot;ti&quot;:&quot;ui_elements&quot;,&quot;vs&quot;:{&quot;f&quot;:[1],&quot;i&quot;:{&quot;d&quot;:&quot;lr3Xigetiytf6a8RVEdWyQ&quot;,&quot;p&quot;:true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r3Xigetiytf6a8RVEdWyQ&quot;,&quot;gi&quot;:&quot;FGqgo8LJlWW1vXT3-lNxyg&quot;,&quot;ti&quot;:&quot;ui_elements&quot;,&quot;vs&quot;:{&quot;f&quot;:[1],&quot;i&quot;:{&quot;d&quot;:&quot;lr3Xigetiytf6a8RVEdWyQ&quot;,&quot;p&quot;:true}}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r3Xigetiytf6a8RVEdWyQ&quot;,&quot;gi&quot;:&quot;FGqgo8LJlWW1vXT3-lNxyg&quot;,&quot;ti&quot;:&quot;ui_elements&quot;,&quot;vs&quot;:{&quot;f&quot;:[1],&quot;i&quot;:{&quot;d&quot;:&quot;lr3Xigetiytf6a8RVEdWyQ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eme">
  <a:themeElements>
    <a:clrScheme name="Navigation Dar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92D050"/>
      </a:accent4>
      <a:accent5>
        <a:srgbClr val="4472C4"/>
      </a:accent5>
      <a:accent6>
        <a:srgbClr val="34BD2D"/>
      </a:accent6>
      <a:hlink>
        <a:srgbClr val="5B9BD5"/>
      </a:hlink>
      <a:folHlink>
        <a:srgbClr val="954F72"/>
      </a:folHlink>
    </a:clrScheme>
    <a:fontScheme name="Navigation Light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27310BAD-FFDB-484D-9D85-F9C2BF77D473}" vid="{C0042956-AC8F-401A-B778-9BE64D33B7B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138443406-1931027776_12820-9628</Template>
  <TotalTime>60</TotalTime>
  <Words>734</Words>
  <Application>Microsoft Office PowerPoint</Application>
  <PresentationFormat>Breedbeeld</PresentationFormat>
  <Paragraphs>263</Paragraphs>
  <Slides>23</Slides>
  <Notes>23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0</vt:i4>
      </vt:variant>
      <vt:variant>
        <vt:lpstr>Diatitels</vt:lpstr>
      </vt:variant>
      <vt:variant>
        <vt:i4>23</vt:i4>
      </vt:variant>
    </vt:vector>
  </HeadingPairs>
  <TitlesOfParts>
    <vt:vector size="29" baseType="lpstr">
      <vt:lpstr>Arial</vt:lpstr>
      <vt:lpstr>Calibri</vt:lpstr>
      <vt:lpstr>Roboto</vt:lpstr>
      <vt:lpstr>Roboto Slab</vt:lpstr>
      <vt:lpstr>Wingdings</vt:lpstr>
      <vt:lpstr>Theme</vt:lpstr>
      <vt:lpstr>Kaartlezen</vt:lpstr>
      <vt:lpstr>Luchtvaartkaart</vt:lpstr>
      <vt:lpstr>Verkrijgbaarheid</vt:lpstr>
      <vt:lpstr>Luchtvaartkaart</vt:lpstr>
      <vt:lpstr>Inhoud</vt:lpstr>
      <vt:lpstr>Luchtvaartkaart</vt:lpstr>
      <vt:lpstr>Relevantie</vt:lpstr>
      <vt:lpstr>Luchtvaartkaart</vt:lpstr>
      <vt:lpstr>PowerPoint-presentatie</vt:lpstr>
      <vt:lpstr>Navigeren</vt:lpstr>
      <vt:lpstr>Opdrachten I</vt:lpstr>
      <vt:lpstr>CTR</vt:lpstr>
      <vt:lpstr>ATZ</vt:lpstr>
      <vt:lpstr>No Fly Zones</vt:lpstr>
      <vt:lpstr>No Fly Zones (2)</vt:lpstr>
      <vt:lpstr>Laagvlieggebied</vt:lpstr>
      <vt:lpstr>Laagvliegroute</vt:lpstr>
      <vt:lpstr>Vliegvelden</vt:lpstr>
      <vt:lpstr>Vliegvelden (2)</vt:lpstr>
      <vt:lpstr>Vliegvelden (3)</vt:lpstr>
      <vt:lpstr>Obstakels</vt:lpstr>
      <vt:lpstr>Beschermde natuur</vt:lpstr>
      <vt:lpstr>Opdrachten II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Kaartlezen</dc:title>
  <dc:creator>Sem van Geffen</dc:creator>
  <cp:lastModifiedBy>Sem van Geffen</cp:lastModifiedBy>
  <cp:revision>490</cp:revision>
  <dcterms:created xsi:type="dcterms:W3CDTF">2018-09-28T08:56:46Z</dcterms:created>
  <dcterms:modified xsi:type="dcterms:W3CDTF">2020-10-12T18:41:57Z</dcterms:modified>
</cp:coreProperties>
</file>