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0"/>
  </p:notesMasterIdLst>
  <p:handoutMasterIdLst>
    <p:handoutMasterId r:id="rId11"/>
  </p:handoutMasterIdLst>
  <p:sldIdLst>
    <p:sldId id="257" r:id="rId2"/>
    <p:sldId id="261" r:id="rId3"/>
    <p:sldId id="262" r:id="rId4"/>
    <p:sldId id="263" r:id="rId5"/>
    <p:sldId id="264" r:id="rId6"/>
    <p:sldId id="265" r:id="rId7"/>
    <p:sldId id="266" r:id="rId8"/>
    <p:sldId id="267" r:id="rId9"/>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CF1D7C-7308-44C7-8940-49990155EED7}" v="85" dt="2020-09-19T21:18:16.7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nna Rodrigues" userId="c47c7cf53e8259d1" providerId="LiveId" clId="{85CF1D7C-7308-44C7-8940-49990155EED7}"/>
    <pc:docChg chg="custSel modSld">
      <pc:chgData name="Joanna Rodrigues" userId="c47c7cf53e8259d1" providerId="LiveId" clId="{85CF1D7C-7308-44C7-8940-49990155EED7}" dt="2020-09-20T06:29:18.698" v="91" actId="478"/>
      <pc:docMkLst>
        <pc:docMk/>
      </pc:docMkLst>
      <pc:sldChg chg="modSp mod modAnim">
        <pc:chgData name="Joanna Rodrigues" userId="c47c7cf53e8259d1" providerId="LiveId" clId="{85CF1D7C-7308-44C7-8940-49990155EED7}" dt="2020-09-19T21:18:16.719" v="87"/>
        <pc:sldMkLst>
          <pc:docMk/>
          <pc:sldMk cId="183243182" sldId="261"/>
        </pc:sldMkLst>
        <pc:spChg chg="mod">
          <ac:chgData name="Joanna Rodrigues" userId="c47c7cf53e8259d1" providerId="LiveId" clId="{85CF1D7C-7308-44C7-8940-49990155EED7}" dt="2020-09-19T21:04:51.511" v="3" actId="12"/>
          <ac:spMkLst>
            <pc:docMk/>
            <pc:sldMk cId="183243182" sldId="261"/>
            <ac:spMk id="10" creationId="{DDCFBC2F-0670-440F-A69D-0E0599884CE5}"/>
          </ac:spMkLst>
        </pc:spChg>
        <pc:spChg chg="mod">
          <ac:chgData name="Joanna Rodrigues" userId="c47c7cf53e8259d1" providerId="LiveId" clId="{85CF1D7C-7308-44C7-8940-49990155EED7}" dt="2020-09-19T21:15:13.559" v="62" actId="20577"/>
          <ac:spMkLst>
            <pc:docMk/>
            <pc:sldMk cId="183243182" sldId="261"/>
            <ac:spMk id="13" creationId="{804AF7AA-2477-4F67-B9D9-D0198AAAF7F9}"/>
          </ac:spMkLst>
        </pc:spChg>
        <pc:picChg chg="mod">
          <ac:chgData name="Joanna Rodrigues" userId="c47c7cf53e8259d1" providerId="LiveId" clId="{85CF1D7C-7308-44C7-8940-49990155EED7}" dt="2020-09-19T21:12:59.514" v="44" actId="1076"/>
          <ac:picMkLst>
            <pc:docMk/>
            <pc:sldMk cId="183243182" sldId="261"/>
            <ac:picMk id="16" creationId="{3D4329A9-00B8-49CE-821A-467EB676654D}"/>
          </ac:picMkLst>
        </pc:picChg>
        <pc:picChg chg="mod">
          <ac:chgData name="Joanna Rodrigues" userId="c47c7cf53e8259d1" providerId="LiveId" clId="{85CF1D7C-7308-44C7-8940-49990155EED7}" dt="2020-09-19T21:13:02.880" v="45" actId="1076"/>
          <ac:picMkLst>
            <pc:docMk/>
            <pc:sldMk cId="183243182" sldId="261"/>
            <ac:picMk id="18" creationId="{A0D2ACBE-A041-4A6D-B04F-DD563F1267AC}"/>
          </ac:picMkLst>
        </pc:picChg>
      </pc:sldChg>
      <pc:sldChg chg="modAnim">
        <pc:chgData name="Joanna Rodrigues" userId="c47c7cf53e8259d1" providerId="LiveId" clId="{85CF1D7C-7308-44C7-8940-49990155EED7}" dt="2020-09-19T21:08:13.226" v="30"/>
        <pc:sldMkLst>
          <pc:docMk/>
          <pc:sldMk cId="2118745061" sldId="262"/>
        </pc:sldMkLst>
      </pc:sldChg>
      <pc:sldChg chg="modAnim">
        <pc:chgData name="Joanna Rodrigues" userId="c47c7cf53e8259d1" providerId="LiveId" clId="{85CF1D7C-7308-44C7-8940-49990155EED7}" dt="2020-09-19T21:08:49.012" v="34"/>
        <pc:sldMkLst>
          <pc:docMk/>
          <pc:sldMk cId="2751257194" sldId="263"/>
        </pc:sldMkLst>
      </pc:sldChg>
      <pc:sldChg chg="modAnim">
        <pc:chgData name="Joanna Rodrigues" userId="c47c7cf53e8259d1" providerId="LiveId" clId="{85CF1D7C-7308-44C7-8940-49990155EED7}" dt="2020-09-19T21:09:16.754" v="36"/>
        <pc:sldMkLst>
          <pc:docMk/>
          <pc:sldMk cId="3016876391" sldId="264"/>
        </pc:sldMkLst>
      </pc:sldChg>
      <pc:sldChg chg="modAnim">
        <pc:chgData name="Joanna Rodrigues" userId="c47c7cf53e8259d1" providerId="LiveId" clId="{85CF1D7C-7308-44C7-8940-49990155EED7}" dt="2020-09-19T21:10:19.080" v="39"/>
        <pc:sldMkLst>
          <pc:docMk/>
          <pc:sldMk cId="2662207742" sldId="265"/>
        </pc:sldMkLst>
      </pc:sldChg>
      <pc:sldChg chg="modAnim">
        <pc:chgData name="Joanna Rodrigues" userId="c47c7cf53e8259d1" providerId="LiveId" clId="{85CF1D7C-7308-44C7-8940-49990155EED7}" dt="2020-09-19T21:10:41.958" v="42"/>
        <pc:sldMkLst>
          <pc:docMk/>
          <pc:sldMk cId="3714381679" sldId="266"/>
        </pc:sldMkLst>
      </pc:sldChg>
      <pc:sldChg chg="addSp delSp modSp mod modAnim">
        <pc:chgData name="Joanna Rodrigues" userId="c47c7cf53e8259d1" providerId="LiveId" clId="{85CF1D7C-7308-44C7-8940-49990155EED7}" dt="2020-09-20T06:29:18.698" v="91" actId="478"/>
        <pc:sldMkLst>
          <pc:docMk/>
          <pc:sldMk cId="1265008975" sldId="267"/>
        </pc:sldMkLst>
        <pc:spChg chg="add del mod">
          <ac:chgData name="Joanna Rodrigues" userId="c47c7cf53e8259d1" providerId="LiveId" clId="{85CF1D7C-7308-44C7-8940-49990155EED7}" dt="2020-09-20T06:29:18.698" v="91" actId="478"/>
          <ac:spMkLst>
            <pc:docMk/>
            <pc:sldMk cId="1265008975" sldId="267"/>
            <ac:spMk id="5" creationId="{58B23EA6-FED4-4C46-8DF6-CBDFAD560D2A}"/>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hyperlink" Target="https://miro.com/app/board/o9J_kkj9FxM=/" TargetMode="Externa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https://miro.com/app/board/o9J_kkj9FxM=/" TargetMode="External"/><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2/layout/IconVerticalSolidList" loCatId="icon" qsTypeId="urn:microsoft.com/office/officeart/2005/8/quickstyle/simple1" qsCatId="simple" csTypeId="urn:microsoft.com/office/officeart/2005/8/colors/accent2_2" csCatId="accent2" phldr="1"/>
      <dgm:spPr/>
      <dgm:t>
        <a:bodyPr rtlCol="0"/>
        <a:lstStyle/>
        <a:p>
          <a:pPr rtl="0"/>
          <a:endParaRPr lang="en-US"/>
        </a:p>
      </dgm:t>
    </dgm:pt>
    <dgm:pt modelId="{40FC4FFE-8987-4A26-B7F4-8A516F18ADAE}">
      <dgm:prSet/>
      <dgm:spPr/>
      <dgm:t>
        <a:bodyPr rtlCol="0"/>
        <a:lstStyle/>
        <a:p>
          <a:pPr>
            <a:lnSpc>
              <a:spcPct val="100000"/>
            </a:lnSpc>
          </a:pPr>
          <a:r>
            <a:rPr lang="nl" dirty="0"/>
            <a:t>Kennismaking</a:t>
          </a:r>
        </a:p>
      </dgm:t>
    </dgm:pt>
    <dgm:pt modelId="{CAD7EF86-FB23-41F6-BF42-040B36DEFDB1}" type="parTrans" cxnId="{C7AD8469-3C68-4AF9-AB82-79B0043AA120}">
      <dgm:prSet/>
      <dgm:spPr/>
      <dgm:t>
        <a:bodyPr rtlCol="0"/>
        <a:lstStyle/>
        <a:p>
          <a:pPr rtl="0"/>
          <a:endParaRPr lang="en-US"/>
        </a:p>
      </dgm:t>
    </dgm:pt>
    <dgm:pt modelId="{5B62599A-5C9B-48E7-896E-EA782AC60C8B}" type="sibTrans" cxnId="{C7AD8469-3C68-4AF9-AB82-79B0043AA120}">
      <dgm:prSet/>
      <dgm:spPr/>
      <dgm:t>
        <a:bodyPr rtlCol="0"/>
        <a:lstStyle/>
        <a:p>
          <a:pPr rtl="0"/>
          <a:endParaRPr lang="en-US"/>
        </a:p>
      </dgm:t>
    </dgm:pt>
    <dgm:pt modelId="{49225C73-1633-42F1-AB3B-7CB183E5F8B8}">
      <dgm:prSet/>
      <dgm:spPr/>
      <dgm:t>
        <a:bodyPr rtlCol="0"/>
        <a:lstStyle/>
        <a:p>
          <a:pPr>
            <a:lnSpc>
              <a:spcPct val="100000"/>
            </a:lnSpc>
          </a:pPr>
          <a:r>
            <a:rPr lang="nl" dirty="0"/>
            <a:t>Afspraken</a:t>
          </a:r>
        </a:p>
      </dgm:t>
    </dgm:pt>
    <dgm:pt modelId="{1A0E2090-1D4F-438A-8766-B6030CE01ADD}" type="parTrans" cxnId="{A9154303-8225-4248-91DC-1B0156A35F07}">
      <dgm:prSet/>
      <dgm:spPr/>
      <dgm:t>
        <a:bodyPr rtlCol="0"/>
        <a:lstStyle/>
        <a:p>
          <a:pPr rtl="0"/>
          <a:endParaRPr lang="en-US"/>
        </a:p>
      </dgm:t>
    </dgm:pt>
    <dgm:pt modelId="{9646853A-8964-4519-A5B1-0B7D18B2983D}" type="sibTrans" cxnId="{A9154303-8225-4248-91DC-1B0156A35F07}">
      <dgm:prSet/>
      <dgm:spPr/>
      <dgm:t>
        <a:bodyPr rtlCol="0"/>
        <a:lstStyle/>
        <a:p>
          <a:pPr rtl="0"/>
          <a:endParaRPr lang="en-US"/>
        </a:p>
      </dgm:t>
    </dgm:pt>
    <dgm:pt modelId="{1C383F32-22E8-4F62-A3E0-BDC3D5F48992}">
      <dgm:prSet/>
      <dgm:spPr/>
      <dgm:t>
        <a:bodyPr rtlCol="0"/>
        <a:lstStyle/>
        <a:p>
          <a:pPr>
            <a:lnSpc>
              <a:spcPct val="100000"/>
            </a:lnSpc>
          </a:pPr>
          <a:r>
            <a:rPr lang="nl" dirty="0"/>
            <a:t>Vak inhoud NAH</a:t>
          </a:r>
        </a:p>
      </dgm:t>
    </dgm:pt>
    <dgm:pt modelId="{A7920A2F-3244-4159-AF04-6A1D38B7B317}" type="parTrans" cxnId="{C4CCE57E-E871-46D6-BAD5-880252C95D22}">
      <dgm:prSet/>
      <dgm:spPr/>
      <dgm:t>
        <a:bodyPr rtlCol="0"/>
        <a:lstStyle/>
        <a:p>
          <a:pPr rtl="0"/>
          <a:endParaRPr lang="en-US"/>
        </a:p>
      </dgm:t>
    </dgm:pt>
    <dgm:pt modelId="{8500F72A-2C6D-4FDF-9C1D-CA691380EB0B}" type="sibTrans" cxnId="{C4CCE57E-E871-46D6-BAD5-880252C95D22}">
      <dgm:prSet/>
      <dgm:spPr/>
      <dgm:t>
        <a:bodyPr rtlCol="0"/>
        <a:lstStyle/>
        <a:p>
          <a:pPr rtl="0"/>
          <a:endParaRPr lang="en-US"/>
        </a:p>
      </dgm:t>
    </dgm:pt>
    <dgm:pt modelId="{D4056E4A-DF4C-45F1-9D91-93526D3D33C7}" type="pres">
      <dgm:prSet presAssocID="{01A66772-F185-4D58-B8BB-E9370D7A7A2B}" presName="root" presStyleCnt="0">
        <dgm:presLayoutVars>
          <dgm:dir/>
          <dgm:resizeHandles val="exact"/>
        </dgm:presLayoutVars>
      </dgm:prSet>
      <dgm:spPr/>
    </dgm:pt>
    <dgm:pt modelId="{71143172-A4AF-4968-8ABD-26C1D5FB40BA}" type="pres">
      <dgm:prSet presAssocID="{40FC4FFE-8987-4A26-B7F4-8A516F18ADAE}" presName="compNode" presStyleCnt="0"/>
      <dgm:spPr/>
    </dgm:pt>
    <dgm:pt modelId="{B7171CF5-69CA-4DE3-B45F-A72FF20AB50B}" type="pres">
      <dgm:prSet presAssocID="{40FC4FFE-8987-4A26-B7F4-8A516F18ADAE}" presName="bgRect" presStyleLbl="bgShp" presStyleIdx="0" presStyleCnt="3"/>
      <dgm:spPr/>
    </dgm:pt>
    <dgm:pt modelId="{38055D09-0650-4B44-BEFC-0EE59D4375C5}" type="pres">
      <dgm:prSet presAssocID="{40FC4FFE-8987-4A26-B7F4-8A516F18ADA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Vragen"/>
        </a:ext>
      </dgm:extLst>
    </dgm:pt>
    <dgm:pt modelId="{889483F1-9708-4FD2-B258-395CCF0D7E5A}" type="pres">
      <dgm:prSet presAssocID="{40FC4FFE-8987-4A26-B7F4-8A516F18ADAE}" presName="spaceRect" presStyleCnt="0"/>
      <dgm:spPr/>
    </dgm:pt>
    <dgm:pt modelId="{4C75A170-08BD-43EE-BCFD-AD9FB80F4E2C}" type="pres">
      <dgm:prSet presAssocID="{40FC4FFE-8987-4A26-B7F4-8A516F18ADAE}" presName="parTx" presStyleLbl="revTx" presStyleIdx="0" presStyleCnt="3">
        <dgm:presLayoutVars>
          <dgm:chMax val="0"/>
          <dgm:chPref val="0"/>
        </dgm:presLayoutVars>
      </dgm:prSet>
      <dgm:spPr/>
    </dgm:pt>
    <dgm:pt modelId="{4CE15DD0-A33D-4D32-8B28-A448B24CA79D}" type="pres">
      <dgm:prSet presAssocID="{5B62599A-5C9B-48E7-896E-EA782AC60C8B}" presName="sibTrans" presStyleCnt="0"/>
      <dgm:spPr/>
    </dgm:pt>
    <dgm:pt modelId="{268BF029-B549-4C15-B75C-65021550C365}" type="pres">
      <dgm:prSet presAssocID="{49225C73-1633-42F1-AB3B-7CB183E5F8B8}" presName="compNode" presStyleCnt="0"/>
      <dgm:spPr/>
    </dgm:pt>
    <dgm:pt modelId="{3065F224-C2E5-43DF-A4EC-AE2180B7BE5D}" type="pres">
      <dgm:prSet presAssocID="{49225C73-1633-42F1-AB3B-7CB183E5F8B8}" presName="bgRect" presStyleLbl="bgShp" presStyleIdx="1" presStyleCnt="3"/>
      <dgm:spPr/>
    </dgm:pt>
    <dgm:pt modelId="{BDFE9327-AFCC-4061-BACC-834DAA03FD95}" type="pres">
      <dgm:prSet presAssocID="{49225C73-1633-42F1-AB3B-7CB183E5F8B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Klaslokaal"/>
        </a:ext>
      </dgm:extLst>
    </dgm:pt>
    <dgm:pt modelId="{75A7C5F5-7B07-4EFB-9E65-263BBCE91E39}" type="pres">
      <dgm:prSet presAssocID="{49225C73-1633-42F1-AB3B-7CB183E5F8B8}" presName="spaceRect" presStyleCnt="0"/>
      <dgm:spPr/>
    </dgm:pt>
    <dgm:pt modelId="{9D955E98-BE6C-4AA0-A135-6644BEF081F8}" type="pres">
      <dgm:prSet presAssocID="{49225C73-1633-42F1-AB3B-7CB183E5F8B8}" presName="parTx" presStyleLbl="revTx" presStyleIdx="1" presStyleCnt="3">
        <dgm:presLayoutVars>
          <dgm:chMax val="0"/>
          <dgm:chPref val="0"/>
        </dgm:presLayoutVars>
      </dgm:prSet>
      <dgm:spPr/>
    </dgm:pt>
    <dgm:pt modelId="{8EA7D705-5B43-4031-88ED-B366086E9913}" type="pres">
      <dgm:prSet presAssocID="{9646853A-8964-4519-A5B1-0B7D18B2983D}" presName="sibTrans" presStyleCnt="0"/>
      <dgm:spPr/>
    </dgm:pt>
    <dgm:pt modelId="{C316D0BC-095F-4029-A3DB-8AC775D54F56}" type="pres">
      <dgm:prSet presAssocID="{1C383F32-22E8-4F62-A3E0-BDC3D5F48992}" presName="compNode" presStyleCnt="0"/>
      <dgm:spPr/>
    </dgm:pt>
    <dgm:pt modelId="{73901C7A-DF1B-421E-A474-79195031CF91}" type="pres">
      <dgm:prSet presAssocID="{1C383F32-22E8-4F62-A3E0-BDC3D5F48992}" presName="bgRect" presStyleLbl="bgShp" presStyleIdx="2" presStyleCnt="3" custLinFactNeighborY="43"/>
      <dgm:spPr/>
    </dgm:pt>
    <dgm:pt modelId="{C0180B69-6E3D-4D16-B093-53F6B7EF236E}" type="pres">
      <dgm:prSet presAssocID="{1C383F32-22E8-4F62-A3E0-BDC3D5F4899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Hersenen in hoofd"/>
        </a:ext>
      </dgm:extLst>
    </dgm:pt>
    <dgm:pt modelId="{E76350AA-ED84-48DA-A638-3811BAE6209E}" type="pres">
      <dgm:prSet presAssocID="{1C383F32-22E8-4F62-A3E0-BDC3D5F48992}" presName="spaceRect" presStyleCnt="0"/>
      <dgm:spPr/>
    </dgm:pt>
    <dgm:pt modelId="{6C7FC247-E6CB-4B13-98D0-159FA35E01EB}" type="pres">
      <dgm:prSet presAssocID="{1C383F32-22E8-4F62-A3E0-BDC3D5F48992}" presName="parTx" presStyleLbl="revTx" presStyleIdx="2" presStyleCnt="3">
        <dgm:presLayoutVars>
          <dgm:chMax val="0"/>
          <dgm:chPref val="0"/>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0641E82F-DF38-4AB6-B9F3-9AFEE7DB9BC6}" type="presOf" srcId="{40FC4FFE-8987-4A26-B7F4-8A516F18ADAE}" destId="{4C75A170-08BD-43EE-BCFD-AD9FB80F4E2C}" srcOrd="0" destOrd="0" presId="urn:microsoft.com/office/officeart/2018/2/layout/IconVerticalSolidList"/>
    <dgm:cxn modelId="{DCFAE644-A0EE-4CC7-AC63-C262AEA0CFFE}" type="presOf" srcId="{49225C73-1633-42F1-AB3B-7CB183E5F8B8}" destId="{9D955E98-BE6C-4AA0-A135-6644BEF081F8}" srcOrd="0" destOrd="0" presId="urn:microsoft.com/office/officeart/2018/2/layout/IconVerticalSolidList"/>
    <dgm:cxn modelId="{73FF4B46-AB65-40EE-9D8A-30C49B5BCFD6}" type="presOf" srcId="{1C383F32-22E8-4F62-A3E0-BDC3D5F48992}" destId="{6C7FC247-E6CB-4B13-98D0-159FA35E01EB}" srcOrd="0" destOrd="0" presId="urn:microsoft.com/office/officeart/2018/2/layout/IconVerticalSolidList"/>
    <dgm:cxn modelId="{C7AD8469-3C68-4AF9-AB82-79B0043AA120}" srcId="{01A66772-F185-4D58-B8BB-E9370D7A7A2B}" destId="{40FC4FFE-8987-4A26-B7F4-8A516F18ADAE}" srcOrd="0" destOrd="0" parTransId="{CAD7EF86-FB23-41F6-BF42-040B36DEFDB1}" sibTransId="{5B62599A-5C9B-48E7-896E-EA782AC60C8B}"/>
    <dgm:cxn modelId="{C4CCE57E-E871-46D6-BAD5-880252C95D22}" srcId="{01A66772-F185-4D58-B8BB-E9370D7A7A2B}" destId="{1C383F32-22E8-4F62-A3E0-BDC3D5F48992}" srcOrd="2" destOrd="0" parTransId="{A7920A2F-3244-4159-AF04-6A1D38B7B317}" sibTransId="{8500F72A-2C6D-4FDF-9C1D-CA691380EB0B}"/>
    <dgm:cxn modelId="{64DF18E1-6BA4-4F5F-AA71-3C2D04E18E5B}" type="presOf" srcId="{01A66772-F185-4D58-B8BB-E9370D7A7A2B}" destId="{D4056E4A-DF4C-45F1-9D91-93526D3D33C7}" srcOrd="0" destOrd="0" presId="urn:microsoft.com/office/officeart/2018/2/layout/IconVerticalSolidList"/>
    <dgm:cxn modelId="{6B4EBAFD-E5A9-42ED-93BC-9E1A56A675C8}" type="presParOf" srcId="{D4056E4A-DF4C-45F1-9D91-93526D3D33C7}" destId="{71143172-A4AF-4968-8ABD-26C1D5FB40BA}" srcOrd="0" destOrd="0" presId="urn:microsoft.com/office/officeart/2018/2/layout/IconVerticalSolidList"/>
    <dgm:cxn modelId="{23463F34-33F9-41E2-8F00-21E593B108FA}" type="presParOf" srcId="{71143172-A4AF-4968-8ABD-26C1D5FB40BA}" destId="{B7171CF5-69CA-4DE3-B45F-A72FF20AB50B}" srcOrd="0" destOrd="0" presId="urn:microsoft.com/office/officeart/2018/2/layout/IconVerticalSolidList"/>
    <dgm:cxn modelId="{1E4B84F7-5B0A-4ADF-934A-A3B12AF80F7F}" type="presParOf" srcId="{71143172-A4AF-4968-8ABD-26C1D5FB40BA}" destId="{38055D09-0650-4B44-BEFC-0EE59D4375C5}" srcOrd="1" destOrd="0" presId="urn:microsoft.com/office/officeart/2018/2/layout/IconVerticalSolidList"/>
    <dgm:cxn modelId="{61C54D19-A829-4492-ACE1-FFD158DD7190}" type="presParOf" srcId="{71143172-A4AF-4968-8ABD-26C1D5FB40BA}" destId="{889483F1-9708-4FD2-B258-395CCF0D7E5A}" srcOrd="2" destOrd="0" presId="urn:microsoft.com/office/officeart/2018/2/layout/IconVerticalSolidList"/>
    <dgm:cxn modelId="{041DD2DD-4E71-48F4-9996-5B1C86DDC145}" type="presParOf" srcId="{71143172-A4AF-4968-8ABD-26C1D5FB40BA}" destId="{4C75A170-08BD-43EE-BCFD-AD9FB80F4E2C}" srcOrd="3" destOrd="0" presId="urn:microsoft.com/office/officeart/2018/2/layout/IconVerticalSolidList"/>
    <dgm:cxn modelId="{C5C1B51A-D8E1-4D09-BFB4-405EC5CCC30D}" type="presParOf" srcId="{D4056E4A-DF4C-45F1-9D91-93526D3D33C7}" destId="{4CE15DD0-A33D-4D32-8B28-A448B24CA79D}" srcOrd="1" destOrd="0" presId="urn:microsoft.com/office/officeart/2018/2/layout/IconVerticalSolidList"/>
    <dgm:cxn modelId="{209CF730-63E9-49E1-A240-2B1601B74F3B}" type="presParOf" srcId="{D4056E4A-DF4C-45F1-9D91-93526D3D33C7}" destId="{268BF029-B549-4C15-B75C-65021550C365}" srcOrd="2" destOrd="0" presId="urn:microsoft.com/office/officeart/2018/2/layout/IconVerticalSolidList"/>
    <dgm:cxn modelId="{4C5537BB-325F-48E1-99D6-4D2532736FEC}" type="presParOf" srcId="{268BF029-B549-4C15-B75C-65021550C365}" destId="{3065F224-C2E5-43DF-A4EC-AE2180B7BE5D}" srcOrd="0" destOrd="0" presId="urn:microsoft.com/office/officeart/2018/2/layout/IconVerticalSolidList"/>
    <dgm:cxn modelId="{D03B4770-4928-413B-AEB0-11B0ACF47D75}" type="presParOf" srcId="{268BF029-B549-4C15-B75C-65021550C365}" destId="{BDFE9327-AFCC-4061-BACC-834DAA03FD95}" srcOrd="1" destOrd="0" presId="urn:microsoft.com/office/officeart/2018/2/layout/IconVerticalSolidList"/>
    <dgm:cxn modelId="{034AD42A-E875-4A74-A714-8B103A4CC1FD}" type="presParOf" srcId="{268BF029-B549-4C15-B75C-65021550C365}" destId="{75A7C5F5-7B07-4EFB-9E65-263BBCE91E39}" srcOrd="2" destOrd="0" presId="urn:microsoft.com/office/officeart/2018/2/layout/IconVerticalSolidList"/>
    <dgm:cxn modelId="{1288126B-F653-4B70-9D50-B388B9116CFC}" type="presParOf" srcId="{268BF029-B549-4C15-B75C-65021550C365}" destId="{9D955E98-BE6C-4AA0-A135-6644BEF081F8}" srcOrd="3" destOrd="0" presId="urn:microsoft.com/office/officeart/2018/2/layout/IconVerticalSolidList"/>
    <dgm:cxn modelId="{335C4460-1AA7-46A7-BB5B-FE93D13368C3}" type="presParOf" srcId="{D4056E4A-DF4C-45F1-9D91-93526D3D33C7}" destId="{8EA7D705-5B43-4031-88ED-B366086E9913}" srcOrd="3" destOrd="0" presId="urn:microsoft.com/office/officeart/2018/2/layout/IconVerticalSolidList"/>
    <dgm:cxn modelId="{248843AD-BB38-4EC1-B675-992DD351BBE3}" type="presParOf" srcId="{D4056E4A-DF4C-45F1-9D91-93526D3D33C7}" destId="{C316D0BC-095F-4029-A3DB-8AC775D54F56}" srcOrd="4" destOrd="0" presId="urn:microsoft.com/office/officeart/2018/2/layout/IconVerticalSolidList"/>
    <dgm:cxn modelId="{5683FB03-FDDD-444A-81CF-DEA96A092640}" type="presParOf" srcId="{C316D0BC-095F-4029-A3DB-8AC775D54F56}" destId="{73901C7A-DF1B-421E-A474-79195031CF91}" srcOrd="0" destOrd="0" presId="urn:microsoft.com/office/officeart/2018/2/layout/IconVerticalSolidList"/>
    <dgm:cxn modelId="{769A03B6-9A04-47C9-ABCA-80D4EAB994DA}" type="presParOf" srcId="{C316D0BC-095F-4029-A3DB-8AC775D54F56}" destId="{C0180B69-6E3D-4D16-B093-53F6B7EF236E}" srcOrd="1" destOrd="0" presId="urn:microsoft.com/office/officeart/2018/2/layout/IconVerticalSolidList"/>
    <dgm:cxn modelId="{48282A44-5FEC-4EC4-B1F8-9D42E0ADABC2}" type="presParOf" srcId="{C316D0BC-095F-4029-A3DB-8AC775D54F56}" destId="{E76350AA-ED84-48DA-A638-3811BAE6209E}" srcOrd="2" destOrd="0" presId="urn:microsoft.com/office/officeart/2018/2/layout/IconVerticalSolidList"/>
    <dgm:cxn modelId="{A3362AEE-0731-4E40-B237-01817914E403}" type="presParOf" srcId="{C316D0BC-095F-4029-A3DB-8AC775D54F56}" destId="{6C7FC247-E6CB-4B13-98D0-159FA35E01E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A66772-F185-4D58-B8BB-E9370D7A7A2B}" type="doc">
      <dgm:prSet loTypeId="urn:microsoft.com/office/officeart/2018/2/layout/IconVerticalSolidList" loCatId="icon" qsTypeId="urn:microsoft.com/office/officeart/2005/8/quickstyle/simple1" qsCatId="simple" csTypeId="urn:microsoft.com/office/officeart/2005/8/colors/accent2_2" csCatId="accent2" phldr="1"/>
      <dgm:spPr/>
      <dgm:t>
        <a:bodyPr rtlCol="0"/>
        <a:lstStyle/>
        <a:p>
          <a:pPr rtl="0"/>
          <a:endParaRPr lang="en-US"/>
        </a:p>
      </dgm:t>
    </dgm:pt>
    <dgm:pt modelId="{40FC4FFE-8987-4A26-B7F4-8A516F18ADAE}">
      <dgm:prSet/>
      <dgm:spPr/>
      <dgm:t>
        <a:bodyPr rtlCol="0"/>
        <a:lstStyle/>
        <a:p>
          <a:pPr>
            <a:lnSpc>
              <a:spcPct val="100000"/>
            </a:lnSpc>
          </a:pPr>
          <a:r>
            <a:rPr lang="nl-NL" b="0" i="0" dirty="0"/>
            <a:t>Reflectie op de antwoorden na het kijken van de video . </a:t>
          </a:r>
          <a:br>
            <a:rPr lang="nl-NL" dirty="0"/>
          </a:br>
          <a:endParaRPr lang="nl" dirty="0"/>
        </a:p>
      </dgm:t>
    </dgm:pt>
    <dgm:pt modelId="{CAD7EF86-FB23-41F6-BF42-040B36DEFDB1}" type="parTrans" cxnId="{C7AD8469-3C68-4AF9-AB82-79B0043AA120}">
      <dgm:prSet/>
      <dgm:spPr/>
      <dgm:t>
        <a:bodyPr rtlCol="0"/>
        <a:lstStyle/>
        <a:p>
          <a:pPr rtl="0"/>
          <a:endParaRPr lang="en-US"/>
        </a:p>
      </dgm:t>
    </dgm:pt>
    <dgm:pt modelId="{5B62599A-5C9B-48E7-896E-EA782AC60C8B}" type="sibTrans" cxnId="{C7AD8469-3C68-4AF9-AB82-79B0043AA120}">
      <dgm:prSet/>
      <dgm:spPr/>
      <dgm:t>
        <a:bodyPr rtlCol="0"/>
        <a:lstStyle/>
        <a:p>
          <a:pPr rtl="0"/>
          <a:endParaRPr lang="en-US"/>
        </a:p>
      </dgm:t>
    </dgm:pt>
    <dgm:pt modelId="{49225C73-1633-42F1-AB3B-7CB183E5F8B8}">
      <dgm:prSet/>
      <dgm:spPr/>
      <dgm:t>
        <a:bodyPr/>
        <a:lstStyle/>
        <a:p>
          <a:pPr>
            <a:lnSpc>
              <a:spcPct val="100000"/>
            </a:lnSpc>
          </a:pPr>
          <a:r>
            <a:rPr lang="nl-NL" b="0" i="0" dirty="0"/>
            <a:t>Wat had je over- of onderschat en waarom?</a:t>
          </a:r>
        </a:p>
        <a:p>
          <a:pPr>
            <a:lnSpc>
              <a:spcPct val="100000"/>
            </a:lnSpc>
          </a:pPr>
          <a:r>
            <a:rPr lang="nl-NL" b="0" i="0" dirty="0"/>
            <a:t>Wat had je goed ingeschat? </a:t>
          </a:r>
          <a:endParaRPr lang="nl" dirty="0"/>
        </a:p>
      </dgm:t>
    </dgm:pt>
    <dgm:pt modelId="{1A0E2090-1D4F-438A-8766-B6030CE01ADD}" type="parTrans" cxnId="{A9154303-8225-4248-91DC-1B0156A35F07}">
      <dgm:prSet/>
      <dgm:spPr/>
      <dgm:t>
        <a:bodyPr rtlCol="0"/>
        <a:lstStyle/>
        <a:p>
          <a:pPr rtl="0"/>
          <a:endParaRPr lang="en-US"/>
        </a:p>
      </dgm:t>
    </dgm:pt>
    <dgm:pt modelId="{9646853A-8964-4519-A5B1-0B7D18B2983D}" type="sibTrans" cxnId="{A9154303-8225-4248-91DC-1B0156A35F07}">
      <dgm:prSet/>
      <dgm:spPr/>
      <dgm:t>
        <a:bodyPr rtlCol="0"/>
        <a:lstStyle/>
        <a:p>
          <a:pPr rtl="0"/>
          <a:endParaRPr lang="en-US"/>
        </a:p>
      </dgm:t>
    </dgm:pt>
    <dgm:pt modelId="{1C383F32-22E8-4F62-A3E0-BDC3D5F48992}">
      <dgm:prSet/>
      <dgm:spPr/>
      <dgm:t>
        <a:bodyPr/>
        <a:lstStyle/>
        <a:p>
          <a:pPr>
            <a:lnSpc>
              <a:spcPct val="100000"/>
            </a:lnSpc>
          </a:pPr>
          <a:r>
            <a:rPr lang="nl-NL" b="0" i="0" dirty="0"/>
            <a:t>Wanneer er met een groep naar de video is gekeken, kun je de antwoorden eerst op post-its schrijven en deze per vraag op een bord of flip-over plakken. </a:t>
          </a:r>
          <a:r>
            <a:rPr lang="nl-NL" b="0" i="0" dirty="0">
              <a:hlinkClick xmlns:r="http://schemas.openxmlformats.org/officeDocument/2006/relationships" r:id="rId1"/>
            </a:rPr>
            <a:t>https://miro.com/app/board/o9J_kkj9FxM=/</a:t>
          </a:r>
          <a:r>
            <a:rPr lang="nl-NL" b="0" i="0" dirty="0"/>
            <a:t> </a:t>
          </a:r>
        </a:p>
      </dgm:t>
    </dgm:pt>
    <dgm:pt modelId="{A7920A2F-3244-4159-AF04-6A1D38B7B317}" type="parTrans" cxnId="{C4CCE57E-E871-46D6-BAD5-880252C95D22}">
      <dgm:prSet/>
      <dgm:spPr/>
      <dgm:t>
        <a:bodyPr rtlCol="0"/>
        <a:lstStyle/>
        <a:p>
          <a:pPr rtl="0"/>
          <a:endParaRPr lang="en-US"/>
        </a:p>
      </dgm:t>
    </dgm:pt>
    <dgm:pt modelId="{8500F72A-2C6D-4FDF-9C1D-CA691380EB0B}" type="sibTrans" cxnId="{C4CCE57E-E871-46D6-BAD5-880252C95D22}">
      <dgm:prSet/>
      <dgm:spPr/>
      <dgm:t>
        <a:bodyPr rtlCol="0"/>
        <a:lstStyle/>
        <a:p>
          <a:pPr rtl="0"/>
          <a:endParaRPr lang="en-US"/>
        </a:p>
      </dgm:t>
    </dgm:pt>
    <dgm:pt modelId="{D4056E4A-DF4C-45F1-9D91-93526D3D33C7}" type="pres">
      <dgm:prSet presAssocID="{01A66772-F185-4D58-B8BB-E9370D7A7A2B}" presName="root" presStyleCnt="0">
        <dgm:presLayoutVars>
          <dgm:dir/>
          <dgm:resizeHandles val="exact"/>
        </dgm:presLayoutVars>
      </dgm:prSet>
      <dgm:spPr/>
    </dgm:pt>
    <dgm:pt modelId="{71143172-A4AF-4968-8ABD-26C1D5FB40BA}" type="pres">
      <dgm:prSet presAssocID="{40FC4FFE-8987-4A26-B7F4-8A516F18ADAE}" presName="compNode" presStyleCnt="0"/>
      <dgm:spPr/>
    </dgm:pt>
    <dgm:pt modelId="{B7171CF5-69CA-4DE3-B45F-A72FF20AB50B}" type="pres">
      <dgm:prSet presAssocID="{40FC4FFE-8987-4A26-B7F4-8A516F18ADAE}" presName="bgRect" presStyleLbl="bgShp" presStyleIdx="0" presStyleCnt="3"/>
      <dgm:spPr/>
    </dgm:pt>
    <dgm:pt modelId="{38055D09-0650-4B44-BEFC-0EE59D4375C5}" type="pres">
      <dgm:prSet presAssocID="{40FC4FFE-8987-4A26-B7F4-8A516F18ADAE}" presName="iconRect" presStyleLbl="node1" presStyleIdx="0"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a:blipFill>
      </dgm:spPr>
      <dgm:extLst>
        <a:ext uri="{E40237B7-FDA0-4F09-8148-C483321AD2D9}">
          <dgm14:cNvPr xmlns:dgm14="http://schemas.microsoft.com/office/drawing/2010/diagram" id="0" name="" descr="Vragen"/>
        </a:ext>
      </dgm:extLst>
    </dgm:pt>
    <dgm:pt modelId="{889483F1-9708-4FD2-B258-395CCF0D7E5A}" type="pres">
      <dgm:prSet presAssocID="{40FC4FFE-8987-4A26-B7F4-8A516F18ADAE}" presName="spaceRect" presStyleCnt="0"/>
      <dgm:spPr/>
    </dgm:pt>
    <dgm:pt modelId="{4C75A170-08BD-43EE-BCFD-AD9FB80F4E2C}" type="pres">
      <dgm:prSet presAssocID="{40FC4FFE-8987-4A26-B7F4-8A516F18ADAE}" presName="parTx" presStyleLbl="revTx" presStyleIdx="0" presStyleCnt="3">
        <dgm:presLayoutVars>
          <dgm:chMax val="0"/>
          <dgm:chPref val="0"/>
        </dgm:presLayoutVars>
      </dgm:prSet>
      <dgm:spPr/>
    </dgm:pt>
    <dgm:pt modelId="{4CE15DD0-A33D-4D32-8B28-A448B24CA79D}" type="pres">
      <dgm:prSet presAssocID="{5B62599A-5C9B-48E7-896E-EA782AC60C8B}" presName="sibTrans" presStyleCnt="0"/>
      <dgm:spPr/>
    </dgm:pt>
    <dgm:pt modelId="{268BF029-B549-4C15-B75C-65021550C365}" type="pres">
      <dgm:prSet presAssocID="{49225C73-1633-42F1-AB3B-7CB183E5F8B8}" presName="compNode" presStyleCnt="0"/>
      <dgm:spPr/>
    </dgm:pt>
    <dgm:pt modelId="{3065F224-C2E5-43DF-A4EC-AE2180B7BE5D}" type="pres">
      <dgm:prSet presAssocID="{49225C73-1633-42F1-AB3B-7CB183E5F8B8}" presName="bgRect" presStyleLbl="bgShp" presStyleIdx="1" presStyleCnt="3"/>
      <dgm:spPr/>
    </dgm:pt>
    <dgm:pt modelId="{BDFE9327-AFCC-4061-BACC-834DAA03FD95}" type="pres">
      <dgm:prSet presAssocID="{49225C73-1633-42F1-AB3B-7CB183E5F8B8}"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dgm:spPr>
      <dgm:extLst>
        <a:ext uri="{E40237B7-FDA0-4F09-8148-C483321AD2D9}">
          <dgm14:cNvPr xmlns:dgm14="http://schemas.microsoft.com/office/drawing/2010/diagram" id="0" name="" descr="Klaslokaal"/>
        </a:ext>
      </dgm:extLst>
    </dgm:pt>
    <dgm:pt modelId="{75A7C5F5-7B07-4EFB-9E65-263BBCE91E39}" type="pres">
      <dgm:prSet presAssocID="{49225C73-1633-42F1-AB3B-7CB183E5F8B8}" presName="spaceRect" presStyleCnt="0"/>
      <dgm:spPr/>
    </dgm:pt>
    <dgm:pt modelId="{9D955E98-BE6C-4AA0-A135-6644BEF081F8}" type="pres">
      <dgm:prSet presAssocID="{49225C73-1633-42F1-AB3B-7CB183E5F8B8}" presName="parTx" presStyleLbl="revTx" presStyleIdx="1" presStyleCnt="3">
        <dgm:presLayoutVars>
          <dgm:chMax val="0"/>
          <dgm:chPref val="0"/>
        </dgm:presLayoutVars>
      </dgm:prSet>
      <dgm:spPr/>
    </dgm:pt>
    <dgm:pt modelId="{8EA7D705-5B43-4031-88ED-B366086E9913}" type="pres">
      <dgm:prSet presAssocID="{9646853A-8964-4519-A5B1-0B7D18B2983D}" presName="sibTrans" presStyleCnt="0"/>
      <dgm:spPr/>
    </dgm:pt>
    <dgm:pt modelId="{C316D0BC-095F-4029-A3DB-8AC775D54F56}" type="pres">
      <dgm:prSet presAssocID="{1C383F32-22E8-4F62-A3E0-BDC3D5F48992}" presName="compNode" presStyleCnt="0"/>
      <dgm:spPr/>
    </dgm:pt>
    <dgm:pt modelId="{73901C7A-DF1B-421E-A474-79195031CF91}" type="pres">
      <dgm:prSet presAssocID="{1C383F32-22E8-4F62-A3E0-BDC3D5F48992}" presName="bgRect" presStyleLbl="bgShp" presStyleIdx="2" presStyleCnt="3" custLinFactNeighborY="-2871"/>
      <dgm:spPr/>
    </dgm:pt>
    <dgm:pt modelId="{C0180B69-6E3D-4D16-B093-53F6B7EF236E}" type="pres">
      <dgm:prSet presAssocID="{1C383F32-22E8-4F62-A3E0-BDC3D5F48992}"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a:blipFill>
      </dgm:spPr>
      <dgm:extLst>
        <a:ext uri="{E40237B7-FDA0-4F09-8148-C483321AD2D9}">
          <dgm14:cNvPr xmlns:dgm14="http://schemas.microsoft.com/office/drawing/2010/diagram" id="0" name="" descr="Hersenen in hoofd"/>
        </a:ext>
      </dgm:extLst>
    </dgm:pt>
    <dgm:pt modelId="{E76350AA-ED84-48DA-A638-3811BAE6209E}" type="pres">
      <dgm:prSet presAssocID="{1C383F32-22E8-4F62-A3E0-BDC3D5F48992}" presName="spaceRect" presStyleCnt="0"/>
      <dgm:spPr/>
    </dgm:pt>
    <dgm:pt modelId="{6C7FC247-E6CB-4B13-98D0-159FA35E01EB}" type="pres">
      <dgm:prSet presAssocID="{1C383F32-22E8-4F62-A3E0-BDC3D5F48992}" presName="parTx" presStyleLbl="revTx" presStyleIdx="2" presStyleCnt="3">
        <dgm:presLayoutVars>
          <dgm:chMax val="0"/>
          <dgm:chPref val="0"/>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0641E82F-DF38-4AB6-B9F3-9AFEE7DB9BC6}" type="presOf" srcId="{40FC4FFE-8987-4A26-B7F4-8A516F18ADAE}" destId="{4C75A170-08BD-43EE-BCFD-AD9FB80F4E2C}" srcOrd="0" destOrd="0" presId="urn:microsoft.com/office/officeart/2018/2/layout/IconVerticalSolidList"/>
    <dgm:cxn modelId="{DCFAE644-A0EE-4CC7-AC63-C262AEA0CFFE}" type="presOf" srcId="{49225C73-1633-42F1-AB3B-7CB183E5F8B8}" destId="{9D955E98-BE6C-4AA0-A135-6644BEF081F8}" srcOrd="0" destOrd="0" presId="urn:microsoft.com/office/officeart/2018/2/layout/IconVerticalSolidList"/>
    <dgm:cxn modelId="{73FF4B46-AB65-40EE-9D8A-30C49B5BCFD6}" type="presOf" srcId="{1C383F32-22E8-4F62-A3E0-BDC3D5F48992}" destId="{6C7FC247-E6CB-4B13-98D0-159FA35E01EB}" srcOrd="0" destOrd="0" presId="urn:microsoft.com/office/officeart/2018/2/layout/IconVerticalSolidList"/>
    <dgm:cxn modelId="{C7AD8469-3C68-4AF9-AB82-79B0043AA120}" srcId="{01A66772-F185-4D58-B8BB-E9370D7A7A2B}" destId="{40FC4FFE-8987-4A26-B7F4-8A516F18ADAE}" srcOrd="0" destOrd="0" parTransId="{CAD7EF86-FB23-41F6-BF42-040B36DEFDB1}" sibTransId="{5B62599A-5C9B-48E7-896E-EA782AC60C8B}"/>
    <dgm:cxn modelId="{C4CCE57E-E871-46D6-BAD5-880252C95D22}" srcId="{01A66772-F185-4D58-B8BB-E9370D7A7A2B}" destId="{1C383F32-22E8-4F62-A3E0-BDC3D5F48992}" srcOrd="2" destOrd="0" parTransId="{A7920A2F-3244-4159-AF04-6A1D38B7B317}" sibTransId="{8500F72A-2C6D-4FDF-9C1D-CA691380EB0B}"/>
    <dgm:cxn modelId="{64DF18E1-6BA4-4F5F-AA71-3C2D04E18E5B}" type="presOf" srcId="{01A66772-F185-4D58-B8BB-E9370D7A7A2B}" destId="{D4056E4A-DF4C-45F1-9D91-93526D3D33C7}" srcOrd="0" destOrd="0" presId="urn:microsoft.com/office/officeart/2018/2/layout/IconVerticalSolidList"/>
    <dgm:cxn modelId="{6B4EBAFD-E5A9-42ED-93BC-9E1A56A675C8}" type="presParOf" srcId="{D4056E4A-DF4C-45F1-9D91-93526D3D33C7}" destId="{71143172-A4AF-4968-8ABD-26C1D5FB40BA}" srcOrd="0" destOrd="0" presId="urn:microsoft.com/office/officeart/2018/2/layout/IconVerticalSolidList"/>
    <dgm:cxn modelId="{23463F34-33F9-41E2-8F00-21E593B108FA}" type="presParOf" srcId="{71143172-A4AF-4968-8ABD-26C1D5FB40BA}" destId="{B7171CF5-69CA-4DE3-B45F-A72FF20AB50B}" srcOrd="0" destOrd="0" presId="urn:microsoft.com/office/officeart/2018/2/layout/IconVerticalSolidList"/>
    <dgm:cxn modelId="{1E4B84F7-5B0A-4ADF-934A-A3B12AF80F7F}" type="presParOf" srcId="{71143172-A4AF-4968-8ABD-26C1D5FB40BA}" destId="{38055D09-0650-4B44-BEFC-0EE59D4375C5}" srcOrd="1" destOrd="0" presId="urn:microsoft.com/office/officeart/2018/2/layout/IconVerticalSolidList"/>
    <dgm:cxn modelId="{61C54D19-A829-4492-ACE1-FFD158DD7190}" type="presParOf" srcId="{71143172-A4AF-4968-8ABD-26C1D5FB40BA}" destId="{889483F1-9708-4FD2-B258-395CCF0D7E5A}" srcOrd="2" destOrd="0" presId="urn:microsoft.com/office/officeart/2018/2/layout/IconVerticalSolidList"/>
    <dgm:cxn modelId="{041DD2DD-4E71-48F4-9996-5B1C86DDC145}" type="presParOf" srcId="{71143172-A4AF-4968-8ABD-26C1D5FB40BA}" destId="{4C75A170-08BD-43EE-BCFD-AD9FB80F4E2C}" srcOrd="3" destOrd="0" presId="urn:microsoft.com/office/officeart/2018/2/layout/IconVerticalSolidList"/>
    <dgm:cxn modelId="{C5C1B51A-D8E1-4D09-BFB4-405EC5CCC30D}" type="presParOf" srcId="{D4056E4A-DF4C-45F1-9D91-93526D3D33C7}" destId="{4CE15DD0-A33D-4D32-8B28-A448B24CA79D}" srcOrd="1" destOrd="0" presId="urn:microsoft.com/office/officeart/2018/2/layout/IconVerticalSolidList"/>
    <dgm:cxn modelId="{209CF730-63E9-49E1-A240-2B1601B74F3B}" type="presParOf" srcId="{D4056E4A-DF4C-45F1-9D91-93526D3D33C7}" destId="{268BF029-B549-4C15-B75C-65021550C365}" srcOrd="2" destOrd="0" presId="urn:microsoft.com/office/officeart/2018/2/layout/IconVerticalSolidList"/>
    <dgm:cxn modelId="{4C5537BB-325F-48E1-99D6-4D2532736FEC}" type="presParOf" srcId="{268BF029-B549-4C15-B75C-65021550C365}" destId="{3065F224-C2E5-43DF-A4EC-AE2180B7BE5D}" srcOrd="0" destOrd="0" presId="urn:microsoft.com/office/officeart/2018/2/layout/IconVerticalSolidList"/>
    <dgm:cxn modelId="{D03B4770-4928-413B-AEB0-11B0ACF47D75}" type="presParOf" srcId="{268BF029-B549-4C15-B75C-65021550C365}" destId="{BDFE9327-AFCC-4061-BACC-834DAA03FD95}" srcOrd="1" destOrd="0" presId="urn:microsoft.com/office/officeart/2018/2/layout/IconVerticalSolidList"/>
    <dgm:cxn modelId="{034AD42A-E875-4A74-A714-8B103A4CC1FD}" type="presParOf" srcId="{268BF029-B549-4C15-B75C-65021550C365}" destId="{75A7C5F5-7B07-4EFB-9E65-263BBCE91E39}" srcOrd="2" destOrd="0" presId="urn:microsoft.com/office/officeart/2018/2/layout/IconVerticalSolidList"/>
    <dgm:cxn modelId="{1288126B-F653-4B70-9D50-B388B9116CFC}" type="presParOf" srcId="{268BF029-B549-4C15-B75C-65021550C365}" destId="{9D955E98-BE6C-4AA0-A135-6644BEF081F8}" srcOrd="3" destOrd="0" presId="urn:microsoft.com/office/officeart/2018/2/layout/IconVerticalSolidList"/>
    <dgm:cxn modelId="{335C4460-1AA7-46A7-BB5B-FE93D13368C3}" type="presParOf" srcId="{D4056E4A-DF4C-45F1-9D91-93526D3D33C7}" destId="{8EA7D705-5B43-4031-88ED-B366086E9913}" srcOrd="3" destOrd="0" presId="urn:microsoft.com/office/officeart/2018/2/layout/IconVerticalSolidList"/>
    <dgm:cxn modelId="{248843AD-BB38-4EC1-B675-992DD351BBE3}" type="presParOf" srcId="{D4056E4A-DF4C-45F1-9D91-93526D3D33C7}" destId="{C316D0BC-095F-4029-A3DB-8AC775D54F56}" srcOrd="4" destOrd="0" presId="urn:microsoft.com/office/officeart/2018/2/layout/IconVerticalSolidList"/>
    <dgm:cxn modelId="{5683FB03-FDDD-444A-81CF-DEA96A092640}" type="presParOf" srcId="{C316D0BC-095F-4029-A3DB-8AC775D54F56}" destId="{73901C7A-DF1B-421E-A474-79195031CF91}" srcOrd="0" destOrd="0" presId="urn:microsoft.com/office/officeart/2018/2/layout/IconVerticalSolidList"/>
    <dgm:cxn modelId="{769A03B6-9A04-47C9-ABCA-80D4EAB994DA}" type="presParOf" srcId="{C316D0BC-095F-4029-A3DB-8AC775D54F56}" destId="{C0180B69-6E3D-4D16-B093-53F6B7EF236E}" srcOrd="1" destOrd="0" presId="urn:microsoft.com/office/officeart/2018/2/layout/IconVerticalSolidList"/>
    <dgm:cxn modelId="{48282A44-5FEC-4EC4-B1F8-9D42E0ADABC2}" type="presParOf" srcId="{C316D0BC-095F-4029-A3DB-8AC775D54F56}" destId="{E76350AA-ED84-48DA-A638-3811BAE6209E}" srcOrd="2" destOrd="0" presId="urn:microsoft.com/office/officeart/2018/2/layout/IconVerticalSolidList"/>
    <dgm:cxn modelId="{A3362AEE-0731-4E40-B237-01817914E403}" type="presParOf" srcId="{C316D0BC-095F-4029-A3DB-8AC775D54F56}" destId="{6C7FC247-E6CB-4B13-98D0-159FA35E01E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171CF5-69CA-4DE3-B45F-A72FF20AB50B}">
      <dsp:nvSpPr>
        <dsp:cNvPr id="0" name=""/>
        <dsp:cNvSpPr/>
      </dsp:nvSpPr>
      <dsp:spPr>
        <a:xfrm>
          <a:off x="0" y="651"/>
          <a:ext cx="6858000" cy="15236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055D09-0650-4B44-BEFC-0EE59D4375C5}">
      <dsp:nvSpPr>
        <dsp:cNvPr id="0" name=""/>
        <dsp:cNvSpPr/>
      </dsp:nvSpPr>
      <dsp:spPr>
        <a:xfrm>
          <a:off x="460897" y="343467"/>
          <a:ext cx="837995" cy="8379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75A170-08BD-43EE-BCFD-AD9FB80F4E2C}">
      <dsp:nvSpPr>
        <dsp:cNvPr id="0" name=""/>
        <dsp:cNvSpPr/>
      </dsp:nvSpPr>
      <dsp:spPr>
        <a:xfrm>
          <a:off x="1759790" y="651"/>
          <a:ext cx="5098209" cy="1523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51" tIns="161251" rIns="161251" bIns="161251" numCol="1" spcCol="1270" rtlCol="0" anchor="ctr" anchorCtr="0">
          <a:noAutofit/>
        </a:bodyPr>
        <a:lstStyle/>
        <a:p>
          <a:pPr marL="0" lvl="0" indent="0" algn="l" defTabSz="1111250">
            <a:lnSpc>
              <a:spcPct val="100000"/>
            </a:lnSpc>
            <a:spcBef>
              <a:spcPct val="0"/>
            </a:spcBef>
            <a:spcAft>
              <a:spcPct val="35000"/>
            </a:spcAft>
            <a:buNone/>
          </a:pPr>
          <a:r>
            <a:rPr lang="nl" sz="2500" kern="1200" dirty="0"/>
            <a:t>Kennismaking</a:t>
          </a:r>
        </a:p>
      </dsp:txBody>
      <dsp:txXfrm>
        <a:off x="1759790" y="651"/>
        <a:ext cx="5098209" cy="1523627"/>
      </dsp:txXfrm>
    </dsp:sp>
    <dsp:sp modelId="{3065F224-C2E5-43DF-A4EC-AE2180B7BE5D}">
      <dsp:nvSpPr>
        <dsp:cNvPr id="0" name=""/>
        <dsp:cNvSpPr/>
      </dsp:nvSpPr>
      <dsp:spPr>
        <a:xfrm>
          <a:off x="0" y="1905186"/>
          <a:ext cx="6858000" cy="15236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FE9327-AFCC-4061-BACC-834DAA03FD95}">
      <dsp:nvSpPr>
        <dsp:cNvPr id="0" name=""/>
        <dsp:cNvSpPr/>
      </dsp:nvSpPr>
      <dsp:spPr>
        <a:xfrm>
          <a:off x="460897" y="2248002"/>
          <a:ext cx="837995" cy="8379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955E98-BE6C-4AA0-A135-6644BEF081F8}">
      <dsp:nvSpPr>
        <dsp:cNvPr id="0" name=""/>
        <dsp:cNvSpPr/>
      </dsp:nvSpPr>
      <dsp:spPr>
        <a:xfrm>
          <a:off x="1759790" y="1905186"/>
          <a:ext cx="5098209" cy="1523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51" tIns="161251" rIns="161251" bIns="161251" numCol="1" spcCol="1270" rtlCol="0" anchor="ctr" anchorCtr="0">
          <a:noAutofit/>
        </a:bodyPr>
        <a:lstStyle/>
        <a:p>
          <a:pPr marL="0" lvl="0" indent="0" algn="l" defTabSz="1111250">
            <a:lnSpc>
              <a:spcPct val="100000"/>
            </a:lnSpc>
            <a:spcBef>
              <a:spcPct val="0"/>
            </a:spcBef>
            <a:spcAft>
              <a:spcPct val="35000"/>
            </a:spcAft>
            <a:buNone/>
          </a:pPr>
          <a:r>
            <a:rPr lang="nl" sz="2500" kern="1200" dirty="0"/>
            <a:t>Afspraken</a:t>
          </a:r>
        </a:p>
      </dsp:txBody>
      <dsp:txXfrm>
        <a:off x="1759790" y="1905186"/>
        <a:ext cx="5098209" cy="1523627"/>
      </dsp:txXfrm>
    </dsp:sp>
    <dsp:sp modelId="{73901C7A-DF1B-421E-A474-79195031CF91}">
      <dsp:nvSpPr>
        <dsp:cNvPr id="0" name=""/>
        <dsp:cNvSpPr/>
      </dsp:nvSpPr>
      <dsp:spPr>
        <a:xfrm>
          <a:off x="0" y="3810372"/>
          <a:ext cx="6858000" cy="15236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180B69-6E3D-4D16-B093-53F6B7EF236E}">
      <dsp:nvSpPr>
        <dsp:cNvPr id="0" name=""/>
        <dsp:cNvSpPr/>
      </dsp:nvSpPr>
      <dsp:spPr>
        <a:xfrm>
          <a:off x="460897" y="4152537"/>
          <a:ext cx="837995" cy="83799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7FC247-E6CB-4B13-98D0-159FA35E01EB}">
      <dsp:nvSpPr>
        <dsp:cNvPr id="0" name=""/>
        <dsp:cNvSpPr/>
      </dsp:nvSpPr>
      <dsp:spPr>
        <a:xfrm>
          <a:off x="1759790" y="3809720"/>
          <a:ext cx="5098209" cy="1523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51" tIns="161251" rIns="161251" bIns="161251" numCol="1" spcCol="1270" rtlCol="0" anchor="ctr" anchorCtr="0">
          <a:noAutofit/>
        </a:bodyPr>
        <a:lstStyle/>
        <a:p>
          <a:pPr marL="0" lvl="0" indent="0" algn="l" defTabSz="1111250">
            <a:lnSpc>
              <a:spcPct val="100000"/>
            </a:lnSpc>
            <a:spcBef>
              <a:spcPct val="0"/>
            </a:spcBef>
            <a:spcAft>
              <a:spcPct val="35000"/>
            </a:spcAft>
            <a:buNone/>
          </a:pPr>
          <a:r>
            <a:rPr lang="nl" sz="2500" kern="1200" dirty="0"/>
            <a:t>Vak inhoud NAH</a:t>
          </a:r>
        </a:p>
      </dsp:txBody>
      <dsp:txXfrm>
        <a:off x="1759790" y="3809720"/>
        <a:ext cx="5098209" cy="15236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171CF5-69CA-4DE3-B45F-A72FF20AB50B}">
      <dsp:nvSpPr>
        <dsp:cNvPr id="0" name=""/>
        <dsp:cNvSpPr/>
      </dsp:nvSpPr>
      <dsp:spPr>
        <a:xfrm>
          <a:off x="0" y="686"/>
          <a:ext cx="10810783" cy="160604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055D09-0650-4B44-BEFC-0EE59D4375C5}">
      <dsp:nvSpPr>
        <dsp:cNvPr id="0" name=""/>
        <dsp:cNvSpPr/>
      </dsp:nvSpPr>
      <dsp:spPr>
        <a:xfrm>
          <a:off x="485828" y="362046"/>
          <a:ext cx="883323" cy="8833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75A170-08BD-43EE-BCFD-AD9FB80F4E2C}">
      <dsp:nvSpPr>
        <dsp:cNvPr id="0" name=""/>
        <dsp:cNvSpPr/>
      </dsp:nvSpPr>
      <dsp:spPr>
        <a:xfrm>
          <a:off x="1854979" y="686"/>
          <a:ext cx="8955803" cy="1606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973" tIns="169973" rIns="169973" bIns="169973" numCol="1" spcCol="1270" rtlCol="0" anchor="ctr" anchorCtr="0">
          <a:noAutofit/>
        </a:bodyPr>
        <a:lstStyle/>
        <a:p>
          <a:pPr marL="0" lvl="0" indent="0" algn="l" defTabSz="889000">
            <a:lnSpc>
              <a:spcPct val="100000"/>
            </a:lnSpc>
            <a:spcBef>
              <a:spcPct val="0"/>
            </a:spcBef>
            <a:spcAft>
              <a:spcPct val="35000"/>
            </a:spcAft>
            <a:buNone/>
          </a:pPr>
          <a:r>
            <a:rPr lang="nl-NL" sz="2000" b="0" i="0" kern="1200" dirty="0"/>
            <a:t>Reflectie op de antwoorden na het kijken van de video . </a:t>
          </a:r>
          <a:br>
            <a:rPr lang="nl-NL" sz="2000" kern="1200" dirty="0"/>
          </a:br>
          <a:endParaRPr lang="nl" sz="2000" kern="1200" dirty="0"/>
        </a:p>
      </dsp:txBody>
      <dsp:txXfrm>
        <a:off x="1854979" y="686"/>
        <a:ext cx="8955803" cy="1606043"/>
      </dsp:txXfrm>
    </dsp:sp>
    <dsp:sp modelId="{3065F224-C2E5-43DF-A4EC-AE2180B7BE5D}">
      <dsp:nvSpPr>
        <dsp:cNvPr id="0" name=""/>
        <dsp:cNvSpPr/>
      </dsp:nvSpPr>
      <dsp:spPr>
        <a:xfrm>
          <a:off x="0" y="2008240"/>
          <a:ext cx="10810783" cy="160604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FE9327-AFCC-4061-BACC-834DAA03FD95}">
      <dsp:nvSpPr>
        <dsp:cNvPr id="0" name=""/>
        <dsp:cNvSpPr/>
      </dsp:nvSpPr>
      <dsp:spPr>
        <a:xfrm>
          <a:off x="485828" y="2369600"/>
          <a:ext cx="883323" cy="8833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955E98-BE6C-4AA0-A135-6644BEF081F8}">
      <dsp:nvSpPr>
        <dsp:cNvPr id="0" name=""/>
        <dsp:cNvSpPr/>
      </dsp:nvSpPr>
      <dsp:spPr>
        <a:xfrm>
          <a:off x="1854979" y="2008240"/>
          <a:ext cx="8955803" cy="1606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973" tIns="169973" rIns="169973" bIns="169973" numCol="1" spcCol="1270" anchor="ctr" anchorCtr="0">
          <a:noAutofit/>
        </a:bodyPr>
        <a:lstStyle/>
        <a:p>
          <a:pPr marL="0" lvl="0" indent="0" algn="l" defTabSz="889000">
            <a:lnSpc>
              <a:spcPct val="100000"/>
            </a:lnSpc>
            <a:spcBef>
              <a:spcPct val="0"/>
            </a:spcBef>
            <a:spcAft>
              <a:spcPct val="35000"/>
            </a:spcAft>
            <a:buNone/>
          </a:pPr>
          <a:r>
            <a:rPr lang="nl-NL" sz="2000" b="0" i="0" kern="1200" dirty="0"/>
            <a:t>Wat had je over- of onderschat en waarom?</a:t>
          </a:r>
        </a:p>
        <a:p>
          <a:pPr marL="0" lvl="0" indent="0" algn="l" defTabSz="889000">
            <a:lnSpc>
              <a:spcPct val="100000"/>
            </a:lnSpc>
            <a:spcBef>
              <a:spcPct val="0"/>
            </a:spcBef>
            <a:spcAft>
              <a:spcPct val="35000"/>
            </a:spcAft>
            <a:buNone/>
          </a:pPr>
          <a:r>
            <a:rPr lang="nl-NL" sz="2000" b="0" i="0" kern="1200" dirty="0"/>
            <a:t>Wat had je goed ingeschat? </a:t>
          </a:r>
          <a:endParaRPr lang="nl" sz="2000" kern="1200" dirty="0"/>
        </a:p>
      </dsp:txBody>
      <dsp:txXfrm>
        <a:off x="1854979" y="2008240"/>
        <a:ext cx="8955803" cy="1606043"/>
      </dsp:txXfrm>
    </dsp:sp>
    <dsp:sp modelId="{73901C7A-DF1B-421E-A474-79195031CF91}">
      <dsp:nvSpPr>
        <dsp:cNvPr id="0" name=""/>
        <dsp:cNvSpPr/>
      </dsp:nvSpPr>
      <dsp:spPr>
        <a:xfrm>
          <a:off x="0" y="3969684"/>
          <a:ext cx="10810783" cy="160604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180B69-6E3D-4D16-B093-53F6B7EF236E}">
      <dsp:nvSpPr>
        <dsp:cNvPr id="0" name=""/>
        <dsp:cNvSpPr/>
      </dsp:nvSpPr>
      <dsp:spPr>
        <a:xfrm>
          <a:off x="485828" y="4377154"/>
          <a:ext cx="883323" cy="88332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7FC247-E6CB-4B13-98D0-159FA35E01EB}">
      <dsp:nvSpPr>
        <dsp:cNvPr id="0" name=""/>
        <dsp:cNvSpPr/>
      </dsp:nvSpPr>
      <dsp:spPr>
        <a:xfrm>
          <a:off x="1854979" y="4015794"/>
          <a:ext cx="8955803" cy="1606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973" tIns="169973" rIns="169973" bIns="169973" numCol="1" spcCol="1270" anchor="ctr" anchorCtr="0">
          <a:noAutofit/>
        </a:bodyPr>
        <a:lstStyle/>
        <a:p>
          <a:pPr marL="0" lvl="0" indent="0" algn="l" defTabSz="889000">
            <a:lnSpc>
              <a:spcPct val="100000"/>
            </a:lnSpc>
            <a:spcBef>
              <a:spcPct val="0"/>
            </a:spcBef>
            <a:spcAft>
              <a:spcPct val="35000"/>
            </a:spcAft>
            <a:buNone/>
          </a:pPr>
          <a:r>
            <a:rPr lang="nl-NL" sz="2000" b="0" i="0" kern="1200" dirty="0"/>
            <a:t>Wanneer er met een groep naar de video is gekeken, kun je de antwoorden eerst op post-its schrijven en deze per vraag op een bord of flip-over plakken. </a:t>
          </a:r>
          <a:r>
            <a:rPr lang="nl-NL" sz="2000" b="0" i="0" kern="1200" dirty="0">
              <a:hlinkClick xmlns:r="http://schemas.openxmlformats.org/officeDocument/2006/relationships" r:id="rId7"/>
            </a:rPr>
            <a:t>https://miro.com/app/board/o9J_kkj9FxM=/</a:t>
          </a:r>
          <a:r>
            <a:rPr lang="nl-NL" sz="2000" b="0" i="0" kern="1200" dirty="0"/>
            <a:t> </a:t>
          </a:r>
        </a:p>
      </dsp:txBody>
      <dsp:txXfrm>
        <a:off x="1854979" y="4015794"/>
        <a:ext cx="8955803" cy="160604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B944361-3FE4-4C33-B6CC-9B626079CF4E}" type="datetime1">
              <a:rPr lang="nl-NL" smtClean="0"/>
              <a:t>20-9-2020</a:t>
            </a:fld>
            <a:endParaRPr lang="en-US"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‹nr.›</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2A0AE1CF-8C05-4DFD-8A52-BD851BD09F66}" type="datetime1">
              <a:rPr lang="nl-NL" smtClean="0"/>
              <a:t>20-9-2020</a:t>
            </a:fld>
            <a:endParaRPr lang="en-US"/>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
              <a:t>Klik om de tekststijlen van het model te bewerken</a:t>
            </a:r>
            <a:endParaRPr lang="en-US"/>
          </a:p>
          <a:p>
            <a:pPr lvl="1" rtl="0"/>
            <a:r>
              <a:rPr lang="nl"/>
              <a:t>Tweede niveau</a:t>
            </a:r>
          </a:p>
          <a:p>
            <a:pPr lvl="2" rtl="0"/>
            <a:r>
              <a:rPr lang="nl"/>
              <a:t>Derde niveau</a:t>
            </a:r>
          </a:p>
          <a:p>
            <a:pPr lvl="3" rtl="0"/>
            <a:r>
              <a:rPr lang="nl"/>
              <a:t>Vierde niveau</a:t>
            </a:r>
          </a:p>
          <a:p>
            <a:pPr lvl="4" rtl="0"/>
            <a:r>
              <a:rPr lang="nl"/>
              <a:t>Vijfde niveau</a:t>
            </a:r>
            <a:endParaRPr lang="en-US"/>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‹nr.›</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chthoek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hthoek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hthoek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e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Rechte verbindingslijn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Rechte verbindingslijn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Rechte verbindingslijn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el 1"/>
          <p:cNvSpPr>
            <a:spLocks noGrp="1"/>
          </p:cNvSpPr>
          <p:nvPr>
            <p:ph type="ctrTitle" hasCustomPrompt="1"/>
          </p:nvPr>
        </p:nvSpPr>
        <p:spPr>
          <a:xfrm>
            <a:off x="1629103" y="2244830"/>
            <a:ext cx="8933796" cy="2437232"/>
          </a:xfrm>
        </p:spPr>
        <p:txBody>
          <a:bodyPr tIns="45720" bIns="45720" rtlCol="0" anchor="ctr">
            <a:normAutofit/>
          </a:bodyPr>
          <a:lstStyle>
            <a:lvl1pPr algn="ctr">
              <a:lnSpc>
                <a:spcPct val="83000"/>
              </a:lnSpc>
              <a:defRPr lang="en-US" sz="6000" b="0" kern="1200" cap="all" spc="-100" baseline="0" dirty="0">
                <a:solidFill>
                  <a:schemeClr val="tx1">
                    <a:lumMod val="85000"/>
                    <a:lumOff val="15000"/>
                  </a:schemeClr>
                </a:solidFill>
                <a:effectLst/>
                <a:latin typeface="+mj-lt"/>
                <a:ea typeface="+mn-ea"/>
                <a:cs typeface="+mn-cs"/>
              </a:defRPr>
            </a:lvl1pPr>
          </a:lstStyle>
          <a:p>
            <a:pPr rtl="0"/>
            <a:r>
              <a:rPr lang="nl" dirty="0"/>
              <a:t>Klik om de titelstijl van het model te bewerken</a:t>
            </a:r>
            <a:endParaRPr lang="en-US" dirty="0"/>
          </a:p>
        </p:txBody>
      </p:sp>
      <p:sp>
        <p:nvSpPr>
          <p:cNvPr id="3" name="Subtitel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a:t>Klikken om de ondertitelstijl van het model te bewerken</a:t>
            </a:r>
            <a:endParaRPr lang="en-US" dirty="0"/>
          </a:p>
        </p:txBody>
      </p:sp>
      <p:sp>
        <p:nvSpPr>
          <p:cNvPr id="20" name="Tijdelijke aanduiding voor datum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7E8D7F90-5A64-4FA2-9D5B-A62D94ADDCB6}" type="datetime1">
              <a:rPr lang="nl-NL" smtClean="0"/>
              <a:t>20-9-2020</a:t>
            </a:fld>
            <a:endParaRPr lang="en-US" dirty="0"/>
          </a:p>
        </p:txBody>
      </p:sp>
      <p:sp>
        <p:nvSpPr>
          <p:cNvPr id="21" name="Tijdelijke aanduiding voor voettekst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Tijdelijke aanduiding voor dianummer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‹nr.›</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verticale tekst 2"/>
          <p:cNvSpPr>
            <a:spLocks noGrp="1"/>
          </p:cNvSpPr>
          <p:nvPr>
            <p:ph type="body" orient="vert" idx="1"/>
          </p:nvPr>
        </p:nvSpPr>
        <p:spPr/>
        <p:txBody>
          <a:bodyPr vert="eaVert" rtlCol="0"/>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4" name="Tijdelijke aanduiding voor datum 3"/>
          <p:cNvSpPr>
            <a:spLocks noGrp="1"/>
          </p:cNvSpPr>
          <p:nvPr>
            <p:ph type="dt" sz="half" idx="10"/>
          </p:nvPr>
        </p:nvSpPr>
        <p:spPr/>
        <p:txBody>
          <a:bodyPr rtlCol="0"/>
          <a:lstStyle/>
          <a:p>
            <a:pPr rtl="0"/>
            <a:fld id="{0FA81F08-EC64-4121-AF48-9EDCA01DF8AB}" type="datetime1">
              <a:rPr lang="nl-NL" smtClean="0"/>
              <a:t>20-9-2020</a:t>
            </a:fld>
            <a:endParaRPr lang="en-US"/>
          </a:p>
        </p:txBody>
      </p:sp>
      <p:sp>
        <p:nvSpPr>
          <p:cNvPr id="5" name="Tijdelijke aanduiding voor voettekst 4"/>
          <p:cNvSpPr>
            <a:spLocks noGrp="1"/>
          </p:cNvSpPr>
          <p:nvPr>
            <p:ph type="ftr" sz="quarter" idx="11"/>
          </p:nvPr>
        </p:nvSpPr>
        <p:spPr/>
        <p:txBody>
          <a:bodyPr rtlCol="0"/>
          <a:lstStyle/>
          <a:p>
            <a:pPr rtl="0"/>
            <a:endParaRPr lang="en-US"/>
          </a:p>
        </p:txBody>
      </p:sp>
      <p:sp>
        <p:nvSpPr>
          <p:cNvPr id="6" name="Tijdelijke aanduiding voor dianummer 5"/>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991600" y="762000"/>
            <a:ext cx="2362200" cy="5257800"/>
          </a:xfrm>
        </p:spPr>
        <p:txBody>
          <a:bodyPr vert="eaVert" rtlCol="0"/>
          <a:lstStyle/>
          <a:p>
            <a:pPr rtl="0"/>
            <a:r>
              <a:rPr lang="nl-NL"/>
              <a:t>Klik om stijl te bewerken</a:t>
            </a:r>
            <a:endParaRPr lang="en-US" dirty="0"/>
          </a:p>
        </p:txBody>
      </p:sp>
      <p:sp>
        <p:nvSpPr>
          <p:cNvPr id="3" name="Tijdelijke aanduiding voor verticale tekst 2"/>
          <p:cNvSpPr>
            <a:spLocks noGrp="1"/>
          </p:cNvSpPr>
          <p:nvPr>
            <p:ph type="body" orient="vert" idx="1"/>
          </p:nvPr>
        </p:nvSpPr>
        <p:spPr>
          <a:xfrm>
            <a:off x="838200" y="762000"/>
            <a:ext cx="8077200" cy="5257800"/>
          </a:xfrm>
        </p:spPr>
        <p:txBody>
          <a:bodyPr vert="eaVert" rtlCol="0"/>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4" name="Tijdelijke aanduiding voor datum 3"/>
          <p:cNvSpPr>
            <a:spLocks noGrp="1"/>
          </p:cNvSpPr>
          <p:nvPr>
            <p:ph type="dt" sz="half" idx="10"/>
          </p:nvPr>
        </p:nvSpPr>
        <p:spPr/>
        <p:txBody>
          <a:bodyPr rtlCol="0"/>
          <a:lstStyle/>
          <a:p>
            <a:pPr rtl="0"/>
            <a:fld id="{7016570E-3C50-444E-8E64-5327E4F646DB}" type="datetime1">
              <a:rPr lang="nl-NL" smtClean="0"/>
              <a:t>20-9-2020</a:t>
            </a:fld>
            <a:endParaRPr lang="en-US"/>
          </a:p>
        </p:txBody>
      </p:sp>
      <p:sp>
        <p:nvSpPr>
          <p:cNvPr id="5" name="Tijdelijke aanduiding voor voettekst 4"/>
          <p:cNvSpPr>
            <a:spLocks noGrp="1"/>
          </p:cNvSpPr>
          <p:nvPr>
            <p:ph type="ftr" sz="quarter" idx="11"/>
          </p:nvPr>
        </p:nvSpPr>
        <p:spPr/>
        <p:txBody>
          <a:bodyPr rtlCol="0"/>
          <a:lstStyle/>
          <a:p>
            <a:pPr rtl="0"/>
            <a:endParaRPr lang="en-US"/>
          </a:p>
        </p:txBody>
      </p:sp>
      <p:sp>
        <p:nvSpPr>
          <p:cNvPr id="6" name="Tijdelijke aanduiding voor dianummer 5"/>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inhoud 2"/>
          <p:cNvSpPr>
            <a:spLocks noGrp="1"/>
          </p:cNvSpPr>
          <p:nvPr>
            <p:ph idx="1"/>
          </p:nvPr>
        </p:nvSpPr>
        <p:spPr/>
        <p:txBody>
          <a:bodyPr rtlCol="0"/>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4" name="Tijdelijke aanduiding voor datum 3"/>
          <p:cNvSpPr>
            <a:spLocks noGrp="1"/>
          </p:cNvSpPr>
          <p:nvPr>
            <p:ph type="dt" sz="half" idx="10"/>
          </p:nvPr>
        </p:nvSpPr>
        <p:spPr/>
        <p:txBody>
          <a:bodyPr rtlCol="0"/>
          <a:lstStyle/>
          <a:p>
            <a:pPr rtl="0"/>
            <a:fld id="{551AF0A5-5393-407E-B612-7484747D7A4A}" type="datetime1">
              <a:rPr lang="nl-NL" smtClean="0"/>
              <a:t>20-9-2020</a:t>
            </a:fld>
            <a:endParaRPr lang="en-US"/>
          </a:p>
        </p:txBody>
      </p:sp>
      <p:sp>
        <p:nvSpPr>
          <p:cNvPr id="5" name="Tijdelijke aanduiding voor voettekst 4"/>
          <p:cNvSpPr>
            <a:spLocks noGrp="1"/>
          </p:cNvSpPr>
          <p:nvPr>
            <p:ph type="ftr" sz="quarter" idx="11"/>
          </p:nvPr>
        </p:nvSpPr>
        <p:spPr/>
        <p:txBody>
          <a:bodyPr rtlCol="0"/>
          <a:lstStyle/>
          <a:p>
            <a:pPr rtl="0"/>
            <a:endParaRPr lang="en-US"/>
          </a:p>
        </p:txBody>
      </p:sp>
      <p:sp>
        <p:nvSpPr>
          <p:cNvPr id="6" name="Tijdelijke aanduiding voor dianummer 5"/>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15" name="Rechthoek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chthoek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hthoek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hthoek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1629156" y="2275165"/>
            <a:ext cx="8933688" cy="2406895"/>
          </a:xfrm>
        </p:spPr>
        <p:txBody>
          <a:bodyPr rtlCol="0" anchor="ctr">
            <a:normAutofit/>
          </a:bodyPr>
          <a:lstStyle>
            <a:lvl1pPr algn="ctr">
              <a:lnSpc>
                <a:spcPct val="83000"/>
              </a:lnSpc>
              <a:defRPr lang="en-US" sz="6000" kern="1200" cap="all" spc="-100" baseline="0" dirty="0">
                <a:solidFill>
                  <a:schemeClr val="tx1">
                    <a:lumMod val="85000"/>
                    <a:lumOff val="15000"/>
                  </a:schemeClr>
                </a:solidFill>
                <a:effectLst/>
                <a:latin typeface="+mj-lt"/>
                <a:ea typeface="+mn-ea"/>
                <a:cs typeface="+mn-cs"/>
              </a:defRPr>
            </a:lvl1pPr>
          </a:lstStyle>
          <a:p>
            <a:pPr rtl="0"/>
            <a:r>
              <a:rPr lang="nl" dirty="0"/>
              <a:t>Klik om de titelstijl van het model te bewerken</a:t>
            </a:r>
            <a:endParaRPr lang="en-US" dirty="0"/>
          </a:p>
        </p:txBody>
      </p:sp>
      <p:grpSp>
        <p:nvGrpSpPr>
          <p:cNvPr id="16" name="Groe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Rechte verbindingslijn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Rechte verbindingslijn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Rechte verbindingslijn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ijdelijke aanduiding voor tekst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l-NL"/>
              <a:t>Klikken om de tekststijl van het model te bewerken</a:t>
            </a:r>
          </a:p>
        </p:txBody>
      </p:sp>
      <p:sp>
        <p:nvSpPr>
          <p:cNvPr id="4" name="Tijdelijke aanduiding voor datum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12CFE930-455A-4554-8BAE-E60BA1E3A08E}" type="datetime1">
              <a:rPr lang="nl-NL" smtClean="0"/>
              <a:t>20-9-2020</a:t>
            </a:fld>
            <a:endParaRPr lang="en-US" dirty="0"/>
          </a:p>
        </p:txBody>
      </p:sp>
      <p:sp>
        <p:nvSpPr>
          <p:cNvPr id="5" name="Tijdelijke aanduiding voor voettekst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Tijdelijke aanduiding voor dianummer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‹nr.›</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el 7"/>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inhoud 2"/>
          <p:cNvSpPr>
            <a:spLocks noGrp="1"/>
          </p:cNvSpPr>
          <p:nvPr>
            <p:ph sz="half" idx="1" hasCustomPrompt="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endParaRPr lang="en-US" dirty="0"/>
          </a:p>
        </p:txBody>
      </p:sp>
      <p:sp>
        <p:nvSpPr>
          <p:cNvPr id="4" name="Tijdelijke aanduiding voor inhoud 3"/>
          <p:cNvSpPr>
            <a:spLocks noGrp="1"/>
          </p:cNvSpPr>
          <p:nvPr>
            <p:ph sz="half" idx="2" hasCustomPrompt="1"/>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endParaRPr lang="en-US" dirty="0"/>
          </a:p>
        </p:txBody>
      </p:sp>
      <p:sp>
        <p:nvSpPr>
          <p:cNvPr id="5" name="Tijdelijke aanduiding voor datum 4"/>
          <p:cNvSpPr>
            <a:spLocks noGrp="1"/>
          </p:cNvSpPr>
          <p:nvPr>
            <p:ph type="dt" sz="half" idx="10"/>
          </p:nvPr>
        </p:nvSpPr>
        <p:spPr/>
        <p:txBody>
          <a:bodyPr rtlCol="0"/>
          <a:lstStyle/>
          <a:p>
            <a:pPr rtl="0"/>
            <a:fld id="{26AB4578-2772-4D6F-AB69-EBA36BD98E2A}" type="datetime1">
              <a:rPr lang="nl-NL" smtClean="0"/>
              <a:t>20-9-2020</a:t>
            </a:fld>
            <a:endParaRPr lang="en-US"/>
          </a:p>
        </p:txBody>
      </p:sp>
      <p:sp>
        <p:nvSpPr>
          <p:cNvPr id="6" name="Tijdelijke aanduiding voor voettekst 5"/>
          <p:cNvSpPr>
            <a:spLocks noGrp="1"/>
          </p:cNvSpPr>
          <p:nvPr>
            <p:ph type="ftr" sz="quarter" idx="11"/>
          </p:nvPr>
        </p:nvSpPr>
        <p:spPr/>
        <p:txBody>
          <a:bodyPr rtlCol="0"/>
          <a:lstStyle/>
          <a:p>
            <a:pPr rtl="0"/>
            <a:endParaRPr lang="en-US"/>
          </a:p>
        </p:txBody>
      </p:sp>
      <p:sp>
        <p:nvSpPr>
          <p:cNvPr id="7" name="Tijdelijke aanduiding voor dianummer 6"/>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tekst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4" name="Tijdelijke aanduiding voor inhoud 3"/>
          <p:cNvSpPr>
            <a:spLocks noGrp="1"/>
          </p:cNvSpPr>
          <p:nvPr>
            <p:ph sz="half" idx="2" hasCustomPrompt="1"/>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p>
        </p:txBody>
      </p:sp>
      <p:sp>
        <p:nvSpPr>
          <p:cNvPr id="5" name="Tijdelijke aanduiding voor tekst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6" name="Tijdelijke aanduiding voor inhoud 5"/>
          <p:cNvSpPr>
            <a:spLocks noGrp="1"/>
          </p:cNvSpPr>
          <p:nvPr>
            <p:ph sz="quarter" idx="4" hasCustomPrompt="1"/>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p>
        </p:txBody>
      </p:sp>
      <p:sp>
        <p:nvSpPr>
          <p:cNvPr id="7" name="Tijdelijke aanduiding voor datum 6"/>
          <p:cNvSpPr>
            <a:spLocks noGrp="1"/>
          </p:cNvSpPr>
          <p:nvPr>
            <p:ph type="dt" sz="half" idx="10"/>
          </p:nvPr>
        </p:nvSpPr>
        <p:spPr/>
        <p:txBody>
          <a:bodyPr rtlCol="0"/>
          <a:lstStyle/>
          <a:p>
            <a:pPr rtl="0"/>
            <a:fld id="{D0BB7FAD-52F1-403C-A7EF-F72DBED65EB2}" type="datetime1">
              <a:rPr lang="nl-NL" smtClean="0"/>
              <a:t>20-9-2020</a:t>
            </a:fld>
            <a:endParaRPr lang="en-US"/>
          </a:p>
        </p:txBody>
      </p:sp>
      <p:sp>
        <p:nvSpPr>
          <p:cNvPr id="8" name="Tijdelijke aanduiding voor voettekst 7"/>
          <p:cNvSpPr>
            <a:spLocks noGrp="1"/>
          </p:cNvSpPr>
          <p:nvPr>
            <p:ph type="ftr" sz="quarter" idx="11"/>
          </p:nvPr>
        </p:nvSpPr>
        <p:spPr/>
        <p:txBody>
          <a:bodyPr rtlCol="0"/>
          <a:lstStyle/>
          <a:p>
            <a:pPr rtl="0"/>
            <a:endParaRPr lang="en-US"/>
          </a:p>
        </p:txBody>
      </p:sp>
      <p:sp>
        <p:nvSpPr>
          <p:cNvPr id="9" name="Tijdelijke aanduiding voor dianummer 8"/>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datum 2"/>
          <p:cNvSpPr>
            <a:spLocks noGrp="1"/>
          </p:cNvSpPr>
          <p:nvPr>
            <p:ph type="dt" sz="half" idx="10"/>
          </p:nvPr>
        </p:nvSpPr>
        <p:spPr/>
        <p:txBody>
          <a:bodyPr rtlCol="0"/>
          <a:lstStyle/>
          <a:p>
            <a:pPr rtl="0"/>
            <a:fld id="{2224FFE0-7434-490F-BFB9-9A01DE45589B}" type="datetime1">
              <a:rPr lang="nl-NL" smtClean="0"/>
              <a:t>20-9-2020</a:t>
            </a:fld>
            <a:endParaRPr lang="en-US"/>
          </a:p>
        </p:txBody>
      </p:sp>
      <p:sp>
        <p:nvSpPr>
          <p:cNvPr id="4" name="Tijdelijke aanduiding voor voettekst 3"/>
          <p:cNvSpPr>
            <a:spLocks noGrp="1"/>
          </p:cNvSpPr>
          <p:nvPr>
            <p:ph type="ftr" sz="quarter" idx="11"/>
          </p:nvPr>
        </p:nvSpPr>
        <p:spPr/>
        <p:txBody>
          <a:bodyPr rtlCol="0"/>
          <a:lstStyle/>
          <a:p>
            <a:pPr rtl="0"/>
            <a:endParaRPr lang="en-US"/>
          </a:p>
        </p:txBody>
      </p:sp>
      <p:sp>
        <p:nvSpPr>
          <p:cNvPr id="5" name="Tijdelijke aanduiding voor dianummer 4"/>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rtlCol="0"/>
          <a:lstStyle/>
          <a:p>
            <a:pPr rtl="0"/>
            <a:fld id="{5F091C7F-7718-4B53-84BD-A82374B0B289}" type="datetime1">
              <a:rPr lang="nl-NL" smtClean="0"/>
              <a:t>20-9-2020</a:t>
            </a:fld>
            <a:endParaRPr lang="en-US"/>
          </a:p>
        </p:txBody>
      </p:sp>
      <p:sp>
        <p:nvSpPr>
          <p:cNvPr id="3" name="Tijdelijke aanduiding voor voettekst 2"/>
          <p:cNvSpPr>
            <a:spLocks noGrp="1"/>
          </p:cNvSpPr>
          <p:nvPr>
            <p:ph type="ftr" sz="quarter" idx="11"/>
          </p:nvPr>
        </p:nvSpPr>
        <p:spPr/>
        <p:txBody>
          <a:bodyPr rtlCol="0"/>
          <a:lstStyle/>
          <a:p>
            <a:pPr rtl="0"/>
            <a:endParaRPr lang="en-US"/>
          </a:p>
        </p:txBody>
      </p:sp>
      <p:sp>
        <p:nvSpPr>
          <p:cNvPr id="4" name="Tijdelijke aanduiding voor dianummer 3"/>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0" name="Rechthoek 9">
            <a:extLst>
              <a:ext uri="{FF2B5EF4-FFF2-40B4-BE49-F238E27FC236}">
                <a16:creationId xmlns:a16="http://schemas.microsoft.com/office/drawing/2014/main" id="{D5E1BBF9-8BEF-4353-BA68-30AAF9EBD8D8}"/>
              </a:ext>
            </a:extLst>
          </p:cNvPr>
          <p:cNvSpPr/>
          <p:nvPr/>
        </p:nvSpPr>
        <p:spPr>
          <a:xfrm>
            <a:off x="8137918"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hthoek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2800" b="0" kern="1200" cap="none" spc="0" baseline="0" dirty="0">
                <a:solidFill>
                  <a:schemeClr val="tx1"/>
                </a:solidFill>
                <a:effectLst/>
                <a:latin typeface="+mj-lt"/>
                <a:ea typeface="+mn-ea"/>
                <a:cs typeface="+mn-cs"/>
              </a:defRPr>
            </a:lvl1pPr>
          </a:lstStyle>
          <a:p>
            <a:pPr rtl="0"/>
            <a:r>
              <a:rPr lang="nl-NL"/>
              <a:t>Klik om stijl te bewerken</a:t>
            </a:r>
            <a:endParaRPr lang="en-US" dirty="0"/>
          </a:p>
        </p:txBody>
      </p:sp>
      <p:sp>
        <p:nvSpPr>
          <p:cNvPr id="3" name="Tijdelijke aanduiding voor inhoud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4" name="Tijdelijke aanduiding voor tekst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8" name="Tijdelijke aanduiding voor datum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E584BC79-DC11-4B4D-9F88-DDD3EBEE1A6F}" type="datetime1">
              <a:rPr lang="nl-NL" smtClean="0"/>
              <a:t>20-9-2020</a:t>
            </a:fld>
            <a:endParaRPr lang="en-US"/>
          </a:p>
        </p:txBody>
      </p:sp>
      <p:sp>
        <p:nvSpPr>
          <p:cNvPr id="9" name="Tijdelijke aanduiding voor voettekst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Tijdelijke aanduiding voor dianummer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afbeelding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 dirty="0"/>
              <a:t>Klik op pictogram om afbeelding toe te voegen</a:t>
            </a:r>
            <a:endParaRPr lang="en-US" dirty="0"/>
          </a:p>
        </p:txBody>
      </p:sp>
      <p:sp>
        <p:nvSpPr>
          <p:cNvPr id="5" name="Tijdelijke aanduiding voor datum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25CE456B-66D4-4D88-B86C-4508AD5792B2}" type="datetime1">
              <a:rPr lang="nl-NL" smtClean="0"/>
              <a:t>20-9-2020</a:t>
            </a:fld>
            <a:endParaRPr lang="en-US" dirty="0"/>
          </a:p>
        </p:txBody>
      </p:sp>
      <p:sp>
        <p:nvSpPr>
          <p:cNvPr id="6" name="Tijdelijke aanduiding voor voettekst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Tijdelijke aanduiding voor dianummer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‹nr.›</a:t>
            </a:fld>
            <a:endParaRPr lang="en-US"/>
          </a:p>
        </p:txBody>
      </p:sp>
      <p:sp>
        <p:nvSpPr>
          <p:cNvPr id="12" name="Rechthoek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p:nvPr>
        </p:nvSpPr>
        <p:spPr>
          <a:xfrm>
            <a:off x="8477250" y="603504"/>
            <a:ext cx="3144774" cy="1645920"/>
          </a:xfrm>
        </p:spPr>
        <p:txBody>
          <a:bodyPr rtlCol="0" anchor="b">
            <a:noAutofit/>
          </a:bodyPr>
          <a:lstStyle>
            <a:lvl1pPr algn="l">
              <a:lnSpc>
                <a:spcPct val="100000"/>
              </a:lnSpc>
              <a:defRPr sz="2800" b="0">
                <a:solidFill>
                  <a:schemeClr val="tx1"/>
                </a:solidFill>
                <a:latin typeface="+mj-lt"/>
              </a:defRPr>
            </a:lvl1pPr>
          </a:lstStyle>
          <a:p>
            <a:pPr rtl="0"/>
            <a:r>
              <a:rPr lang="nl-NL"/>
              <a:t>Klik om stijl te bewerken</a:t>
            </a:r>
            <a:endParaRPr lang="en-US" dirty="0"/>
          </a:p>
        </p:txBody>
      </p:sp>
      <p:sp>
        <p:nvSpPr>
          <p:cNvPr id="4" name="Tijdelijke aanduiding voor tekst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hthoek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chthoek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hthoek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jdelijke aanduiding voor titel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nl" dirty="0"/>
              <a:t>Klik om de titelstijl van het model te bewerken</a:t>
            </a:r>
            <a:endParaRPr lang="en-US" dirty="0"/>
          </a:p>
        </p:txBody>
      </p:sp>
      <p:sp>
        <p:nvSpPr>
          <p:cNvPr id="3" name="Tijdelijke aanduiding voor tekst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nl"/>
              <a:t>Klik om de tekststijlen van het model te bewerken</a:t>
            </a:r>
          </a:p>
          <a:p>
            <a:pPr lvl="1" rtl="0"/>
            <a:r>
              <a:rPr lang="nl"/>
              <a:t>Tweede niveau</a:t>
            </a:r>
          </a:p>
          <a:p>
            <a:pPr lvl="2" rtl="0"/>
            <a:r>
              <a:rPr lang="nl"/>
              <a:t>Derde niveau</a:t>
            </a:r>
          </a:p>
          <a:p>
            <a:pPr lvl="3" rtl="0"/>
            <a:r>
              <a:rPr lang="nl"/>
              <a:t>Vierde niveau</a:t>
            </a:r>
          </a:p>
          <a:p>
            <a:pPr lvl="4" rtl="0"/>
            <a:r>
              <a:rPr lang="nl"/>
              <a:t>Vijfde niveau</a:t>
            </a:r>
            <a:endParaRPr lang="en-US" dirty="0"/>
          </a:p>
        </p:txBody>
      </p:sp>
      <p:sp>
        <p:nvSpPr>
          <p:cNvPr id="4" name="Tijdelijke aanduiding voor datum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2F8DAEB1-1903-4E6C-979A-2E37F8642850}" type="datetime1">
              <a:rPr lang="nl-NL" smtClean="0"/>
              <a:t>20-9-2020</a:t>
            </a:fld>
            <a:endParaRPr lang="en-US" dirty="0"/>
          </a:p>
        </p:txBody>
      </p:sp>
      <p:sp>
        <p:nvSpPr>
          <p:cNvPr id="5" name="Tijdelijke aanduiding voor voettekst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Tijdelijke aanduiding voor dianumm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‹nr.›</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diagramLayout" Target="../diagrams/layout1.xml"/><Relationship Id="rId7" Type="http://schemas.openxmlformats.org/officeDocument/2006/relationships/image" Target="../media/image9.png"/><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image" Target="../media/image12.svg"/><Relationship Id="rId4" Type="http://schemas.openxmlformats.org/officeDocument/2006/relationships/diagramQuickStyle" Target="../diagrams/quickStyle1.xml"/><Relationship Id="rId9"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hyperlink" Target="http://kennisbundel.vilans.nl/niet-aangeboren-hersenletsel.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kennisbundel.vilans.nl/niet-aangeboren-hersenletsel.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hyperlink" Target="https://www.mijngezondheidsgids.nl/hersenletsel-zorgt-breuk-levenslijn/" TargetMode="External"/><Relationship Id="rId2" Type="http://schemas.openxmlformats.org/officeDocument/2006/relationships/hyperlink" Target="http://www.kennispleingehandicaptensector.nl/gehandicaptenzorg/Verdieping-Clientgroep-Niet-aangeboren-hersenletsel/verdieping-7-signalen-nah-wijkverpleegkundige.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forms.office.com/Pages/ResponsePage.aspx?id=DQSIkWdsW0yxEjajBLZtrQAAAAAAAAAAAAZAAI1Y3RxUQUYzR0NDUEVEVks3STY3TFIyNVk2MFBKOC4u"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Afbeelding 5" descr="Een close-up van een logo&#10;&#10;Beschrijving automatisch gegenereerd">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0" y="10"/>
            <a:ext cx="12191979" cy="6857990"/>
          </a:xfrm>
          <a:prstGeom prst="rect">
            <a:avLst/>
          </a:prstGeom>
        </p:spPr>
      </p:pic>
      <p:sp>
        <p:nvSpPr>
          <p:cNvPr id="82" name="Rechthoek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hthoek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el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rmAutofit fontScale="90000"/>
          </a:bodyPr>
          <a:lstStyle/>
          <a:p>
            <a:pPr rtl="0"/>
            <a:r>
              <a:rPr lang="nl" sz="4400" dirty="0">
                <a:solidFill>
                  <a:schemeClr val="tx1"/>
                </a:solidFill>
              </a:rPr>
              <a:t>Niet aangeboren hersenletsel</a:t>
            </a:r>
          </a:p>
        </p:txBody>
      </p:sp>
      <p:sp>
        <p:nvSpPr>
          <p:cNvPr id="3" name="Subtitel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rtlCol="0">
            <a:normAutofit/>
          </a:bodyPr>
          <a:lstStyle/>
          <a:p>
            <a:pPr rtl="0">
              <a:spcAft>
                <a:spcPts val="600"/>
              </a:spcAft>
            </a:pPr>
            <a:r>
              <a:rPr lang="nl" dirty="0">
                <a:solidFill>
                  <a:schemeClr val="tx1"/>
                </a:solidFill>
              </a:rPr>
              <a:t>Joanna Varela</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DDCFBC2F-0670-440F-A69D-0E0599884CE5}"/>
              </a:ext>
            </a:extLst>
          </p:cNvPr>
          <p:cNvSpPr>
            <a:spLocks noGrp="1"/>
          </p:cNvSpPr>
          <p:nvPr>
            <p:ph type="body" sz="half" idx="2"/>
          </p:nvPr>
        </p:nvSpPr>
        <p:spPr>
          <a:xfrm>
            <a:off x="8485712" y="609599"/>
            <a:ext cx="2839514" cy="1741412"/>
          </a:xfrm>
        </p:spPr>
        <p:txBody>
          <a:bodyPr>
            <a:normAutofit fontScale="47500" lnSpcReduction="20000"/>
          </a:bodyPr>
          <a:lstStyle/>
          <a:p>
            <a:r>
              <a:rPr lang="en-US" sz="2900" dirty="0"/>
              <a:t>Joanna Varela</a:t>
            </a:r>
          </a:p>
          <a:p>
            <a:r>
              <a:rPr lang="en-US" sz="2900" dirty="0"/>
              <a:t>42 </a:t>
            </a:r>
            <a:r>
              <a:rPr lang="en-US" sz="2900" dirty="0" err="1"/>
              <a:t>jaar</a:t>
            </a:r>
            <a:r>
              <a:rPr lang="en-US" sz="2900" dirty="0"/>
              <a:t> oud </a:t>
            </a:r>
          </a:p>
          <a:p>
            <a:r>
              <a:rPr lang="en-US" sz="2900" dirty="0"/>
              <a:t>Docent </a:t>
            </a:r>
            <a:r>
              <a:rPr lang="en-US" sz="2900" dirty="0" err="1"/>
              <a:t>i.o</a:t>
            </a:r>
            <a:r>
              <a:rPr lang="en-US" sz="2900" dirty="0"/>
              <a:t>. 3e </a:t>
            </a:r>
            <a:r>
              <a:rPr lang="en-US" sz="2900" dirty="0" err="1"/>
              <a:t>jaars</a:t>
            </a:r>
            <a:endParaRPr lang="en-US" sz="2900" dirty="0"/>
          </a:p>
          <a:p>
            <a:r>
              <a:rPr lang="en-US" sz="2900" dirty="0" err="1"/>
              <a:t>Vasculair</a:t>
            </a:r>
            <a:r>
              <a:rPr lang="en-US" sz="2900" dirty="0"/>
              <a:t> </a:t>
            </a:r>
            <a:r>
              <a:rPr lang="en-US" sz="2900" dirty="0" err="1"/>
              <a:t>diagnostisch</a:t>
            </a:r>
            <a:r>
              <a:rPr lang="en-US" sz="2900" dirty="0"/>
              <a:t> </a:t>
            </a:r>
            <a:r>
              <a:rPr lang="en-US" sz="2900" dirty="0" err="1"/>
              <a:t>laborant</a:t>
            </a:r>
            <a:endParaRPr lang="en-US" sz="2900" dirty="0"/>
          </a:p>
          <a:p>
            <a:r>
              <a:rPr lang="en-US" sz="2900" dirty="0"/>
              <a:t>Wie </a:t>
            </a:r>
            <a:r>
              <a:rPr lang="en-US" sz="2900" dirty="0" err="1"/>
              <a:t>zijn</a:t>
            </a:r>
            <a:r>
              <a:rPr lang="en-US" sz="2900" dirty="0"/>
              <a:t> </a:t>
            </a:r>
            <a:r>
              <a:rPr lang="en-US" sz="2900" dirty="0" err="1"/>
              <a:t>jullie</a:t>
            </a:r>
            <a:r>
              <a:rPr lang="en-US" sz="2900" dirty="0"/>
              <a:t>?</a:t>
            </a:r>
          </a:p>
          <a:p>
            <a:endParaRPr lang="en-US" dirty="0"/>
          </a:p>
        </p:txBody>
      </p:sp>
      <p:sp>
        <p:nvSpPr>
          <p:cNvPr id="12" name="Date Placeholder 4">
            <a:extLst>
              <a:ext uri="{FF2B5EF4-FFF2-40B4-BE49-F238E27FC236}">
                <a16:creationId xmlns:a16="http://schemas.microsoft.com/office/drawing/2014/main" id="{623A175E-E7F8-47FA-85FA-F35369A37FAF}"/>
              </a:ext>
            </a:extLst>
          </p:cNvPr>
          <p:cNvSpPr>
            <a:spLocks noGrp="1"/>
          </p:cNvSpPr>
          <p:nvPr>
            <p:ph type="dt" sz="half" idx="10"/>
          </p:nvPr>
        </p:nvSpPr>
        <p:spPr>
          <a:xfrm>
            <a:off x="5588000" y="6035040"/>
            <a:ext cx="1955800" cy="365760"/>
          </a:xfrm>
        </p:spPr>
        <p:txBody>
          <a:bodyPr/>
          <a:lstStyle/>
          <a:p>
            <a:pPr rtl="0">
              <a:spcAft>
                <a:spcPts val="600"/>
              </a:spcAft>
            </a:pPr>
            <a:fld id="{E584BC79-DC11-4B4D-9F88-DDD3EBEE1A6F}" type="datetime1">
              <a:rPr lang="nl-NL" smtClean="0"/>
              <a:pPr rtl="0">
                <a:spcAft>
                  <a:spcPts val="600"/>
                </a:spcAft>
              </a:pPr>
              <a:t>20-9-2020</a:t>
            </a:fld>
            <a:endParaRPr lang="en-US"/>
          </a:p>
        </p:txBody>
      </p:sp>
      <p:graphicFrame>
        <p:nvGraphicFramePr>
          <p:cNvPr id="5" name="Tijdelijke aanduiding voor inhoud 2">
            <a:extLst>
              <a:ext uri="{FF2B5EF4-FFF2-40B4-BE49-F238E27FC236}">
                <a16:creationId xmlns:a16="http://schemas.microsoft.com/office/drawing/2014/main" id="{91DB1382-7276-49FA-9632-38D558F457E3}"/>
              </a:ext>
            </a:extLst>
          </p:cNvPr>
          <p:cNvGraphicFramePr>
            <a:graphicFrameLocks noGrp="1"/>
          </p:cNvGraphicFramePr>
          <p:nvPr>
            <p:ph idx="1"/>
            <p:extLst>
              <p:ext uri="{D42A27DB-BD31-4B8C-83A1-F6EECF244321}">
                <p14:modId xmlns:p14="http://schemas.microsoft.com/office/powerpoint/2010/main" val="4142589749"/>
              </p:ext>
            </p:extLst>
          </p:nvPr>
        </p:nvGraphicFramePr>
        <p:xfrm>
          <a:off x="685800" y="609600"/>
          <a:ext cx="68580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kstvak 12">
            <a:extLst>
              <a:ext uri="{FF2B5EF4-FFF2-40B4-BE49-F238E27FC236}">
                <a16:creationId xmlns:a16="http://schemas.microsoft.com/office/drawing/2014/main" id="{804AF7AA-2477-4F67-B9D9-D0198AAAF7F9}"/>
              </a:ext>
            </a:extLst>
          </p:cNvPr>
          <p:cNvSpPr txBox="1"/>
          <p:nvPr/>
        </p:nvSpPr>
        <p:spPr>
          <a:xfrm>
            <a:off x="8485712" y="2351011"/>
            <a:ext cx="2691275" cy="2954655"/>
          </a:xfrm>
          <a:prstGeom prst="rect">
            <a:avLst/>
          </a:prstGeom>
          <a:noFill/>
        </p:spPr>
        <p:txBody>
          <a:bodyPr wrap="square" rtlCol="0">
            <a:spAutoFit/>
          </a:bodyPr>
          <a:lstStyle/>
          <a:p>
            <a:pPr marL="285750" indent="-285750">
              <a:buFont typeface="Arial" panose="020B0604020202020204" pitchFamily="34" charset="0"/>
              <a:buChar char="•"/>
            </a:pPr>
            <a:r>
              <a:rPr lang="nl-NL" sz="1400" dirty="0"/>
              <a:t>Interactief samen</a:t>
            </a:r>
          </a:p>
          <a:p>
            <a:pPr marL="285750" indent="-285750">
              <a:buFont typeface="Arial" panose="020B0604020202020204" pitchFamily="34" charset="0"/>
              <a:buChar char="•"/>
            </a:pPr>
            <a:r>
              <a:rPr lang="nl-NL" sz="1400" dirty="0"/>
              <a:t>Check in </a:t>
            </a:r>
          </a:p>
          <a:p>
            <a:pPr marL="285750" indent="-285750">
              <a:buFont typeface="Arial" panose="020B0604020202020204" pitchFamily="34" charset="0"/>
              <a:buChar char="•"/>
            </a:pPr>
            <a:endParaRPr lang="nl-NL" sz="1400" dirty="0"/>
          </a:p>
          <a:p>
            <a:pPr marL="285750" indent="-285750">
              <a:buFont typeface="Arial" panose="020B0604020202020204" pitchFamily="34" charset="0"/>
              <a:buChar char="•"/>
            </a:pPr>
            <a:r>
              <a:rPr lang="nl-NL" sz="1400" dirty="0"/>
              <a:t>Kennisbundel aan, scherm delen</a:t>
            </a:r>
          </a:p>
          <a:p>
            <a:pPr marL="285750" indent="-285750">
              <a:buFont typeface="Arial" panose="020B0604020202020204" pitchFamily="34" charset="0"/>
              <a:buChar char="•"/>
            </a:pPr>
            <a:r>
              <a:rPr lang="nl-NL" sz="1400" dirty="0"/>
              <a:t>Respect voor elkaar</a:t>
            </a:r>
          </a:p>
          <a:p>
            <a:pPr marL="285750" indent="-285750">
              <a:buFont typeface="Arial" panose="020B0604020202020204" pitchFamily="34" charset="0"/>
              <a:buChar char="•"/>
            </a:pPr>
            <a:r>
              <a:rPr lang="nl-NL" sz="1400" dirty="0"/>
              <a:t>Steek een handje op</a:t>
            </a:r>
          </a:p>
          <a:p>
            <a:pPr marL="285750" indent="-285750">
              <a:buFont typeface="Arial" panose="020B0604020202020204" pitchFamily="34" charset="0"/>
              <a:buChar char="•"/>
            </a:pPr>
            <a:r>
              <a:rPr lang="nl-NL" sz="1400" dirty="0"/>
              <a:t>Laat elkaar uitpraten</a:t>
            </a:r>
          </a:p>
          <a:p>
            <a:pPr marL="285750" indent="-285750">
              <a:buFont typeface="Arial" panose="020B0604020202020204" pitchFamily="34" charset="0"/>
              <a:buChar char="•"/>
            </a:pPr>
            <a:r>
              <a:rPr lang="nl-NL" sz="1400" dirty="0"/>
              <a:t>Wees jezelf</a:t>
            </a:r>
          </a:p>
          <a:p>
            <a:pPr marL="285750" indent="-285750">
              <a:buFont typeface="Arial" panose="020B0604020202020204" pitchFamily="34" charset="0"/>
              <a:buChar char="•"/>
            </a:pPr>
            <a:r>
              <a:rPr lang="nl-NL" sz="1400" dirty="0"/>
              <a:t>Wat vinden jullie belangrijk?</a:t>
            </a:r>
          </a:p>
          <a:p>
            <a:pPr marL="285750" indent="-285750">
              <a:buFont typeface="Arial" panose="020B0604020202020204" pitchFamily="34" charset="0"/>
              <a:buChar char="•"/>
            </a:pPr>
            <a:r>
              <a:rPr lang="nl-NL" sz="1400" dirty="0"/>
              <a:t>Verdieping op aanvraag</a:t>
            </a:r>
          </a:p>
          <a:p>
            <a:endParaRPr lang="nl-NL" dirty="0"/>
          </a:p>
        </p:txBody>
      </p:sp>
      <p:pic>
        <p:nvPicPr>
          <p:cNvPr id="16" name="Graphic 15" descr="Contour van grappig gezicht">
            <a:extLst>
              <a:ext uri="{FF2B5EF4-FFF2-40B4-BE49-F238E27FC236}">
                <a16:creationId xmlns:a16="http://schemas.microsoft.com/office/drawing/2014/main" id="{3D4329A9-00B8-49CE-821A-467EB676654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695428" y="2541973"/>
            <a:ext cx="489751" cy="489751"/>
          </a:xfrm>
          <a:prstGeom prst="rect">
            <a:avLst/>
          </a:prstGeom>
        </p:spPr>
      </p:pic>
      <p:pic>
        <p:nvPicPr>
          <p:cNvPr id="18" name="Graphic 17" descr="Contour van huilend gezicht">
            <a:extLst>
              <a:ext uri="{FF2B5EF4-FFF2-40B4-BE49-F238E27FC236}">
                <a16:creationId xmlns:a16="http://schemas.microsoft.com/office/drawing/2014/main" id="{A0D2ACBE-A041-4A6D-B04F-DD563F1267A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191331" y="2546412"/>
            <a:ext cx="489751" cy="489751"/>
          </a:xfrm>
          <a:prstGeom prst="rect">
            <a:avLst/>
          </a:prstGeom>
        </p:spPr>
      </p:pic>
      <p:sp>
        <p:nvSpPr>
          <p:cNvPr id="19" name="Tekstvak 18">
            <a:extLst>
              <a:ext uri="{FF2B5EF4-FFF2-40B4-BE49-F238E27FC236}">
                <a16:creationId xmlns:a16="http://schemas.microsoft.com/office/drawing/2014/main" id="{09938976-4509-40E8-A038-BC3688E280F0}"/>
              </a:ext>
            </a:extLst>
          </p:cNvPr>
          <p:cNvSpPr txBox="1"/>
          <p:nvPr/>
        </p:nvSpPr>
        <p:spPr>
          <a:xfrm>
            <a:off x="8842159" y="5033638"/>
            <a:ext cx="2691275" cy="1384995"/>
          </a:xfrm>
          <a:prstGeom prst="rect">
            <a:avLst/>
          </a:prstGeom>
          <a:noFill/>
        </p:spPr>
        <p:txBody>
          <a:bodyPr wrap="square" rtlCol="0">
            <a:spAutoFit/>
          </a:bodyPr>
          <a:lstStyle/>
          <a:p>
            <a:pPr marL="285750" indent="-285750">
              <a:buFont typeface="Arial" panose="020B0604020202020204" pitchFamily="34" charset="0"/>
              <a:buChar char="•"/>
            </a:pPr>
            <a:r>
              <a:rPr lang="nl-NL" sz="1400" dirty="0"/>
              <a:t>Keuzendeel verdieping NAH</a:t>
            </a:r>
          </a:p>
          <a:p>
            <a:pPr marL="285750" indent="-285750">
              <a:buFont typeface="Arial" panose="020B0604020202020204" pitchFamily="34" charset="0"/>
              <a:buChar char="•"/>
            </a:pPr>
            <a:r>
              <a:rPr lang="nl-NL" sz="1400" dirty="0">
                <a:effectLst/>
                <a:ea typeface="Calibri" panose="020F0502020204030204" pitchFamily="34" charset="0"/>
                <a:cs typeface="Times New Roman" panose="02020603050405020304" pitchFamily="18" charset="0"/>
              </a:rPr>
              <a:t>kennis en kunde ter voorbereiding voor de eindtermen van het praktijkexamen</a:t>
            </a:r>
            <a:r>
              <a:rPr lang="nl-NL" sz="1400" dirty="0"/>
              <a:t> BPV</a:t>
            </a:r>
          </a:p>
        </p:txBody>
      </p:sp>
    </p:spTree>
    <p:extLst>
      <p:ext uri="{BB962C8B-B14F-4D97-AF65-F5344CB8AC3E}">
        <p14:creationId xmlns:p14="http://schemas.microsoft.com/office/powerpoint/2010/main" val="183243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anim calcmode="lin" valueType="num">
                                      <p:cBhvr additive="base">
                                        <p:cTn id="11"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 calcmode="lin" valueType="num">
                                      <p:cBhvr additive="base">
                                        <p:cTn id="15"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 calcmode="lin" valueType="num">
                                      <p:cBhvr additive="base">
                                        <p:cTn id="19"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 calcmode="lin" valueType="num">
                                      <p:cBhvr additive="base">
                                        <p:cTn id="23"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3">
                                            <p:txEl>
                                              <p:pRg st="0" end="0"/>
                                            </p:txEl>
                                          </p:spTgt>
                                        </p:tgtEl>
                                        <p:attrNameLst>
                                          <p:attrName>style.visibility</p:attrName>
                                        </p:attrNameLst>
                                      </p:cBhvr>
                                      <p:to>
                                        <p:strVal val="visible"/>
                                      </p:to>
                                    </p:set>
                                    <p:anim calcmode="lin" valueType="num">
                                      <p:cBhvr additive="base">
                                        <p:cTn id="29"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3">
                                            <p:txEl>
                                              <p:pRg st="1" end="1"/>
                                            </p:txEl>
                                          </p:spTgt>
                                        </p:tgtEl>
                                        <p:attrNameLst>
                                          <p:attrName>style.visibility</p:attrName>
                                        </p:attrNameLst>
                                      </p:cBhvr>
                                      <p:to>
                                        <p:strVal val="visible"/>
                                      </p:to>
                                    </p:set>
                                    <p:anim calcmode="lin" valueType="num">
                                      <p:cBhvr additive="base">
                                        <p:cTn id="35"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additive="base">
                                        <p:cTn id="47" dur="500" fill="hold"/>
                                        <p:tgtEl>
                                          <p:spTgt spid="18"/>
                                        </p:tgtEl>
                                        <p:attrNameLst>
                                          <p:attrName>ppt_x</p:attrName>
                                        </p:attrNameLst>
                                      </p:cBhvr>
                                      <p:tavLst>
                                        <p:tav tm="0">
                                          <p:val>
                                            <p:strVal val="#ppt_x"/>
                                          </p:val>
                                        </p:tav>
                                        <p:tav tm="100000">
                                          <p:val>
                                            <p:strVal val="#ppt_x"/>
                                          </p:val>
                                        </p:tav>
                                      </p:tavLst>
                                    </p:anim>
                                    <p:anim calcmode="lin" valueType="num">
                                      <p:cBhvr additive="base">
                                        <p:cTn id="4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3">
                                            <p:txEl>
                                              <p:pRg st="3" end="3"/>
                                            </p:txEl>
                                          </p:spTgt>
                                        </p:tgtEl>
                                        <p:attrNameLst>
                                          <p:attrName>style.visibility</p:attrName>
                                        </p:attrNameLst>
                                      </p:cBhvr>
                                      <p:to>
                                        <p:strVal val="visible"/>
                                      </p:to>
                                    </p:set>
                                    <p:anim calcmode="lin" valueType="num">
                                      <p:cBhvr additive="base">
                                        <p:cTn id="53"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3">
                                            <p:txEl>
                                              <p:pRg st="4" end="4"/>
                                            </p:txEl>
                                          </p:spTgt>
                                        </p:tgtEl>
                                        <p:attrNameLst>
                                          <p:attrName>style.visibility</p:attrName>
                                        </p:attrNameLst>
                                      </p:cBhvr>
                                      <p:to>
                                        <p:strVal val="visible"/>
                                      </p:to>
                                    </p:set>
                                    <p:anim calcmode="lin" valueType="num">
                                      <p:cBhvr additive="base">
                                        <p:cTn id="59"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13">
                                            <p:txEl>
                                              <p:pRg st="5" end="5"/>
                                            </p:txEl>
                                          </p:spTgt>
                                        </p:tgtEl>
                                        <p:attrNameLst>
                                          <p:attrName>style.visibility</p:attrName>
                                        </p:attrNameLst>
                                      </p:cBhvr>
                                      <p:to>
                                        <p:strVal val="visible"/>
                                      </p:to>
                                    </p:set>
                                    <p:anim calcmode="lin" valueType="num">
                                      <p:cBhvr additive="base">
                                        <p:cTn id="65"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13">
                                            <p:txEl>
                                              <p:pRg st="6" end="6"/>
                                            </p:txEl>
                                          </p:spTgt>
                                        </p:tgtEl>
                                        <p:attrNameLst>
                                          <p:attrName>style.visibility</p:attrName>
                                        </p:attrNameLst>
                                      </p:cBhvr>
                                      <p:to>
                                        <p:strVal val="visible"/>
                                      </p:to>
                                    </p:set>
                                    <p:anim calcmode="lin" valueType="num">
                                      <p:cBhvr additive="base">
                                        <p:cTn id="71"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13">
                                            <p:txEl>
                                              <p:pRg st="7" end="7"/>
                                            </p:txEl>
                                          </p:spTgt>
                                        </p:tgtEl>
                                        <p:attrNameLst>
                                          <p:attrName>style.visibility</p:attrName>
                                        </p:attrNameLst>
                                      </p:cBhvr>
                                      <p:to>
                                        <p:strVal val="visible"/>
                                      </p:to>
                                    </p:set>
                                    <p:anim calcmode="lin" valueType="num">
                                      <p:cBhvr additive="base">
                                        <p:cTn id="77" dur="500" fill="hold"/>
                                        <p:tgtEl>
                                          <p:spTgt spid="13">
                                            <p:txEl>
                                              <p:pRg st="7" end="7"/>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1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13">
                                            <p:txEl>
                                              <p:pRg st="8" end="8"/>
                                            </p:txEl>
                                          </p:spTgt>
                                        </p:tgtEl>
                                        <p:attrNameLst>
                                          <p:attrName>style.visibility</p:attrName>
                                        </p:attrNameLst>
                                      </p:cBhvr>
                                      <p:to>
                                        <p:strVal val="visible"/>
                                      </p:to>
                                    </p:set>
                                    <p:anim calcmode="lin" valueType="num">
                                      <p:cBhvr additive="base">
                                        <p:cTn id="83"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1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13">
                                            <p:txEl>
                                              <p:pRg st="9" end="9"/>
                                            </p:txEl>
                                          </p:spTgt>
                                        </p:tgtEl>
                                        <p:attrNameLst>
                                          <p:attrName>style.visibility</p:attrName>
                                        </p:attrNameLst>
                                      </p:cBhvr>
                                      <p:to>
                                        <p:strVal val="visible"/>
                                      </p:to>
                                    </p:set>
                                    <p:anim calcmode="lin" valueType="num">
                                      <p:cBhvr additive="base">
                                        <p:cTn id="89" dur="500" fill="hold"/>
                                        <p:tgtEl>
                                          <p:spTgt spid="13">
                                            <p:txEl>
                                              <p:pRg st="9" end="9"/>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1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19">
                                            <p:txEl>
                                              <p:pRg st="0" end="0"/>
                                            </p:txEl>
                                          </p:spTgt>
                                        </p:tgtEl>
                                        <p:attrNameLst>
                                          <p:attrName>style.visibility</p:attrName>
                                        </p:attrNameLst>
                                      </p:cBhvr>
                                      <p:to>
                                        <p:strVal val="visible"/>
                                      </p:to>
                                    </p:set>
                                    <p:anim calcmode="lin" valueType="num">
                                      <p:cBhvr additive="base">
                                        <p:cTn id="95"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nodeType="clickEffect">
                                  <p:stCondLst>
                                    <p:cond delay="0"/>
                                  </p:stCondLst>
                                  <p:childTnLst>
                                    <p:set>
                                      <p:cBhvr>
                                        <p:cTn id="100" dur="1" fill="hold">
                                          <p:stCondLst>
                                            <p:cond delay="0"/>
                                          </p:stCondLst>
                                        </p:cTn>
                                        <p:tgtEl>
                                          <p:spTgt spid="19">
                                            <p:txEl>
                                              <p:pRg st="1" end="1"/>
                                            </p:txEl>
                                          </p:spTgt>
                                        </p:tgtEl>
                                        <p:attrNameLst>
                                          <p:attrName>style.visibility</p:attrName>
                                        </p:attrNameLst>
                                      </p:cBhvr>
                                      <p:to>
                                        <p:strVal val="visible"/>
                                      </p:to>
                                    </p:set>
                                    <p:anim calcmode="lin" valueType="num">
                                      <p:cBhvr additive="base">
                                        <p:cTn id="101" dur="500" fill="hold"/>
                                        <p:tgtEl>
                                          <p:spTgt spid="19">
                                            <p:txEl>
                                              <p:pRg st="1" end="1"/>
                                            </p:txEl>
                                          </p:spTgt>
                                        </p:tgtEl>
                                        <p:attrNameLst>
                                          <p:attrName>ppt_x</p:attrName>
                                        </p:attrNameLst>
                                      </p:cBhvr>
                                      <p:tavLst>
                                        <p:tav tm="0">
                                          <p:val>
                                            <p:strVal val="#ppt_x"/>
                                          </p:val>
                                        </p:tav>
                                        <p:tav tm="100000">
                                          <p:val>
                                            <p:strVal val="#ppt_x"/>
                                          </p:val>
                                        </p:tav>
                                      </p:tavLst>
                                    </p:anim>
                                    <p:anim calcmode="lin" valueType="num">
                                      <p:cBhvr additive="base">
                                        <p:cTn id="102" dur="500" fill="hold"/>
                                        <p:tgtEl>
                                          <p:spTgt spid="1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CB413EE5-CFDA-48BA-AD1B-F91375196D39}"/>
              </a:ext>
            </a:extLst>
          </p:cNvPr>
          <p:cNvSpPr>
            <a:spLocks noGrp="1"/>
          </p:cNvSpPr>
          <p:nvPr>
            <p:ph type="title"/>
          </p:nvPr>
        </p:nvSpPr>
        <p:spPr>
          <a:xfrm>
            <a:off x="1066800" y="642594"/>
            <a:ext cx="10058400" cy="1371600"/>
          </a:xfrm>
        </p:spPr>
        <p:txBody>
          <a:bodyPr>
            <a:normAutofit fontScale="90000"/>
          </a:bodyPr>
          <a:lstStyle/>
          <a:p>
            <a:r>
              <a:rPr lang="nl-NL" sz="4000" dirty="0">
                <a:effectLst/>
                <a:latin typeface="Calibri" panose="020F0502020204030204" pitchFamily="34" charset="0"/>
                <a:ea typeface="Calibri" panose="020F0502020204030204" pitchFamily="34" charset="0"/>
                <a:cs typeface="Times New Roman" panose="02020603050405020304" pitchFamily="18" charset="0"/>
              </a:rPr>
              <a:t>De volgende thema’s zullen behandeld worden:</a:t>
            </a:r>
            <a:br>
              <a:rPr lang="nl-NL" sz="4000" dirty="0">
                <a:effectLst/>
                <a:latin typeface="Calibri" panose="020F0502020204030204" pitchFamily="34" charset="0"/>
                <a:ea typeface="Calibri" panose="020F0502020204030204" pitchFamily="34" charset="0"/>
                <a:cs typeface="Times New Roman" panose="02020603050405020304" pitchFamily="18" charset="0"/>
              </a:rPr>
            </a:br>
            <a:r>
              <a:rPr lang="nl-NL" sz="1800" dirty="0" err="1">
                <a:effectLst/>
                <a:latin typeface="Calibri" panose="020F0502020204030204" pitchFamily="34" charset="0"/>
                <a:ea typeface="Calibri" panose="020F0502020204030204" pitchFamily="34" charset="0"/>
                <a:cs typeface="Times New Roman" panose="02020603050405020304" pitchFamily="18" charset="0"/>
              </a:rPr>
              <a:t>digibib</a:t>
            </a:r>
            <a:br>
              <a:rPr lang="nl-NL" sz="4000" dirty="0">
                <a:effectLst/>
                <a:latin typeface="Calibri" panose="020F0502020204030204" pitchFamily="34" charset="0"/>
                <a:ea typeface="Calibri" panose="020F0502020204030204" pitchFamily="34" charset="0"/>
                <a:cs typeface="Times New Roman" panose="02020603050405020304" pitchFamily="18" charset="0"/>
              </a:rPr>
            </a:br>
            <a:r>
              <a:rPr lang="nl-NL" sz="1800" dirty="0">
                <a:effectLst/>
                <a:latin typeface="Calibri" panose="020F0502020204030204" pitchFamily="34" charset="0"/>
                <a:ea typeface="Calibri" panose="020F0502020204030204" pitchFamily="34" charset="0"/>
                <a:cs typeface="Times New Roman" panose="02020603050405020304" pitchFamily="18" charset="0"/>
              </a:rPr>
              <a:t>(</a:t>
            </a:r>
            <a:r>
              <a:rPr lang="nl-NL"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http://kennisbundel.vilans.nl/niet-aangeboren-hersenletsel.html</a:t>
            </a:r>
            <a:r>
              <a:rPr lang="nl-NL" sz="1800"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br>
              <a:rPr lang="nl-NL" sz="40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4" name="Content Placeholder 2">
            <a:extLst>
              <a:ext uri="{FF2B5EF4-FFF2-40B4-BE49-F238E27FC236}">
                <a16:creationId xmlns:a16="http://schemas.microsoft.com/office/drawing/2014/main" id="{237C3683-E358-4AD9-A271-6BFBCC75B645}"/>
              </a:ext>
            </a:extLst>
          </p:cNvPr>
          <p:cNvSpPr>
            <a:spLocks noGrp="1"/>
          </p:cNvSpPr>
          <p:nvPr>
            <p:ph idx="1"/>
          </p:nvPr>
        </p:nvSpPr>
        <p:spPr>
          <a:xfrm>
            <a:off x="1066800" y="2103120"/>
            <a:ext cx="10058400" cy="3849624"/>
          </a:xfrm>
        </p:spPr>
        <p:txBody>
          <a:bodyPr/>
          <a:lstStyle/>
          <a:p>
            <a:pPr marL="342900" lvl="0" indent="-342900">
              <a:lnSpc>
                <a:spcPct val="107000"/>
              </a:lnSpc>
              <a:buSzPts val="1000"/>
              <a:buFont typeface="Symbol" panose="05050102010706020507" pitchFamily="18" charset="2"/>
              <a:buChar char=""/>
              <a:tabLst>
                <a:tab pos="685800" algn="l"/>
              </a:tabLst>
            </a:pPr>
            <a:r>
              <a:rPr lang="nl-NL" sz="2800" dirty="0">
                <a:effectLst/>
                <a:latin typeface="Calibri" panose="020F0502020204030204" pitchFamily="34" charset="0"/>
                <a:ea typeface="Calibri" panose="020F0502020204030204" pitchFamily="34" charset="0"/>
                <a:cs typeface="Times New Roman" panose="02020603050405020304" pitchFamily="18" charset="0"/>
              </a:rPr>
              <a:t>Doelgroepen </a:t>
            </a:r>
          </a:p>
          <a:p>
            <a:pPr marL="342900" lvl="0" indent="-342900">
              <a:lnSpc>
                <a:spcPct val="107000"/>
              </a:lnSpc>
              <a:buSzPts val="1000"/>
              <a:buFont typeface="Symbol" panose="05050102010706020507" pitchFamily="18" charset="2"/>
              <a:buChar char=""/>
              <a:tabLst>
                <a:tab pos="685800" algn="l"/>
              </a:tabLst>
            </a:pPr>
            <a:r>
              <a:rPr lang="nl-NL" sz="2800" dirty="0">
                <a:effectLst/>
                <a:latin typeface="Calibri" panose="020F0502020204030204" pitchFamily="34" charset="0"/>
                <a:ea typeface="Calibri" panose="020F0502020204030204" pitchFamily="34" charset="0"/>
                <a:cs typeface="Times New Roman" panose="02020603050405020304" pitchFamily="18" charset="0"/>
              </a:rPr>
              <a:t>Hersenletsel</a:t>
            </a:r>
          </a:p>
          <a:p>
            <a:pPr marL="342900" lvl="0" indent="-342900">
              <a:lnSpc>
                <a:spcPct val="107000"/>
              </a:lnSpc>
              <a:buSzPts val="1000"/>
              <a:buFont typeface="Symbol" panose="05050102010706020507" pitchFamily="18" charset="2"/>
              <a:buChar char=""/>
              <a:tabLst>
                <a:tab pos="685800" algn="l"/>
              </a:tabLst>
            </a:pPr>
            <a:r>
              <a:rPr lang="nl-NL" sz="2800" dirty="0">
                <a:effectLst/>
                <a:latin typeface="Calibri" panose="020F0502020204030204" pitchFamily="34" charset="0"/>
                <a:ea typeface="Calibri" panose="020F0502020204030204" pitchFamily="34" charset="0"/>
                <a:cs typeface="Times New Roman" panose="02020603050405020304" pitchFamily="18" charset="0"/>
              </a:rPr>
              <a:t>Verlies en rouwverwerking</a:t>
            </a:r>
          </a:p>
          <a:p>
            <a:pPr marL="342900" lvl="0" indent="-342900">
              <a:lnSpc>
                <a:spcPct val="107000"/>
              </a:lnSpc>
              <a:buSzPts val="1000"/>
              <a:buFont typeface="Symbol" panose="05050102010706020507" pitchFamily="18" charset="2"/>
              <a:buChar char=""/>
              <a:tabLst>
                <a:tab pos="685800" algn="l"/>
              </a:tabLst>
            </a:pPr>
            <a:r>
              <a:rPr lang="nl-NL" sz="2800" dirty="0">
                <a:effectLst/>
                <a:latin typeface="Calibri" panose="020F0502020204030204" pitchFamily="34" charset="0"/>
                <a:ea typeface="Calibri" panose="020F0502020204030204" pitchFamily="34" charset="0"/>
                <a:cs typeface="Times New Roman" panose="02020603050405020304" pitchFamily="18" charset="0"/>
              </a:rPr>
              <a:t>Leefgebieden</a:t>
            </a:r>
          </a:p>
          <a:p>
            <a:pPr marL="342900" lvl="0" indent="-342900">
              <a:lnSpc>
                <a:spcPct val="107000"/>
              </a:lnSpc>
              <a:buSzPts val="1000"/>
              <a:buFont typeface="Symbol" panose="05050102010706020507" pitchFamily="18" charset="2"/>
              <a:buChar char=""/>
              <a:tabLst>
                <a:tab pos="685800" algn="l"/>
              </a:tabLst>
            </a:pPr>
            <a:r>
              <a:rPr lang="nl-NL" sz="2800" dirty="0">
                <a:effectLst/>
                <a:latin typeface="Calibri" panose="020F0502020204030204" pitchFamily="34" charset="0"/>
                <a:ea typeface="Calibri" panose="020F0502020204030204" pitchFamily="34" charset="0"/>
                <a:cs typeface="Times New Roman" panose="02020603050405020304" pitchFamily="18" charset="0"/>
              </a:rPr>
              <a:t>Methodieken</a:t>
            </a:r>
          </a:p>
          <a:p>
            <a:pPr marL="342900" lvl="0" indent="-342900">
              <a:lnSpc>
                <a:spcPct val="107000"/>
              </a:lnSpc>
              <a:spcAft>
                <a:spcPts val="800"/>
              </a:spcAft>
              <a:buSzPts val="1000"/>
              <a:buFont typeface="Symbol" panose="05050102010706020507" pitchFamily="18" charset="2"/>
              <a:buChar char=""/>
              <a:tabLst>
                <a:tab pos="685800" algn="l"/>
              </a:tabLst>
            </a:pPr>
            <a:r>
              <a:rPr lang="nl-NL" sz="2800" dirty="0">
                <a:effectLst/>
                <a:latin typeface="Calibri" panose="020F0502020204030204" pitchFamily="34" charset="0"/>
                <a:ea typeface="Calibri" panose="020F0502020204030204" pitchFamily="34" charset="0"/>
                <a:cs typeface="Times New Roman" panose="02020603050405020304" pitchFamily="18" charset="0"/>
              </a:rPr>
              <a:t>Moeilijk verstaanbaar gedrag.</a:t>
            </a:r>
          </a:p>
          <a:p>
            <a:endParaRPr lang="en-US" dirty="0"/>
          </a:p>
        </p:txBody>
      </p:sp>
      <p:sp>
        <p:nvSpPr>
          <p:cNvPr id="2" name="Tijdelijke aanduiding voor datum 1">
            <a:extLst>
              <a:ext uri="{FF2B5EF4-FFF2-40B4-BE49-F238E27FC236}">
                <a16:creationId xmlns:a16="http://schemas.microsoft.com/office/drawing/2014/main" id="{9348AAF3-B159-481D-856D-C03E51FD74F3}"/>
              </a:ext>
            </a:extLst>
          </p:cNvPr>
          <p:cNvSpPr>
            <a:spLocks noGrp="1"/>
          </p:cNvSpPr>
          <p:nvPr>
            <p:ph type="dt" sz="half" idx="10"/>
          </p:nvPr>
        </p:nvSpPr>
        <p:spPr>
          <a:xfrm>
            <a:off x="7256794" y="6035040"/>
            <a:ext cx="2893045" cy="365760"/>
          </a:xfrm>
        </p:spPr>
        <p:txBody>
          <a:bodyPr anchor="b">
            <a:normAutofit/>
          </a:bodyPr>
          <a:lstStyle/>
          <a:p>
            <a:pPr rtl="0">
              <a:spcAft>
                <a:spcPts val="600"/>
              </a:spcAft>
            </a:pPr>
            <a:fld id="{5F091C7F-7718-4B53-84BD-A82374B0B289}" type="datetime1">
              <a:rPr lang="nl-NL" smtClean="0"/>
              <a:pPr rtl="0">
                <a:spcAft>
                  <a:spcPts val="600"/>
                </a:spcAft>
              </a:pPr>
              <a:t>20-9-2020</a:t>
            </a:fld>
            <a:endParaRPr lang="en-US"/>
          </a:p>
        </p:txBody>
      </p:sp>
    </p:spTree>
    <p:extLst>
      <p:ext uri="{BB962C8B-B14F-4D97-AF65-F5344CB8AC3E}">
        <p14:creationId xmlns:p14="http://schemas.microsoft.com/office/powerpoint/2010/main" val="211874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xEl>
                                              <p:pRg st="1" end="1"/>
                                            </p:txEl>
                                          </p:spTgt>
                                        </p:tgtEl>
                                        <p:attrNameLst>
                                          <p:attrName>style.visibility</p:attrName>
                                        </p:attrNameLst>
                                      </p:cBhvr>
                                      <p:to>
                                        <p:strVal val="visible"/>
                                      </p:to>
                                    </p:set>
                                    <p:anim calcmode="lin" valueType="num">
                                      <p:cBhvr additive="base">
                                        <p:cTn id="13"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anim calcmode="lin" valueType="num">
                                      <p:cBhvr additive="base">
                                        <p:cTn id="19"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
                                            <p:txEl>
                                              <p:pRg st="3" end="3"/>
                                            </p:txEl>
                                          </p:spTgt>
                                        </p:tgtEl>
                                        <p:attrNameLst>
                                          <p:attrName>style.visibility</p:attrName>
                                        </p:attrNameLst>
                                      </p:cBhvr>
                                      <p:to>
                                        <p:strVal val="visible"/>
                                      </p:to>
                                    </p:set>
                                    <p:anim calcmode="lin" valueType="num">
                                      <p:cBhvr additive="base">
                                        <p:cTn id="25"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
                                            <p:txEl>
                                              <p:pRg st="4" end="4"/>
                                            </p:txEl>
                                          </p:spTgt>
                                        </p:tgtEl>
                                        <p:attrNameLst>
                                          <p:attrName>style.visibility</p:attrName>
                                        </p:attrNameLst>
                                      </p:cBhvr>
                                      <p:to>
                                        <p:strVal val="visible"/>
                                      </p:to>
                                    </p:set>
                                    <p:anim calcmode="lin" valueType="num">
                                      <p:cBhvr additive="base">
                                        <p:cTn id="31"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
                                            <p:txEl>
                                              <p:pRg st="5" end="5"/>
                                            </p:txEl>
                                          </p:spTgt>
                                        </p:tgtEl>
                                        <p:attrNameLst>
                                          <p:attrName>style.visibility</p:attrName>
                                        </p:attrNameLst>
                                      </p:cBhvr>
                                      <p:to>
                                        <p:strVal val="visible"/>
                                      </p:to>
                                    </p:set>
                                    <p:anim calcmode="lin" valueType="num">
                                      <p:cBhvr additive="base">
                                        <p:cTn id="37"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2BE19A-1D07-4DB4-9AF1-8DD49AA1E0C5}"/>
              </a:ext>
            </a:extLst>
          </p:cNvPr>
          <p:cNvSpPr>
            <a:spLocks noGrp="1"/>
          </p:cNvSpPr>
          <p:nvPr>
            <p:ph type="title"/>
          </p:nvPr>
        </p:nvSpPr>
        <p:spPr>
          <a:xfrm>
            <a:off x="1066800" y="642594"/>
            <a:ext cx="10058400" cy="1371600"/>
          </a:xfrm>
        </p:spPr>
        <p:txBody>
          <a:bodyPr anchor="ctr">
            <a:normAutofit/>
          </a:bodyPr>
          <a:lstStyle/>
          <a:p>
            <a:r>
              <a:rPr lang="nl-NL" dirty="0"/>
              <a:t>Voorbeelden uit de praktijk</a:t>
            </a:r>
          </a:p>
        </p:txBody>
      </p:sp>
      <p:sp>
        <p:nvSpPr>
          <p:cNvPr id="3" name="Tijdelijke aanduiding voor inhoud 2">
            <a:extLst>
              <a:ext uri="{FF2B5EF4-FFF2-40B4-BE49-F238E27FC236}">
                <a16:creationId xmlns:a16="http://schemas.microsoft.com/office/drawing/2014/main" id="{8B8F1AB4-5B76-4948-B96A-32ECCF48A34A}"/>
              </a:ext>
            </a:extLst>
          </p:cNvPr>
          <p:cNvSpPr>
            <a:spLocks noGrp="1"/>
          </p:cNvSpPr>
          <p:nvPr>
            <p:ph sz="half" idx="1"/>
          </p:nvPr>
        </p:nvSpPr>
        <p:spPr>
          <a:xfrm>
            <a:off x="1066800" y="2103120"/>
            <a:ext cx="4663440" cy="3749040"/>
          </a:xfrm>
        </p:spPr>
        <p:txBody>
          <a:bodyPr>
            <a:normAutofit/>
          </a:bodyPr>
          <a:lstStyle/>
          <a:p>
            <a:r>
              <a:rPr lang="nl-NL" dirty="0"/>
              <a:t>Wat is voor jou de aanleiding om tot deze keuze te komen?</a:t>
            </a:r>
          </a:p>
          <a:p>
            <a:r>
              <a:rPr lang="nl-NL" dirty="0"/>
              <a:t>Ken je iemand in je omgeving of heb je ervaring op je stage plek?</a:t>
            </a:r>
          </a:p>
          <a:p>
            <a:r>
              <a:rPr lang="nl-NL" dirty="0"/>
              <a:t>Mijn ervaring met dit onderdeel en waarom ik het zo interessant onderwerp vind.</a:t>
            </a:r>
          </a:p>
        </p:txBody>
      </p:sp>
      <p:pic>
        <p:nvPicPr>
          <p:cNvPr id="5" name="Afbeelding 4">
            <a:extLst>
              <a:ext uri="{FF2B5EF4-FFF2-40B4-BE49-F238E27FC236}">
                <a16:creationId xmlns:a16="http://schemas.microsoft.com/office/drawing/2014/main" id="{A11DA9C9-58D2-4A78-BE28-F14D37046BCA}"/>
              </a:ext>
            </a:extLst>
          </p:cNvPr>
          <p:cNvPicPr>
            <a:picLocks noChangeAspect="1"/>
          </p:cNvPicPr>
          <p:nvPr/>
        </p:nvPicPr>
        <p:blipFill>
          <a:blip r:embed="rId2"/>
          <a:stretch>
            <a:fillRect/>
          </a:stretch>
        </p:blipFill>
        <p:spPr>
          <a:xfrm>
            <a:off x="6461760" y="2315954"/>
            <a:ext cx="4663440" cy="3323371"/>
          </a:xfrm>
          <a:prstGeom prst="rect">
            <a:avLst/>
          </a:prstGeom>
          <a:noFill/>
        </p:spPr>
      </p:pic>
      <p:sp>
        <p:nvSpPr>
          <p:cNvPr id="4" name="Tijdelijke aanduiding voor datum 3">
            <a:extLst>
              <a:ext uri="{FF2B5EF4-FFF2-40B4-BE49-F238E27FC236}">
                <a16:creationId xmlns:a16="http://schemas.microsoft.com/office/drawing/2014/main" id="{5E850C39-F8F4-463A-9E02-2CEA52859AB7}"/>
              </a:ext>
            </a:extLst>
          </p:cNvPr>
          <p:cNvSpPr>
            <a:spLocks noGrp="1"/>
          </p:cNvSpPr>
          <p:nvPr>
            <p:ph type="dt" sz="half" idx="10"/>
          </p:nvPr>
        </p:nvSpPr>
        <p:spPr>
          <a:xfrm>
            <a:off x="7256794" y="6035040"/>
            <a:ext cx="2893045" cy="365760"/>
          </a:xfrm>
        </p:spPr>
        <p:txBody>
          <a:bodyPr anchor="b">
            <a:normAutofit/>
          </a:bodyPr>
          <a:lstStyle/>
          <a:p>
            <a:pPr rtl="0">
              <a:spcAft>
                <a:spcPts val="600"/>
              </a:spcAft>
            </a:pPr>
            <a:fld id="{551AF0A5-5393-407E-B612-7484747D7A4A}" type="datetime1">
              <a:rPr lang="nl-NL" smtClean="0"/>
              <a:pPr rtl="0">
                <a:spcAft>
                  <a:spcPts val="600"/>
                </a:spcAft>
              </a:pPr>
              <a:t>20-9-2020</a:t>
            </a:fld>
            <a:endParaRPr lang="en-US"/>
          </a:p>
        </p:txBody>
      </p:sp>
    </p:spTree>
    <p:extLst>
      <p:ext uri="{BB962C8B-B14F-4D97-AF65-F5344CB8AC3E}">
        <p14:creationId xmlns:p14="http://schemas.microsoft.com/office/powerpoint/2010/main" val="275125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3FA31CA-BDBC-4A06-BFD5-44977C9F7CE9}"/>
              </a:ext>
            </a:extLst>
          </p:cNvPr>
          <p:cNvSpPr>
            <a:spLocks noGrp="1"/>
          </p:cNvSpPr>
          <p:nvPr>
            <p:ph type="dt" sz="half" idx="10"/>
          </p:nvPr>
        </p:nvSpPr>
        <p:spPr/>
        <p:txBody>
          <a:bodyPr/>
          <a:lstStyle/>
          <a:p>
            <a:pPr rtl="0"/>
            <a:fld id="{5F091C7F-7718-4B53-84BD-A82374B0B289}" type="datetime1">
              <a:rPr lang="nl-NL" smtClean="0"/>
              <a:t>20-9-2020</a:t>
            </a:fld>
            <a:endParaRPr lang="en-US"/>
          </a:p>
        </p:txBody>
      </p:sp>
      <p:sp>
        <p:nvSpPr>
          <p:cNvPr id="4" name="Tekstvak 3">
            <a:extLst>
              <a:ext uri="{FF2B5EF4-FFF2-40B4-BE49-F238E27FC236}">
                <a16:creationId xmlns:a16="http://schemas.microsoft.com/office/drawing/2014/main" id="{0A906039-C8B6-4048-8E4F-35022EFE1901}"/>
              </a:ext>
            </a:extLst>
          </p:cNvPr>
          <p:cNvSpPr txBox="1"/>
          <p:nvPr/>
        </p:nvSpPr>
        <p:spPr>
          <a:xfrm>
            <a:off x="1207363" y="870012"/>
            <a:ext cx="10093911" cy="3701463"/>
          </a:xfrm>
          <a:prstGeom prst="rect">
            <a:avLst/>
          </a:prstGeom>
          <a:noFill/>
        </p:spPr>
        <p:txBody>
          <a:bodyPr wrap="square">
            <a:spAutoFit/>
          </a:bodyPr>
          <a:lstStyle/>
          <a:p>
            <a:pPr marL="342900" lvl="0" indent="-342900">
              <a:lnSpc>
                <a:spcPct val="107000"/>
              </a:lnSpc>
              <a:buFont typeface="+mj-lt"/>
              <a:buAutoNum type="arabicPeriod"/>
            </a:pPr>
            <a:r>
              <a:rPr lang="nl-NL" sz="2000" b="1" i="1" u="sng" dirty="0">
                <a:effectLst/>
                <a:latin typeface="Calibri" panose="020F0502020204030204" pitchFamily="34" charset="0"/>
                <a:ea typeface="Calibri" panose="020F0502020204030204" pitchFamily="34" charset="0"/>
                <a:cs typeface="Times New Roman" panose="02020603050405020304" pitchFamily="18" charset="0"/>
              </a:rPr>
              <a:t>Thema: Doelgroepen.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685800" algn="l"/>
              </a:tabLst>
            </a:pPr>
            <a:r>
              <a:rPr lang="nl-NL" sz="2000" dirty="0">
                <a:effectLst/>
                <a:latin typeface="Calibri" panose="020F0502020204030204" pitchFamily="34" charset="0"/>
                <a:ea typeface="Calibri" panose="020F0502020204030204" pitchFamily="34" charset="0"/>
                <a:cs typeface="Times New Roman" panose="02020603050405020304" pitchFamily="18" charset="0"/>
              </a:rPr>
              <a:t>Ga naar </a:t>
            </a:r>
            <a:r>
              <a:rPr lang="nl-NL"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http://kennisbundel.vilans.nl/niet-aangeboren-hersenletsel.html</a:t>
            </a:r>
            <a:r>
              <a:rPr lang="nl-NL" sz="1800" dirty="0">
                <a:effectLst/>
                <a:latin typeface="Calibri" panose="020F0502020204030204" pitchFamily="34" charset="0"/>
                <a:ea typeface="Calibri" panose="020F0502020204030204" pitchFamily="34" charset="0"/>
                <a:cs typeface="Times New Roman" panose="02020603050405020304" pitchFamily="18" charset="0"/>
              </a:rPr>
              <a:t> en dan naar het hoofdstuk </a:t>
            </a:r>
            <a:r>
              <a:rPr lang="nl-NL" sz="1800" i="1" dirty="0">
                <a:effectLst/>
                <a:latin typeface="Calibri" panose="020F0502020204030204" pitchFamily="34" charset="0"/>
                <a:ea typeface="Calibri" panose="020F0502020204030204" pitchFamily="34" charset="0"/>
                <a:cs typeface="Times New Roman" panose="02020603050405020304" pitchFamily="18" charset="0"/>
              </a:rPr>
              <a:t>Doelgroepen</a:t>
            </a:r>
            <a:r>
              <a:rPr lang="nl-NL" sz="1800" dirty="0">
                <a:effectLst/>
                <a:latin typeface="Calibri" panose="020F0502020204030204" pitchFamily="34" charset="0"/>
                <a:ea typeface="Calibri" panose="020F0502020204030204" pitchFamily="34" charset="0"/>
                <a:cs typeface="Times New Roman" panose="02020603050405020304" pitchFamily="18" charset="0"/>
              </a:rPr>
              <a:t>.</a:t>
            </a:r>
            <a:r>
              <a:rPr lang="nl-NL" sz="1800" dirty="0">
                <a:solidFill>
                  <a:srgbClr val="4D4D4D"/>
                </a:solidFill>
                <a:effectLst/>
                <a:latin typeface="Verdana" panose="020B0604030504040204" pitchFamily="34" charset="0"/>
                <a:ea typeface="Calibri" panose="020F0502020204030204" pitchFamily="34" charset="0"/>
                <a:cs typeface="Times New Roman" panose="02020603050405020304" pitchFamily="18" charset="0"/>
              </a:rPr>
              <a:t> </a:t>
            </a: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dit hoofdstuk wordt ingegaan op wat NAH is en hoe het een breuk in de levenslijn met zich meebrengt</a:t>
            </a:r>
            <a:r>
              <a:rPr lang="nl-NL" sz="18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685800" algn="l"/>
              </a:tabLst>
            </a:pPr>
            <a:r>
              <a:rPr lang="nl-NL" sz="1800" dirty="0">
                <a:effectLst/>
                <a:latin typeface="Calibri" panose="020F0502020204030204" pitchFamily="34" charset="0"/>
                <a:ea typeface="Calibri" panose="020F0502020204030204" pitchFamily="34" charset="0"/>
                <a:cs typeface="Times New Roman" panose="02020603050405020304" pitchFamily="18" charset="0"/>
              </a:rPr>
              <a:t>Bekijk samen het filmpje van Remko en lees de tekst bij de onderwerpen.</a:t>
            </a:r>
          </a:p>
          <a:p>
            <a:pPr marL="342900" lvl="0" indent="-342900">
              <a:lnSpc>
                <a:spcPct val="107000"/>
              </a:lnSpc>
              <a:buSzPts val="1000"/>
              <a:buFont typeface="Symbol" panose="05050102010706020507" pitchFamily="18" charset="2"/>
              <a:buChar char=""/>
              <a:tabLst>
                <a:tab pos="685800" algn="l"/>
              </a:tabLst>
            </a:pPr>
            <a:r>
              <a:rPr lang="nl-NL" sz="1800" dirty="0">
                <a:effectLst/>
                <a:latin typeface="Calibri" panose="020F0502020204030204" pitchFamily="34" charset="0"/>
                <a:ea typeface="Calibri" panose="020F0502020204030204" pitchFamily="34" charset="0"/>
                <a:cs typeface="Times New Roman" panose="02020603050405020304" pitchFamily="18" charset="0"/>
              </a:rPr>
              <a:t>Maak opdracht 1 </a:t>
            </a:r>
          </a:p>
          <a:p>
            <a:pPr marL="342900" lvl="0" indent="-342900">
              <a:lnSpc>
                <a:spcPct val="107000"/>
              </a:lnSpc>
              <a:buSzPts val="1000"/>
              <a:buFont typeface="Symbol" panose="05050102010706020507" pitchFamily="18" charset="2"/>
              <a:buChar char=""/>
              <a:tabLst>
                <a:tab pos="685800" algn="l"/>
              </a:tabLst>
            </a:pPr>
            <a:r>
              <a:rPr lang="nl-NL" sz="1800" dirty="0">
                <a:effectLst/>
                <a:latin typeface="Calibri" panose="020F0502020204030204" pitchFamily="34" charset="0"/>
                <a:ea typeface="Calibri" panose="020F0502020204030204" pitchFamily="34" charset="0"/>
                <a:cs typeface="Times New Roman" panose="02020603050405020304" pitchFamily="18" charset="0"/>
              </a:rPr>
              <a:t>Maak opdracht 2 en gebruik voor deze opdracht je ervaring uit de praktijk. Bespreek opdracht 2 klassikaal.</a:t>
            </a:r>
          </a:p>
          <a:p>
            <a:pPr marL="342900" lvl="0" indent="-342900">
              <a:lnSpc>
                <a:spcPct val="107000"/>
              </a:lnSpc>
              <a:buSzPts val="1000"/>
              <a:buFont typeface="Symbol" panose="05050102010706020507" pitchFamily="18" charset="2"/>
              <a:buChar char=""/>
              <a:tabLst>
                <a:tab pos="685800" algn="l"/>
              </a:tabLst>
            </a:pPr>
            <a:r>
              <a:rPr lang="nl-NL" sz="1800" dirty="0">
                <a:effectLst/>
                <a:latin typeface="Calibri" panose="020F0502020204030204" pitchFamily="34" charset="0"/>
                <a:ea typeface="Calibri" panose="020F0502020204030204" pitchFamily="34" charset="0"/>
                <a:cs typeface="Times New Roman" panose="02020603050405020304" pitchFamily="18" charset="0"/>
              </a:rPr>
              <a:t>De BOL studenten maken opdracht 3 in de praktijk en nemen die uitgewerkt mee naar school, bespreek er een aantal van. </a:t>
            </a:r>
          </a:p>
          <a:p>
            <a:pPr marL="342900" lvl="0" indent="-342900">
              <a:lnSpc>
                <a:spcPct val="107000"/>
              </a:lnSpc>
              <a:buSzPts val="1000"/>
              <a:buFont typeface="Symbol" panose="05050102010706020507" pitchFamily="18" charset="2"/>
              <a:buChar char=""/>
              <a:tabLst>
                <a:tab pos="685800" algn="l"/>
              </a:tabLst>
            </a:pPr>
            <a:r>
              <a:rPr lang="nl-NL" sz="1800" dirty="0">
                <a:effectLst/>
                <a:latin typeface="Calibri" panose="020F0502020204030204" pitchFamily="34" charset="0"/>
                <a:ea typeface="Calibri" panose="020F0502020204030204" pitchFamily="34" charset="0"/>
                <a:cs typeface="Times New Roman" panose="02020603050405020304" pitchFamily="18" charset="0"/>
              </a:rPr>
              <a:t>Voor BOL en BBL maak opdracht 4 in de praktijk en bespreek die met je werkbegeleider.</a:t>
            </a:r>
          </a:p>
          <a:p>
            <a:pPr marL="342900" lvl="0" indent="-342900">
              <a:lnSpc>
                <a:spcPct val="107000"/>
              </a:lnSpc>
              <a:spcAft>
                <a:spcPts val="800"/>
              </a:spcAft>
              <a:buSzPts val="1000"/>
              <a:buFont typeface="Symbol" panose="05050102010706020507" pitchFamily="18" charset="2"/>
              <a:buChar char=""/>
              <a:tabLst>
                <a:tab pos="685800" algn="l"/>
              </a:tabLst>
            </a:pPr>
            <a:r>
              <a:rPr lang="nl-NL" sz="1800" dirty="0">
                <a:effectLst/>
                <a:latin typeface="Calibri" panose="020F0502020204030204" pitchFamily="34" charset="0"/>
                <a:ea typeface="Calibri" panose="020F0502020204030204" pitchFamily="34" charset="0"/>
                <a:cs typeface="Times New Roman" panose="02020603050405020304" pitchFamily="18" charset="0"/>
              </a:rPr>
              <a:t>Bereid iedere week in overleg met de docent de volgende bijeenkomst voor.</a:t>
            </a:r>
          </a:p>
        </p:txBody>
      </p:sp>
      <p:sp>
        <p:nvSpPr>
          <p:cNvPr id="5" name="Rechthoek 4">
            <a:extLst>
              <a:ext uri="{FF2B5EF4-FFF2-40B4-BE49-F238E27FC236}">
                <a16:creationId xmlns:a16="http://schemas.microsoft.com/office/drawing/2014/main" id="{1446F140-62D5-4C1A-AA3C-70101EDC4A84}"/>
              </a:ext>
            </a:extLst>
          </p:cNvPr>
          <p:cNvSpPr/>
          <p:nvPr/>
        </p:nvSpPr>
        <p:spPr>
          <a:xfrm>
            <a:off x="1615736" y="1269507"/>
            <a:ext cx="9587883" cy="1500326"/>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algn="ctr"/>
            <a:endParaRPr lang="nl-NL"/>
          </a:p>
        </p:txBody>
      </p:sp>
    </p:spTree>
    <p:extLst>
      <p:ext uri="{BB962C8B-B14F-4D97-AF65-F5344CB8AC3E}">
        <p14:creationId xmlns:p14="http://schemas.microsoft.com/office/powerpoint/2010/main" val="301687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 calcmode="lin" valueType="num">
                                      <p:cBhvr additive="base">
                                        <p:cTn id="2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 calcmode="lin" valueType="num">
                                      <p:cBhvr additive="base">
                                        <p:cTn id="3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4">
            <a:extLst>
              <a:ext uri="{FF2B5EF4-FFF2-40B4-BE49-F238E27FC236}">
                <a16:creationId xmlns:a16="http://schemas.microsoft.com/office/drawing/2014/main" id="{623A175E-E7F8-47FA-85FA-F35369A37FAF}"/>
              </a:ext>
            </a:extLst>
          </p:cNvPr>
          <p:cNvSpPr>
            <a:spLocks noGrp="1"/>
          </p:cNvSpPr>
          <p:nvPr>
            <p:ph type="dt" sz="half" idx="10"/>
          </p:nvPr>
        </p:nvSpPr>
        <p:spPr>
          <a:xfrm>
            <a:off x="5588000" y="6035040"/>
            <a:ext cx="1955800" cy="365760"/>
          </a:xfrm>
        </p:spPr>
        <p:txBody>
          <a:bodyPr/>
          <a:lstStyle/>
          <a:p>
            <a:pPr rtl="0">
              <a:spcAft>
                <a:spcPts val="600"/>
              </a:spcAft>
            </a:pPr>
            <a:fld id="{E584BC79-DC11-4B4D-9F88-DDD3EBEE1A6F}" type="datetime1">
              <a:rPr lang="nl-NL" smtClean="0"/>
              <a:pPr rtl="0">
                <a:spcAft>
                  <a:spcPts val="600"/>
                </a:spcAft>
              </a:pPr>
              <a:t>20-9-2020</a:t>
            </a:fld>
            <a:endParaRPr lang="en-US"/>
          </a:p>
        </p:txBody>
      </p:sp>
      <p:graphicFrame>
        <p:nvGraphicFramePr>
          <p:cNvPr id="5" name="Tijdelijke aanduiding voor inhoud 2">
            <a:extLst>
              <a:ext uri="{FF2B5EF4-FFF2-40B4-BE49-F238E27FC236}">
                <a16:creationId xmlns:a16="http://schemas.microsoft.com/office/drawing/2014/main" id="{91DB1382-7276-49FA-9632-38D558F457E3}"/>
              </a:ext>
            </a:extLst>
          </p:cNvPr>
          <p:cNvGraphicFramePr>
            <a:graphicFrameLocks noGrp="1"/>
          </p:cNvGraphicFramePr>
          <p:nvPr>
            <p:ph idx="1"/>
            <p:extLst>
              <p:ext uri="{D42A27DB-BD31-4B8C-83A1-F6EECF244321}">
                <p14:modId xmlns:p14="http://schemas.microsoft.com/office/powerpoint/2010/main" val="2694133591"/>
              </p:ext>
            </p:extLst>
          </p:nvPr>
        </p:nvGraphicFramePr>
        <p:xfrm>
          <a:off x="685800" y="609600"/>
          <a:ext cx="10810783" cy="5622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2207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ACE9F78-5BF5-4C1D-8823-66833E97A959}"/>
              </a:ext>
            </a:extLst>
          </p:cNvPr>
          <p:cNvSpPr>
            <a:spLocks noGrp="1"/>
          </p:cNvSpPr>
          <p:nvPr>
            <p:ph type="dt" sz="half" idx="10"/>
          </p:nvPr>
        </p:nvSpPr>
        <p:spPr/>
        <p:txBody>
          <a:bodyPr/>
          <a:lstStyle/>
          <a:p>
            <a:pPr rtl="0"/>
            <a:fld id="{5F091C7F-7718-4B53-84BD-A82374B0B289}" type="datetime1">
              <a:rPr lang="nl-NL" smtClean="0"/>
              <a:t>20-9-2020</a:t>
            </a:fld>
            <a:endParaRPr lang="en-US"/>
          </a:p>
        </p:txBody>
      </p:sp>
      <p:sp>
        <p:nvSpPr>
          <p:cNvPr id="4" name="Tekstvak 3">
            <a:extLst>
              <a:ext uri="{FF2B5EF4-FFF2-40B4-BE49-F238E27FC236}">
                <a16:creationId xmlns:a16="http://schemas.microsoft.com/office/drawing/2014/main" id="{60E52DAC-D2D4-415B-8E61-C68F8A80CD35}"/>
              </a:ext>
            </a:extLst>
          </p:cNvPr>
          <p:cNvSpPr txBox="1"/>
          <p:nvPr/>
        </p:nvSpPr>
        <p:spPr>
          <a:xfrm>
            <a:off x="1580226" y="1016095"/>
            <a:ext cx="6052350" cy="2585323"/>
          </a:xfrm>
          <a:prstGeom prst="rect">
            <a:avLst/>
          </a:prstGeom>
          <a:noFill/>
        </p:spPr>
        <p:txBody>
          <a:bodyPr wrap="square">
            <a:spAutoFit/>
          </a:bodyPr>
          <a:lstStyle/>
          <a:p>
            <a:pPr algn="l"/>
            <a:r>
              <a:rPr lang="nl-NL" b="1" u="none" strike="noStrike" dirty="0">
                <a:solidFill>
                  <a:srgbClr val="4D4D4D"/>
                </a:solidFill>
                <a:effectLst/>
                <a:latin typeface="Dinweb"/>
              </a:rPr>
              <a:t>Opdracht 2: Herken NAH</a:t>
            </a:r>
          </a:p>
          <a:p>
            <a:pPr algn="l"/>
            <a:r>
              <a:rPr lang="nl-NL" b="0" i="0" u="none" strike="noStrike" dirty="0">
                <a:solidFill>
                  <a:srgbClr val="4D4D4D"/>
                </a:solidFill>
                <a:effectLst/>
                <a:latin typeface="Dinweb"/>
              </a:rPr>
              <a:t>NAH is lang niet altijd zichtbaar. Hoe kan je dan toch te weten komen of iemand NAH heeft? Op het kennisplein gehandicaptensector staan </a:t>
            </a:r>
            <a:r>
              <a:rPr lang="nl-NL" b="0" i="0" u="sng" strike="noStrike" dirty="0">
                <a:solidFill>
                  <a:srgbClr val="009EE0"/>
                </a:solidFill>
                <a:effectLst/>
                <a:latin typeface="Dinweb"/>
                <a:hlinkClick r:id="rId2" tooltip="7 signalen van NAH"/>
              </a:rPr>
              <a:t>zeven signalen</a:t>
            </a:r>
            <a:r>
              <a:rPr lang="nl-NL" b="0" i="0" u="none" strike="noStrike" dirty="0">
                <a:solidFill>
                  <a:srgbClr val="4D4D4D"/>
                </a:solidFill>
                <a:effectLst/>
                <a:latin typeface="Dinweb"/>
              </a:rPr>
              <a:t> die een professional bij NAH kan oppikken.</a:t>
            </a:r>
            <a:br>
              <a:rPr lang="nl-NL" b="0" i="0" u="none" strike="noStrike" dirty="0">
                <a:solidFill>
                  <a:srgbClr val="4D4D4D"/>
                </a:solidFill>
                <a:effectLst/>
                <a:latin typeface="Dinweb"/>
              </a:rPr>
            </a:br>
            <a:r>
              <a:rPr lang="nl-NL" b="0" i="0" u="none" strike="noStrike" dirty="0">
                <a:solidFill>
                  <a:srgbClr val="4D4D4D"/>
                </a:solidFill>
                <a:effectLst/>
                <a:latin typeface="Dinweb"/>
              </a:rPr>
              <a:t>Zoek voorbeelden bij de 7 signalen. Wanneer je in een groep werkt, kan je de groep opdelen in 7 groepjes en de signalen verdelen. Elke groep zoekt voorbeelden bij ‘hun’ signaal en presenteert deze aan de rest van de groep. </a:t>
            </a:r>
          </a:p>
        </p:txBody>
      </p:sp>
      <p:sp>
        <p:nvSpPr>
          <p:cNvPr id="6" name="Tekstvak 5">
            <a:extLst>
              <a:ext uri="{FF2B5EF4-FFF2-40B4-BE49-F238E27FC236}">
                <a16:creationId xmlns:a16="http://schemas.microsoft.com/office/drawing/2014/main" id="{0EF0BF8E-A8C5-415E-8AB2-759E01155CB5}"/>
              </a:ext>
            </a:extLst>
          </p:cNvPr>
          <p:cNvSpPr txBox="1"/>
          <p:nvPr/>
        </p:nvSpPr>
        <p:spPr>
          <a:xfrm>
            <a:off x="2088471" y="647110"/>
            <a:ext cx="6094520" cy="369332"/>
          </a:xfrm>
          <a:prstGeom prst="rect">
            <a:avLst/>
          </a:prstGeom>
          <a:noFill/>
        </p:spPr>
        <p:txBody>
          <a:bodyPr wrap="square">
            <a:spAutoFit/>
          </a:bodyPr>
          <a:lstStyle/>
          <a:p>
            <a:pPr algn="ctr"/>
            <a:r>
              <a:rPr lang="nl-NL" b="1" i="0" dirty="0">
                <a:solidFill>
                  <a:srgbClr val="4D4D4D"/>
                </a:solidFill>
                <a:latin typeface="Dinweb"/>
              </a:rPr>
              <a:t>Huiswerk voor volgende week</a:t>
            </a:r>
            <a:endParaRPr lang="nl-NL" b="0" i="0" u="none" strike="noStrike" dirty="0">
              <a:solidFill>
                <a:srgbClr val="4D4D4D"/>
              </a:solidFill>
              <a:effectLst/>
              <a:latin typeface="Dinweb"/>
            </a:endParaRPr>
          </a:p>
        </p:txBody>
      </p:sp>
      <p:sp>
        <p:nvSpPr>
          <p:cNvPr id="8" name="Tekstvak 7">
            <a:extLst>
              <a:ext uri="{FF2B5EF4-FFF2-40B4-BE49-F238E27FC236}">
                <a16:creationId xmlns:a16="http://schemas.microsoft.com/office/drawing/2014/main" id="{7FFFFA96-B106-416E-8053-A93CBCEBC08B}"/>
              </a:ext>
            </a:extLst>
          </p:cNvPr>
          <p:cNvSpPr txBox="1"/>
          <p:nvPr/>
        </p:nvSpPr>
        <p:spPr>
          <a:xfrm>
            <a:off x="1559141" y="3601418"/>
            <a:ext cx="6094520" cy="1754326"/>
          </a:xfrm>
          <a:prstGeom prst="rect">
            <a:avLst/>
          </a:prstGeom>
          <a:noFill/>
        </p:spPr>
        <p:txBody>
          <a:bodyPr wrap="square">
            <a:spAutoFit/>
          </a:bodyPr>
          <a:lstStyle/>
          <a:p>
            <a:pPr algn="l"/>
            <a:r>
              <a:rPr lang="nl-NL" b="1" u="none" strike="noStrike" dirty="0">
                <a:solidFill>
                  <a:srgbClr val="4D4D4D"/>
                </a:solidFill>
                <a:effectLst/>
                <a:latin typeface="Dinweb"/>
              </a:rPr>
              <a:t>Opdracht 3: Het levensverhaal van iemand met NAH</a:t>
            </a:r>
          </a:p>
          <a:p>
            <a:pPr algn="l"/>
            <a:r>
              <a:rPr lang="nl-NL" b="0" i="0" u="none" strike="noStrike" dirty="0">
                <a:solidFill>
                  <a:srgbClr val="4D4D4D"/>
                </a:solidFill>
                <a:effectLst/>
                <a:latin typeface="Dinweb"/>
              </a:rPr>
              <a:t>Breng het levensverhaal van iemand met NAH in kaart. Dit kan door iemand met NAH te interviewen. Bereid het interview goed voor, maak een gespreksleidraad waarin je de onderwerpen die je aan bod wil laten komen en de vragen die je wil stellen opschrijft</a:t>
            </a:r>
          </a:p>
        </p:txBody>
      </p:sp>
      <p:sp>
        <p:nvSpPr>
          <p:cNvPr id="10" name="Tekstvak 9">
            <a:extLst>
              <a:ext uri="{FF2B5EF4-FFF2-40B4-BE49-F238E27FC236}">
                <a16:creationId xmlns:a16="http://schemas.microsoft.com/office/drawing/2014/main" id="{D6198966-B874-444B-9C6A-5476B27B0671}"/>
              </a:ext>
            </a:extLst>
          </p:cNvPr>
          <p:cNvSpPr txBox="1"/>
          <p:nvPr/>
        </p:nvSpPr>
        <p:spPr>
          <a:xfrm>
            <a:off x="1718939" y="5528218"/>
            <a:ext cx="6094520" cy="923330"/>
          </a:xfrm>
          <a:prstGeom prst="rect">
            <a:avLst/>
          </a:prstGeom>
          <a:noFill/>
        </p:spPr>
        <p:txBody>
          <a:bodyPr wrap="square">
            <a:spAutoFit/>
          </a:bodyPr>
          <a:lstStyle/>
          <a:p>
            <a:pPr algn="l">
              <a:buFont typeface="Arial" panose="020B0604020202020204" pitchFamily="34" charset="0"/>
              <a:buChar char="•"/>
            </a:pPr>
            <a:r>
              <a:rPr lang="nl-NL" b="0" i="0" u="none" strike="noStrike" dirty="0">
                <a:solidFill>
                  <a:srgbClr val="4D4D4D"/>
                </a:solidFill>
                <a:effectLst/>
                <a:latin typeface="Dinweb"/>
              </a:rPr>
              <a:t>Interview met </a:t>
            </a:r>
            <a:r>
              <a:rPr lang="nl-NL" b="0" i="0" u="none" strike="noStrike" dirty="0" err="1">
                <a:solidFill>
                  <a:srgbClr val="4D4D4D"/>
                </a:solidFill>
                <a:effectLst/>
                <a:latin typeface="Dinweb"/>
              </a:rPr>
              <a:t>Felice</a:t>
            </a:r>
            <a:r>
              <a:rPr lang="nl-NL" b="0" i="0" u="none" strike="noStrike" dirty="0">
                <a:solidFill>
                  <a:srgbClr val="4D4D4D"/>
                </a:solidFill>
                <a:effectLst/>
                <a:latin typeface="Dinweb"/>
              </a:rPr>
              <a:t> (57) die door een trap tegen haar hoofd NAH kreeg, ze vertelt hoe zij de breuk in de levenslijn heeft ervaren: </a:t>
            </a:r>
            <a:r>
              <a:rPr lang="nl-NL" b="0" i="0" u="sng" strike="noStrike" dirty="0">
                <a:solidFill>
                  <a:srgbClr val="009EE0"/>
                </a:solidFill>
                <a:effectLst/>
                <a:latin typeface="Dinweb"/>
                <a:hlinkClick r:id="rId3"/>
              </a:rPr>
              <a:t>Hersenletsel zorgt voor een breuk in de levenslijn</a:t>
            </a:r>
            <a:r>
              <a:rPr lang="nl-NL" b="0" i="0" u="none" strike="noStrike" dirty="0">
                <a:solidFill>
                  <a:srgbClr val="4D4D4D"/>
                </a:solidFill>
                <a:effectLst/>
                <a:latin typeface="Dinweb"/>
              </a:rPr>
              <a:t>.</a:t>
            </a:r>
          </a:p>
        </p:txBody>
      </p:sp>
    </p:spTree>
    <p:extLst>
      <p:ext uri="{BB962C8B-B14F-4D97-AF65-F5344CB8AC3E}">
        <p14:creationId xmlns:p14="http://schemas.microsoft.com/office/powerpoint/2010/main" val="3714381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06A1233-6FCC-414A-8A49-D12283634FED}"/>
              </a:ext>
            </a:extLst>
          </p:cNvPr>
          <p:cNvSpPr>
            <a:spLocks noGrp="1"/>
          </p:cNvSpPr>
          <p:nvPr>
            <p:ph type="dt" sz="half" idx="10"/>
          </p:nvPr>
        </p:nvSpPr>
        <p:spPr/>
        <p:txBody>
          <a:bodyPr/>
          <a:lstStyle/>
          <a:p>
            <a:pPr rtl="0"/>
            <a:fld id="{5F091C7F-7718-4B53-84BD-A82374B0B289}" type="datetime1">
              <a:rPr lang="nl-NL" smtClean="0"/>
              <a:t>20-9-2020</a:t>
            </a:fld>
            <a:endParaRPr lang="en-US"/>
          </a:p>
        </p:txBody>
      </p:sp>
      <p:sp>
        <p:nvSpPr>
          <p:cNvPr id="4" name="Tekstvak 3">
            <a:extLst>
              <a:ext uri="{FF2B5EF4-FFF2-40B4-BE49-F238E27FC236}">
                <a16:creationId xmlns:a16="http://schemas.microsoft.com/office/drawing/2014/main" id="{60DD0F27-C151-4E47-B6DF-285F99CEE694}"/>
              </a:ext>
            </a:extLst>
          </p:cNvPr>
          <p:cNvSpPr txBox="1"/>
          <p:nvPr/>
        </p:nvSpPr>
        <p:spPr>
          <a:xfrm>
            <a:off x="1260629" y="1162975"/>
            <a:ext cx="9800948" cy="2031325"/>
          </a:xfrm>
          <a:prstGeom prst="rect">
            <a:avLst/>
          </a:prstGeom>
          <a:noFill/>
        </p:spPr>
        <p:txBody>
          <a:bodyPr wrap="square" rtlCol="0">
            <a:spAutoFit/>
          </a:bodyPr>
          <a:lstStyle/>
          <a:p>
            <a:r>
              <a:rPr lang="nl-NL" dirty="0"/>
              <a:t>Afsluiting</a:t>
            </a:r>
          </a:p>
          <a:p>
            <a:endParaRPr lang="nl-NL" dirty="0"/>
          </a:p>
          <a:p>
            <a:r>
              <a:rPr lang="nl-NL" dirty="0"/>
              <a:t>Invullen van de evaluatie formulier</a:t>
            </a:r>
          </a:p>
          <a:p>
            <a:endParaRPr lang="nl-NL" dirty="0"/>
          </a:p>
          <a:p>
            <a:r>
              <a:rPr lang="nl-NL" sz="1800" b="1"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https://forms.office.com/Pages/ResponsePage.aspx?id=DQSIkWdsW0yxEjajBLZtrQAAAAAAAAAAAAZAAI1Y3RxUQUYzR0NDUEVEVks3STY3TFIyNVk2MFBKOC4u</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1265008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719_TF78438558" id="{5D860BCF-E933-4921-9607-DF8320786C70}" vid="{37989AE5-D40C-4D36-A9F1-4057D19A04A6}"/>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573</Words>
  <Application>Microsoft Office PowerPoint</Application>
  <PresentationFormat>Breedbeeld</PresentationFormat>
  <Paragraphs>63</Paragraphs>
  <Slides>8</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8</vt:i4>
      </vt:variant>
    </vt:vector>
  </HeadingPairs>
  <TitlesOfParts>
    <vt:vector size="16" baseType="lpstr">
      <vt:lpstr>Arial</vt:lpstr>
      <vt:lpstr>Calibri</vt:lpstr>
      <vt:lpstr>Century Gothic</vt:lpstr>
      <vt:lpstr>Dinweb</vt:lpstr>
      <vt:lpstr>Garamond</vt:lpstr>
      <vt:lpstr>Symbol</vt:lpstr>
      <vt:lpstr>Verdana</vt:lpstr>
      <vt:lpstr>SavonVTI</vt:lpstr>
      <vt:lpstr>Niet aangeboren hersenletsel</vt:lpstr>
      <vt:lpstr>PowerPoint-presentatie</vt:lpstr>
      <vt:lpstr>De volgende thema’s zullen behandeld worden: digibib (http://kennisbundel.vilans.nl/niet-aangeboren-hersenletsel.html)   </vt:lpstr>
      <vt:lpstr>Voorbeelden uit de praktijk</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Niet aangeboren hersenletsel</dc:title>
  <dc:creator>Joanna Rodrigues</dc:creator>
  <cp:lastModifiedBy>Joanna Rodrigues</cp:lastModifiedBy>
  <cp:revision>14</cp:revision>
  <dcterms:created xsi:type="dcterms:W3CDTF">2020-09-19T18:30:22Z</dcterms:created>
  <dcterms:modified xsi:type="dcterms:W3CDTF">2020-09-20T06:29:27Z</dcterms:modified>
</cp:coreProperties>
</file>