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882" r:id="rId2"/>
  </p:sldMasterIdLst>
  <p:notesMasterIdLst>
    <p:notesMasterId r:id="rId17"/>
  </p:notesMasterIdLst>
  <p:sldIdLst>
    <p:sldId id="310" r:id="rId3"/>
    <p:sldId id="343" r:id="rId4"/>
    <p:sldId id="285" r:id="rId5"/>
    <p:sldId id="344" r:id="rId6"/>
    <p:sldId id="257" r:id="rId7"/>
    <p:sldId id="258" r:id="rId8"/>
    <p:sldId id="260" r:id="rId9"/>
    <p:sldId id="259" r:id="rId10"/>
    <p:sldId id="261" r:id="rId11"/>
    <p:sldId id="345" r:id="rId12"/>
    <p:sldId id="346" r:id="rId13"/>
    <p:sldId id="347" r:id="rId14"/>
    <p:sldId id="348" r:id="rId15"/>
    <p:sldId id="349"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48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54"/>
    <p:restoredTop sz="94778"/>
  </p:normalViewPr>
  <p:slideViewPr>
    <p:cSldViewPr snapToGrid="0" snapToObjects="1">
      <p:cViewPr varScale="1">
        <p:scale>
          <a:sx n="62" d="100"/>
          <a:sy n="62" d="100"/>
        </p:scale>
        <p:origin x="224" y="640"/>
      </p:cViewPr>
      <p:guideLst/>
    </p:cSldViewPr>
  </p:slideViewPr>
  <p:outlineViewPr>
    <p:cViewPr>
      <p:scale>
        <a:sx n="33" d="100"/>
        <a:sy n="33" d="100"/>
      </p:scale>
      <p:origin x="0" y="-754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2F5446-1318-9B46-B2A6-E100E53DCA2C}" type="datetimeFigureOut">
              <a:rPr lang="nl-NL" smtClean="0"/>
              <a:t>27-10-2020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nl-NL"/>
              <a:t>Tekststijl van het model bewerken
Tweede niveau
Derde niveau
Vierde niveau
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858EF0-4ECE-F747-A35F-084E71C6DF12}" type="slidenum">
              <a:rPr lang="nl-NL" smtClean="0"/>
              <a:t>‹nr.›</a:t>
            </a:fld>
            <a:endParaRPr lang="nl-NL"/>
          </a:p>
        </p:txBody>
      </p:sp>
    </p:spTree>
    <p:extLst>
      <p:ext uri="{BB962C8B-B14F-4D97-AF65-F5344CB8AC3E}">
        <p14:creationId xmlns:p14="http://schemas.microsoft.com/office/powerpoint/2010/main" val="3651599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1</a:t>
            </a:r>
          </a:p>
        </p:txBody>
      </p:sp>
      <p:sp>
        <p:nvSpPr>
          <p:cNvPr id="4" name="Tijdelijke aanduiding voor dianummer 3"/>
          <p:cNvSpPr>
            <a:spLocks noGrp="1"/>
          </p:cNvSpPr>
          <p:nvPr>
            <p:ph type="sldNum" sz="quarter" idx="5"/>
          </p:nvPr>
        </p:nvSpPr>
        <p:spPr/>
        <p:txBody>
          <a:bodyPr/>
          <a:lstStyle/>
          <a:p>
            <a:fld id="{9589747C-FEFB-B947-BCBE-3791E5E12C6B}" type="slidenum">
              <a:rPr lang="nl-NL" smtClean="0"/>
              <a:t>5</a:t>
            </a:fld>
            <a:endParaRPr lang="nl-NL"/>
          </a:p>
        </p:txBody>
      </p:sp>
    </p:spTree>
    <p:extLst>
      <p:ext uri="{BB962C8B-B14F-4D97-AF65-F5344CB8AC3E}">
        <p14:creationId xmlns:p14="http://schemas.microsoft.com/office/powerpoint/2010/main" val="1196804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2&amp;3</a:t>
            </a:r>
          </a:p>
        </p:txBody>
      </p:sp>
      <p:sp>
        <p:nvSpPr>
          <p:cNvPr id="4" name="Tijdelijke aanduiding voor dianummer 3"/>
          <p:cNvSpPr>
            <a:spLocks noGrp="1"/>
          </p:cNvSpPr>
          <p:nvPr>
            <p:ph type="sldNum" sz="quarter" idx="5"/>
          </p:nvPr>
        </p:nvSpPr>
        <p:spPr/>
        <p:txBody>
          <a:bodyPr/>
          <a:lstStyle/>
          <a:p>
            <a:fld id="{9589747C-FEFB-B947-BCBE-3791E5E12C6B}" type="slidenum">
              <a:rPr lang="nl-NL" smtClean="0"/>
              <a:t>6</a:t>
            </a:fld>
            <a:endParaRPr lang="nl-NL"/>
          </a:p>
        </p:txBody>
      </p:sp>
    </p:spTree>
    <p:extLst>
      <p:ext uri="{BB962C8B-B14F-4D97-AF65-F5344CB8AC3E}">
        <p14:creationId xmlns:p14="http://schemas.microsoft.com/office/powerpoint/2010/main" val="228179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4&amp;5</a:t>
            </a:r>
          </a:p>
        </p:txBody>
      </p:sp>
      <p:sp>
        <p:nvSpPr>
          <p:cNvPr id="4" name="Tijdelijke aanduiding voor dianummer 3"/>
          <p:cNvSpPr>
            <a:spLocks noGrp="1"/>
          </p:cNvSpPr>
          <p:nvPr>
            <p:ph type="sldNum" sz="quarter" idx="5"/>
          </p:nvPr>
        </p:nvSpPr>
        <p:spPr/>
        <p:txBody>
          <a:bodyPr/>
          <a:lstStyle/>
          <a:p>
            <a:fld id="{9589747C-FEFB-B947-BCBE-3791E5E12C6B}" type="slidenum">
              <a:rPr lang="nl-NL" smtClean="0"/>
              <a:t>7</a:t>
            </a:fld>
            <a:endParaRPr lang="nl-NL"/>
          </a:p>
        </p:txBody>
      </p:sp>
    </p:spTree>
    <p:extLst>
      <p:ext uri="{BB962C8B-B14F-4D97-AF65-F5344CB8AC3E}">
        <p14:creationId xmlns:p14="http://schemas.microsoft.com/office/powerpoint/2010/main" val="2218219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6</a:t>
            </a:r>
          </a:p>
        </p:txBody>
      </p:sp>
      <p:sp>
        <p:nvSpPr>
          <p:cNvPr id="4" name="Tijdelijke aanduiding voor dianummer 3"/>
          <p:cNvSpPr>
            <a:spLocks noGrp="1"/>
          </p:cNvSpPr>
          <p:nvPr>
            <p:ph type="sldNum" sz="quarter" idx="5"/>
          </p:nvPr>
        </p:nvSpPr>
        <p:spPr/>
        <p:txBody>
          <a:bodyPr/>
          <a:lstStyle/>
          <a:p>
            <a:fld id="{9589747C-FEFB-B947-BCBE-3791E5E12C6B}" type="slidenum">
              <a:rPr lang="nl-NL" smtClean="0"/>
              <a:t>8</a:t>
            </a:fld>
            <a:endParaRPr lang="nl-NL"/>
          </a:p>
        </p:txBody>
      </p:sp>
    </p:spTree>
    <p:extLst>
      <p:ext uri="{BB962C8B-B14F-4D97-AF65-F5344CB8AC3E}">
        <p14:creationId xmlns:p14="http://schemas.microsoft.com/office/powerpoint/2010/main" val="69476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7</a:t>
            </a:r>
          </a:p>
        </p:txBody>
      </p:sp>
      <p:sp>
        <p:nvSpPr>
          <p:cNvPr id="4" name="Tijdelijke aanduiding voor dianummer 3"/>
          <p:cNvSpPr>
            <a:spLocks noGrp="1"/>
          </p:cNvSpPr>
          <p:nvPr>
            <p:ph type="sldNum" sz="quarter" idx="5"/>
          </p:nvPr>
        </p:nvSpPr>
        <p:spPr/>
        <p:txBody>
          <a:bodyPr/>
          <a:lstStyle/>
          <a:p>
            <a:fld id="{9589747C-FEFB-B947-BCBE-3791E5E12C6B}" type="slidenum">
              <a:rPr lang="nl-NL" smtClean="0"/>
              <a:t>9</a:t>
            </a:fld>
            <a:endParaRPr lang="nl-NL"/>
          </a:p>
        </p:txBody>
      </p:sp>
    </p:spTree>
    <p:extLst>
      <p:ext uri="{BB962C8B-B14F-4D97-AF65-F5344CB8AC3E}">
        <p14:creationId xmlns:p14="http://schemas.microsoft.com/office/powerpoint/2010/main" val="191665423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nl-NL"/>
              <a:t>Klik om stijl te bewerken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C87B1035-6FD0-E94D-88A6-C6AC0870A172}" type="slidenum">
              <a:rPr lang="nl-NL" smtClean="0"/>
              <a:t>‹nr.›</a:t>
            </a:fld>
            <a:endParaRPr lang="nl-NL"/>
          </a:p>
        </p:txBody>
      </p:sp>
    </p:spTree>
    <p:extLst>
      <p:ext uri="{BB962C8B-B14F-4D97-AF65-F5344CB8AC3E}">
        <p14:creationId xmlns:p14="http://schemas.microsoft.com/office/powerpoint/2010/main" val="501738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Vertical Text Placeholder 2"/>
          <p:cNvSpPr>
            <a:spLocks noGrp="1"/>
          </p:cNvSpPr>
          <p:nvPr>
            <p:ph type="body" orient="vert" idx="1"/>
          </p:nvPr>
        </p:nvSpPr>
        <p:spPr/>
        <p:txBody>
          <a:bodyPr vert="eaVert"/>
          <a:lstStyle/>
          <a:p>
            <a:pPr lvl="0"/>
            <a:r>
              <a:rPr lang="nl-NL"/>
              <a:t>Tekststijl van het model bewerken
Tweede niveau
Derde niveau
Vierde niveau
Vijfde niveau</a:t>
            </a:r>
            <a:endParaRPr lang="en-US"/>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1619860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2893071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nl-NL"/>
              <a:t>Klik om stijl te bewerken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3919328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nl-NL"/>
              <a:t>Klik om stijl te bewerken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3355147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nl-NL"/>
              <a:t>Klik om stijl te bewerken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2065518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420842478"/>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nl-NL"/>
              <a:t>Klik om stijl te bewerken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2589212" y="2548966"/>
            <a:ext cx="4342893" cy="3354060"/>
          </a:xfrm>
        </p:spPr>
        <p:txBody>
          <a:bodyPr>
            <a:normAutofit/>
          </a:body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dirty="0"/>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nl-NL"/>
              <a:t>Tekststijl van het model bewerken
Tweede niveau
Derde niveau
Vierde niveau
Vijfde niveau</a:t>
            </a:r>
            <a:endParaRPr lang="en-US" dirty="0"/>
          </a:p>
        </p:txBody>
      </p:sp>
      <p:sp>
        <p:nvSpPr>
          <p:cNvPr id="7" name="Date Placeholder 6"/>
          <p:cNvSpPr>
            <a:spLocks noGrp="1"/>
          </p:cNvSpPr>
          <p:nvPr>
            <p:ph type="dt" sz="half" idx="10"/>
          </p:nvPr>
        </p:nvSpPr>
        <p:spPr/>
        <p:txBody>
          <a:bodyPr/>
          <a:lstStyle/>
          <a:p>
            <a:fld id="{341E54C8-836F-A447-8F53-1D7FF0DE8B4B}" type="datetimeFigureOut">
              <a:rPr lang="nl-NL" smtClean="0"/>
              <a:t>27-10-2020</a:t>
            </a:fld>
            <a:endParaRPr lang="nl-NL"/>
          </a:p>
        </p:txBody>
      </p:sp>
      <p:sp>
        <p:nvSpPr>
          <p:cNvPr id="8" name="Footer Placeholder 7"/>
          <p:cNvSpPr>
            <a:spLocks noGrp="1"/>
          </p:cNvSpPr>
          <p:nvPr>
            <p:ph type="ftr" sz="quarter" idx="11"/>
          </p:nvPr>
        </p:nvSpPr>
        <p:spPr/>
        <p:txBody>
          <a:bodyPr/>
          <a:lstStyle/>
          <a:p>
            <a:endParaRPr lang="nl-NL"/>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853927998"/>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341E54C8-836F-A447-8F53-1D7FF0DE8B4B}" type="datetimeFigureOut">
              <a:rPr lang="nl-NL" smtClean="0"/>
              <a:t>27-10-2020</a:t>
            </a:fld>
            <a:endParaRPr lang="nl-NL"/>
          </a:p>
        </p:txBody>
      </p:sp>
      <p:sp>
        <p:nvSpPr>
          <p:cNvPr id="4" name="Footer Placeholder 3"/>
          <p:cNvSpPr>
            <a:spLocks noGrp="1"/>
          </p:cNvSpPr>
          <p:nvPr>
            <p:ph type="ftr" sz="quarter" idx="11"/>
          </p:nvPr>
        </p:nvSpPr>
        <p:spPr/>
        <p:txBody>
          <a:bodyPr/>
          <a:lstStyle/>
          <a:p>
            <a:endParaRPr lang="nl-NL"/>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33648805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1E54C8-836F-A447-8F53-1D7FF0DE8B4B}" type="datetimeFigureOut">
              <a:rPr lang="nl-NL" smtClean="0"/>
              <a:t>27-10-2020</a:t>
            </a:fld>
            <a:endParaRPr lang="nl-NL"/>
          </a:p>
        </p:txBody>
      </p:sp>
      <p:sp>
        <p:nvSpPr>
          <p:cNvPr id="3" name="Footer Placeholder 2"/>
          <p:cNvSpPr>
            <a:spLocks noGrp="1"/>
          </p:cNvSpPr>
          <p:nvPr>
            <p:ph type="ftr" sz="quarter" idx="11"/>
          </p:nvPr>
        </p:nvSpPr>
        <p:spPr/>
        <p:txBody>
          <a:bodyPr/>
          <a:lstStyle/>
          <a:p>
            <a:endParaRPr lang="nl-NL"/>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647392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nl-NL"/>
              <a:t>Klik om stijl te bewerken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12512510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30007497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40442766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nl-NL"/>
              <a:t>Klik om stijl te bewerken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10890211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nl-NL"/>
              <a:t>Klik om stijl te bewerken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
Tweede niveau
Derde niveau
Vierde niveau
Vijfde niveau</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C87B1035-6FD0-E94D-88A6-C6AC0870A172}" type="slidenum">
              <a:rPr lang="nl-NL" smtClean="0"/>
              <a:t>‹nr.›</a:t>
            </a:fld>
            <a:endParaRPr lang="nl-NL"/>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442327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nl-NL"/>
              <a:t>Klik om stijl te bewerken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931936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nl-NL"/>
              <a:t>Klik om stijl te bewerken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87B1035-6FD0-E94D-88A6-C6AC0870A172}" type="slidenum">
              <a:rPr lang="nl-NL" smtClean="0"/>
              <a:t>‹nr.›</a:t>
            </a:fld>
            <a:endParaRPr lang="nl-NL"/>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4206221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nl-NL"/>
              <a:t>Klik om stijl te bewerken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8008836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13676788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nl-NL"/>
              <a:t>Klik om stijl te bewerken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10"/>
          </p:nvPr>
        </p:nvSpPr>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p:txBody>
          <a:bodyPr/>
          <a:lstStyle/>
          <a:p>
            <a:endParaRPr lang="nl-NL"/>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2661484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nl-NL"/>
              <a:t>Klik om stijl te bewerken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
Tweede niveau
Derde niveau
Vierde niveau
Vijfde niveau</a:t>
            </a:r>
            <a:endParaRPr lang="en-US"/>
          </a:p>
        </p:txBody>
      </p:sp>
      <p:sp>
        <p:nvSpPr>
          <p:cNvPr id="4" name="Date Placeholder 3"/>
          <p:cNvSpPr>
            <a:spLocks noGrp="1"/>
          </p:cNvSpPr>
          <p:nvPr>
            <p:ph type="dt" sz="half" idx="10"/>
          </p:nvPr>
        </p:nvSpPr>
        <p:spPr>
          <a:xfrm>
            <a:off x="8593667" y="6272784"/>
            <a:ext cx="2644309" cy="365125"/>
          </a:xfrm>
        </p:spPr>
        <p:txBody>
          <a:bodyPr/>
          <a:lstStyle/>
          <a:p>
            <a:fld id="{341E54C8-836F-A447-8F53-1D7FF0DE8B4B}" type="datetimeFigureOut">
              <a:rPr lang="nl-NL" smtClean="0"/>
              <a:t>27-10-2020</a:t>
            </a:fld>
            <a:endParaRPr lang="nl-NL"/>
          </a:p>
        </p:txBody>
      </p:sp>
      <p:sp>
        <p:nvSpPr>
          <p:cNvPr id="5" name="Footer Placeholder 4"/>
          <p:cNvSpPr>
            <a:spLocks noGrp="1"/>
          </p:cNvSpPr>
          <p:nvPr>
            <p:ph type="ftr" sz="quarter" idx="11"/>
          </p:nvPr>
        </p:nvSpPr>
        <p:spPr>
          <a:xfrm>
            <a:off x="2182708" y="6272784"/>
            <a:ext cx="6327648" cy="365125"/>
          </a:xfrm>
        </p:spPr>
        <p:txBody>
          <a:bodyPr/>
          <a:lstStyle/>
          <a:p>
            <a:endParaRPr lang="nl-NL"/>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C87B1035-6FD0-E94D-88A6-C6AC0870A172}" type="slidenum">
              <a:rPr lang="nl-NL" smtClean="0"/>
              <a:t>‹nr.›</a:t>
            </a:fld>
            <a:endParaRPr lang="nl-NL"/>
          </a:p>
        </p:txBody>
      </p:sp>
    </p:spTree>
    <p:extLst>
      <p:ext uri="{BB962C8B-B14F-4D97-AF65-F5344CB8AC3E}">
        <p14:creationId xmlns:p14="http://schemas.microsoft.com/office/powerpoint/2010/main" val="761603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nl-NL"/>
              <a:t>Tekststijl van het model bewerken
Tweede niveau
Derde niveau
Vierde niveau
Vijfde niveau</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nl-NL"/>
              <a:t>Tekststijl van het model bewerken
Tweede niveau
Derde niveau
Vierde niveau
Vijfde niveau</a:t>
            </a:r>
            <a:endParaRPr lang="en-US" dirty="0"/>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500769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Vergelijkin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
Tweede niveau
Derde niveau
Vierde niveau
Vijfde niveau</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
Tweede niveau
Derde niveau
Vierde niveau
Vijfde niveau</a:t>
            </a:r>
            <a:endParaRPr lang="en-US"/>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a:t>Tekststijl van het model bewerken
Tweede niveau
Derde niveau
Vierde niveau
Vijfde niveau</a:t>
            </a:r>
            <a:endParaRPr lang="en-US" dirty="0"/>
          </a:p>
        </p:txBody>
      </p:sp>
      <p:sp>
        <p:nvSpPr>
          <p:cNvPr id="7" name="Date Placeholder 6"/>
          <p:cNvSpPr>
            <a:spLocks noGrp="1"/>
          </p:cNvSpPr>
          <p:nvPr>
            <p:ph type="dt" sz="half" idx="10"/>
          </p:nvPr>
        </p:nvSpPr>
        <p:spPr/>
        <p:txBody>
          <a:bodyPr/>
          <a:lstStyle/>
          <a:p>
            <a:fld id="{341E54C8-836F-A447-8F53-1D7FF0DE8B4B}" type="datetimeFigureOut">
              <a:rPr lang="nl-NL" smtClean="0"/>
              <a:t>27-10-2020</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C87B1035-6FD0-E94D-88A6-C6AC0870A172}" type="slidenum">
              <a:rPr lang="nl-NL" smtClean="0"/>
              <a:t>‹nr.›</a:t>
            </a:fld>
            <a:endParaRPr lang="nl-NL"/>
          </a:p>
        </p:txBody>
      </p:sp>
      <p:sp>
        <p:nvSpPr>
          <p:cNvPr id="10" name="Title 9"/>
          <p:cNvSpPr>
            <a:spLocks noGrp="1"/>
          </p:cNvSpPr>
          <p:nvPr>
            <p:ph type="title"/>
          </p:nvPr>
        </p:nvSpPr>
        <p:spPr/>
        <p:txBody>
          <a:bodyPr/>
          <a:lstStyle/>
          <a:p>
            <a:r>
              <a:rPr lang="nl-NL"/>
              <a:t>Klik om stijl te bewerken</a:t>
            </a:r>
            <a:endParaRPr lang="en-US" dirty="0"/>
          </a:p>
        </p:txBody>
      </p:sp>
    </p:spTree>
    <p:extLst>
      <p:ext uri="{BB962C8B-B14F-4D97-AF65-F5344CB8AC3E}">
        <p14:creationId xmlns:p14="http://schemas.microsoft.com/office/powerpoint/2010/main" val="2090470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lleen tite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41E54C8-836F-A447-8F53-1D7FF0DE8B4B}" type="datetimeFigureOut">
              <a:rPr lang="nl-NL" smtClean="0"/>
              <a:t>27-10-2020</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C87B1035-6FD0-E94D-88A6-C6AC0870A172}" type="slidenum">
              <a:rPr lang="nl-NL" smtClean="0"/>
              <a:t>‹nr.›</a:t>
            </a:fld>
            <a:endParaRPr lang="nl-NL"/>
          </a:p>
        </p:txBody>
      </p:sp>
      <p:sp>
        <p:nvSpPr>
          <p:cNvPr id="6" name="Title 5"/>
          <p:cNvSpPr>
            <a:spLocks noGrp="1"/>
          </p:cNvSpPr>
          <p:nvPr>
            <p:ph type="title"/>
          </p:nvPr>
        </p:nvSpPr>
        <p:spPr/>
        <p:txBody>
          <a:bodyPr/>
          <a:lstStyle/>
          <a:p>
            <a:r>
              <a:rPr lang="nl-NL"/>
              <a:t>Klik om stijl te bewerken</a:t>
            </a:r>
            <a:endParaRPr lang="en-US"/>
          </a:p>
        </p:txBody>
      </p:sp>
    </p:spTree>
    <p:extLst>
      <p:ext uri="{BB962C8B-B14F-4D97-AF65-F5344CB8AC3E}">
        <p14:creationId xmlns:p14="http://schemas.microsoft.com/office/powerpoint/2010/main" val="1374432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1E54C8-836F-A447-8F53-1D7FF0DE8B4B}" type="datetimeFigureOut">
              <a:rPr lang="nl-NL" smtClean="0"/>
              <a:t>27-10-2020</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2070655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nl-NL"/>
              <a:t>Tekststijl van het model bewerken
Tweede niveau
Derde niveau
Vierde niveau
Vijfde niveau</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sp>
        <p:nvSpPr>
          <p:cNvPr id="6" name="Footer Placeholder 5"/>
          <p:cNvSpPr>
            <a:spLocks noGrp="1"/>
          </p:cNvSpPr>
          <p:nvPr>
            <p:ph type="ftr" sz="quarter" idx="11"/>
          </p:nvPr>
        </p:nvSpPr>
        <p:spPr/>
        <p:txBody>
          <a:bodyPr/>
          <a:lstStyle/>
          <a:p>
            <a:endParaRPr lang="nl-NL"/>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2041379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nl-NL"/>
              <a:t>Klik om stijl te bewerken</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
Tweede niveau
Derde niveau
Vierde niveau
Vijfde niveau</a:t>
            </a:r>
            <a:endParaRPr lang="en-US"/>
          </a:p>
        </p:txBody>
      </p:sp>
      <p:sp>
        <p:nvSpPr>
          <p:cNvPr id="5" name="Date Placeholder 4"/>
          <p:cNvSpPr>
            <a:spLocks noGrp="1"/>
          </p:cNvSpPr>
          <p:nvPr>
            <p:ph type="dt" sz="half" idx="10"/>
          </p:nvPr>
        </p:nvSpPr>
        <p:spPr/>
        <p:txBody>
          <a:bodyPr/>
          <a:lstStyle/>
          <a:p>
            <a:fld id="{341E54C8-836F-A447-8F53-1D7FF0DE8B4B}" type="datetimeFigureOut">
              <a:rPr lang="nl-NL" smtClean="0"/>
              <a:t>27-10-2020</a:t>
            </a:fld>
            <a:endParaRPr lang="nl-NL"/>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C87B1035-6FD0-E94D-88A6-C6AC0870A172}" type="slidenum">
              <a:rPr lang="nl-NL" smtClean="0"/>
              <a:t>‹nr.›</a:t>
            </a:fld>
            <a:endParaRPr lang="nl-NL"/>
          </a:p>
        </p:txBody>
      </p:sp>
    </p:spTree>
    <p:extLst>
      <p:ext uri="{BB962C8B-B14F-4D97-AF65-F5344CB8AC3E}">
        <p14:creationId xmlns:p14="http://schemas.microsoft.com/office/powerpoint/2010/main" val="365050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341E54C8-836F-A447-8F53-1D7FF0DE8B4B}" type="datetimeFigureOut">
              <a:rPr lang="nl-NL" smtClean="0"/>
              <a:t>27-10-2020</a:t>
            </a:fld>
            <a:endParaRPr lang="nl-NL"/>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nl-NL"/>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C87B1035-6FD0-E94D-88A6-C6AC0870A172}" type="slidenum">
              <a:rPr lang="nl-NL" smtClean="0"/>
              <a:t>‹nr.›</a:t>
            </a:fld>
            <a:endParaRPr lang="nl-NL"/>
          </a:p>
        </p:txBody>
      </p:sp>
    </p:spTree>
    <p:extLst>
      <p:ext uri="{BB962C8B-B14F-4D97-AF65-F5344CB8AC3E}">
        <p14:creationId xmlns:p14="http://schemas.microsoft.com/office/powerpoint/2010/main" val="29947027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nl-NL"/>
              <a:t>Tekststijl van het model bewerken
Tweede niveau
Derde niveau
Vierde niveau
Vijfde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41E54C8-836F-A447-8F53-1D7FF0DE8B4B}" type="datetimeFigureOut">
              <a:rPr lang="nl-NL" smtClean="0"/>
              <a:t>27-10-2020</a:t>
            </a:fld>
            <a:endParaRPr lang="nl-NL"/>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C87B1035-6FD0-E94D-88A6-C6AC0870A172}" type="slidenum">
              <a:rPr lang="nl-NL" smtClean="0"/>
              <a:t>‹nr.›</a:t>
            </a:fld>
            <a:endParaRPr lang="nl-NL"/>
          </a:p>
        </p:txBody>
      </p:sp>
    </p:spTree>
    <p:extLst>
      <p:ext uri="{BB962C8B-B14F-4D97-AF65-F5344CB8AC3E}">
        <p14:creationId xmlns:p14="http://schemas.microsoft.com/office/powerpoint/2010/main" val="3727378327"/>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hyperlink" Target="https://www.survio.com/survey/d/L3R6D2J1D5T4W6E6D"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7" Type="http://schemas.openxmlformats.org/officeDocument/2006/relationships/image" Target="../media/image10.tiff"/><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9.tiff"/><Relationship Id="rId5" Type="http://schemas.openxmlformats.org/officeDocument/2006/relationships/image" Target="../media/image8.tiff"/><Relationship Id="rId4" Type="http://schemas.openxmlformats.org/officeDocument/2006/relationships/image" Target="../media/image7.tiff"/></Relationships>
</file>

<file path=ppt/slides/_rels/slide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14.tiff"/><Relationship Id="rId4" Type="http://schemas.openxmlformats.org/officeDocument/2006/relationships/image" Target="../media/image13.tiff"/></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17.tiff"/><Relationship Id="rId4" Type="http://schemas.openxmlformats.org/officeDocument/2006/relationships/image" Target="../media/image1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FA5C3E-D953-EA46-ACED-690FD0F3007F}"/>
              </a:ext>
            </a:extLst>
          </p:cNvPr>
          <p:cNvSpPr>
            <a:spLocks noGrp="1"/>
          </p:cNvSpPr>
          <p:nvPr>
            <p:ph type="ctrTitle"/>
          </p:nvPr>
        </p:nvSpPr>
        <p:spPr/>
        <p:txBody>
          <a:bodyPr/>
          <a:lstStyle/>
          <a:p>
            <a:r>
              <a:rPr lang="nl-NL" dirty="0"/>
              <a:t>Week 9 - </a:t>
            </a:r>
            <a:r>
              <a:rPr lang="nl-NL" dirty="0" err="1"/>
              <a:t>thursday</a:t>
            </a:r>
            <a:endParaRPr lang="nl-NL" dirty="0"/>
          </a:p>
        </p:txBody>
      </p:sp>
      <p:sp>
        <p:nvSpPr>
          <p:cNvPr id="3" name="Ondertitel 2">
            <a:extLst>
              <a:ext uri="{FF2B5EF4-FFF2-40B4-BE49-F238E27FC236}">
                <a16:creationId xmlns:a16="http://schemas.microsoft.com/office/drawing/2014/main" id="{CFA26EFF-54E4-2849-8A07-B1913F7B3794}"/>
              </a:ext>
            </a:extLst>
          </p:cNvPr>
          <p:cNvSpPr>
            <a:spLocks noGrp="1"/>
          </p:cNvSpPr>
          <p:nvPr>
            <p:ph type="subTitle" idx="1"/>
          </p:nvPr>
        </p:nvSpPr>
        <p:spPr/>
        <p:txBody>
          <a:bodyPr/>
          <a:lstStyle/>
          <a:p>
            <a:endParaRPr lang="nl-NL" dirty="0"/>
          </a:p>
        </p:txBody>
      </p:sp>
    </p:spTree>
    <p:extLst>
      <p:ext uri="{BB962C8B-B14F-4D97-AF65-F5344CB8AC3E}">
        <p14:creationId xmlns:p14="http://schemas.microsoft.com/office/powerpoint/2010/main" val="2080232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jdelijke aanduiding voor tekst 2">
            <a:extLst>
              <a:ext uri="{FF2B5EF4-FFF2-40B4-BE49-F238E27FC236}">
                <a16:creationId xmlns:a16="http://schemas.microsoft.com/office/drawing/2014/main" id="{83736215-C2DE-004B-8E2B-EFDCC66492C4}"/>
              </a:ext>
            </a:extLst>
          </p:cNvPr>
          <p:cNvSpPr>
            <a:spLocks noGrp="1"/>
          </p:cNvSpPr>
          <p:nvPr>
            <p:ph type="body" idx="1"/>
          </p:nvPr>
        </p:nvSpPr>
        <p:spPr>
          <a:xfrm>
            <a:off x="2233422" y="1186866"/>
            <a:ext cx="9052560" cy="3453205"/>
          </a:xfrm>
        </p:spPr>
        <p:txBody>
          <a:bodyPr>
            <a:noAutofit/>
          </a:bodyPr>
          <a:lstStyle/>
          <a:p>
            <a:r>
              <a:rPr lang="nl-NL" sz="4000" dirty="0"/>
              <a:t>Tips – Spreken (presentatie):</a:t>
            </a:r>
          </a:p>
          <a:p>
            <a:r>
              <a:rPr lang="nl-NL" dirty="0"/>
              <a:t>Te kort?</a:t>
            </a:r>
          </a:p>
          <a:p>
            <a:pPr marL="342900" indent="-342900">
              <a:buFont typeface="Arial" panose="020B0604020202020204" pitchFamily="34" charset="0"/>
              <a:buChar char="•"/>
            </a:pPr>
            <a:r>
              <a:rPr lang="nl-NL" dirty="0"/>
              <a:t>Geef praktijkvoorbeelden van wat eerst moeilijk ging en hoe je dat hebt verbeterd.</a:t>
            </a:r>
          </a:p>
          <a:p>
            <a:pPr marL="342900" indent="-342900">
              <a:buFont typeface="Arial" panose="020B0604020202020204" pitchFamily="34" charset="0"/>
              <a:buChar char="•"/>
            </a:pPr>
            <a:r>
              <a:rPr lang="nl-NL" dirty="0"/>
              <a:t>Vertel ook iets over de mensen met wie je hebt samengewerkt.</a:t>
            </a:r>
          </a:p>
          <a:p>
            <a:pPr marL="342900" indent="-342900">
              <a:buFont typeface="Arial" panose="020B0604020202020204" pitchFamily="34" charset="0"/>
              <a:buChar char="•"/>
            </a:pPr>
            <a:r>
              <a:rPr lang="nl-NL" dirty="0"/>
              <a:t>Vertel iets over de soort klanten/</a:t>
            </a:r>
            <a:r>
              <a:rPr lang="nl-NL" dirty="0" err="1"/>
              <a:t>clienten</a:t>
            </a:r>
            <a:r>
              <a:rPr lang="nl-NL" dirty="0"/>
              <a:t> van de organisatie; wat vinden ze belangrijk?</a:t>
            </a:r>
          </a:p>
          <a:p>
            <a:pPr marL="342900" indent="-342900">
              <a:buFont typeface="Arial" panose="020B0604020202020204" pitchFamily="34" charset="0"/>
              <a:buChar char="•"/>
            </a:pPr>
            <a:r>
              <a:rPr lang="nl-NL" dirty="0"/>
              <a:t>Vertel over wat jou aantrok in de organisatie. Waarom heb je voor die stageplek gekozen?</a:t>
            </a:r>
          </a:p>
          <a:p>
            <a:pPr marL="342900" indent="-342900">
              <a:buFont typeface="Arial" panose="020B0604020202020204" pitchFamily="34" charset="0"/>
              <a:buChar char="•"/>
            </a:pPr>
            <a:r>
              <a:rPr lang="nl-NL" dirty="0"/>
              <a:t>Probeer zoveel mogelijk alledaagse dingen te vertellen en niet teveel technische dingen of details van een organisatie die een examinator waarschijnlijk niet of moeilijk begrijpt. Het gaat om je kennis van alledaags Engels.</a:t>
            </a:r>
          </a:p>
        </p:txBody>
      </p:sp>
    </p:spTree>
    <p:extLst>
      <p:ext uri="{BB962C8B-B14F-4D97-AF65-F5344CB8AC3E}">
        <p14:creationId xmlns:p14="http://schemas.microsoft.com/office/powerpoint/2010/main" val="467409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8557DC-67B9-6641-88FC-2BB5B8CC5666}"/>
              </a:ext>
            </a:extLst>
          </p:cNvPr>
          <p:cNvSpPr>
            <a:spLocks noGrp="1"/>
          </p:cNvSpPr>
          <p:nvPr>
            <p:ph type="title"/>
          </p:nvPr>
        </p:nvSpPr>
        <p:spPr/>
        <p:txBody>
          <a:bodyPr/>
          <a:lstStyle/>
          <a:p>
            <a:r>
              <a:rPr lang="nl-NL" dirty="0"/>
              <a:t>Examen – Den </a:t>
            </a:r>
            <a:r>
              <a:rPr lang="nl-NL" dirty="0" err="1"/>
              <a:t>bosch</a:t>
            </a:r>
            <a:endParaRPr lang="nl-NL" dirty="0"/>
          </a:p>
        </p:txBody>
      </p:sp>
      <p:sp>
        <p:nvSpPr>
          <p:cNvPr id="3" name="Tekstvak 2">
            <a:extLst>
              <a:ext uri="{FF2B5EF4-FFF2-40B4-BE49-F238E27FC236}">
                <a16:creationId xmlns:a16="http://schemas.microsoft.com/office/drawing/2014/main" id="{DF614432-BF97-F347-8818-A1D90E92EE67}"/>
              </a:ext>
            </a:extLst>
          </p:cNvPr>
          <p:cNvSpPr txBox="1"/>
          <p:nvPr/>
        </p:nvSpPr>
        <p:spPr>
          <a:xfrm>
            <a:off x="1069848" y="1678339"/>
            <a:ext cx="8063345" cy="3939540"/>
          </a:xfrm>
          <a:prstGeom prst="rect">
            <a:avLst/>
          </a:prstGeom>
          <a:noFill/>
        </p:spPr>
        <p:txBody>
          <a:bodyPr wrap="square" rtlCol="0">
            <a:spAutoFit/>
          </a:bodyPr>
          <a:lstStyle/>
          <a:p>
            <a:r>
              <a:rPr lang="nl-NL" sz="2800" dirty="0"/>
              <a:t>Lezen &amp; Luisteren:</a:t>
            </a:r>
          </a:p>
          <a:p>
            <a:pPr marL="457200" indent="-457200">
              <a:buFont typeface="Arial" panose="020B0604020202020204" pitchFamily="34" charset="0"/>
              <a:buChar char="•"/>
            </a:pPr>
            <a:r>
              <a:rPr lang="nl-NL" sz="2800" dirty="0"/>
              <a:t>15 minuten voor het begin aanwezig</a:t>
            </a:r>
          </a:p>
          <a:p>
            <a:pPr marL="457200" indent="-457200">
              <a:buFont typeface="Arial" panose="020B0604020202020204" pitchFamily="34" charset="0"/>
              <a:buChar char="•"/>
            </a:pPr>
            <a:r>
              <a:rPr lang="nl-NL" sz="2800" dirty="0"/>
              <a:t>Identiteitsbewijs</a:t>
            </a:r>
          </a:p>
          <a:p>
            <a:pPr marL="457200" indent="-457200">
              <a:buFont typeface="Arial" panose="020B0604020202020204" pitchFamily="34" charset="0"/>
              <a:buChar char="•"/>
            </a:pPr>
            <a:r>
              <a:rPr lang="nl-NL" sz="2800" dirty="0"/>
              <a:t>Gezondheidsverklaring</a:t>
            </a:r>
          </a:p>
          <a:p>
            <a:pPr marL="457200" indent="-457200">
              <a:buFont typeface="Arial" panose="020B0604020202020204" pitchFamily="34" charset="0"/>
              <a:buChar char="•"/>
            </a:pPr>
            <a:r>
              <a:rPr lang="nl-NL" sz="2800" dirty="0"/>
              <a:t>Oortjes (met snoer – geen blue </a:t>
            </a:r>
            <a:r>
              <a:rPr lang="nl-NL" sz="2800" dirty="0" err="1"/>
              <a:t>tooth</a:t>
            </a:r>
            <a:r>
              <a:rPr lang="nl-NL" sz="2800" dirty="0"/>
              <a:t>)</a:t>
            </a:r>
          </a:p>
          <a:p>
            <a:pPr marL="457200" indent="-457200">
              <a:buFont typeface="Arial" panose="020B0604020202020204" pitchFamily="34" charset="0"/>
              <a:buChar char="•"/>
            </a:pPr>
            <a:r>
              <a:rPr lang="nl-NL" sz="2800" dirty="0"/>
              <a:t>Woordenboek </a:t>
            </a:r>
            <a:r>
              <a:rPr lang="nl-NL" sz="2800" dirty="0" err="1"/>
              <a:t>En-Ne</a:t>
            </a:r>
            <a:endParaRPr lang="nl-NL" sz="2800" dirty="0"/>
          </a:p>
          <a:p>
            <a:pPr marL="457200" indent="-457200">
              <a:buFont typeface="Arial" panose="020B0604020202020204" pitchFamily="34" charset="0"/>
              <a:buChar char="•"/>
            </a:pPr>
            <a:r>
              <a:rPr lang="nl-NL" sz="2800" dirty="0"/>
              <a:t>Pen/potlood &amp; kladpapier</a:t>
            </a:r>
          </a:p>
          <a:p>
            <a:endParaRPr lang="nl-NL" dirty="0"/>
          </a:p>
          <a:p>
            <a:endParaRPr lang="nl-NL" dirty="0"/>
          </a:p>
          <a:p>
            <a:endParaRPr lang="nl-NL" dirty="0"/>
          </a:p>
        </p:txBody>
      </p:sp>
    </p:spTree>
    <p:extLst>
      <p:ext uri="{BB962C8B-B14F-4D97-AF65-F5344CB8AC3E}">
        <p14:creationId xmlns:p14="http://schemas.microsoft.com/office/powerpoint/2010/main" val="2219765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8557DC-67B9-6641-88FC-2BB5B8CC5666}"/>
              </a:ext>
            </a:extLst>
          </p:cNvPr>
          <p:cNvSpPr>
            <a:spLocks noGrp="1"/>
          </p:cNvSpPr>
          <p:nvPr>
            <p:ph type="title"/>
          </p:nvPr>
        </p:nvSpPr>
        <p:spPr/>
        <p:txBody>
          <a:bodyPr/>
          <a:lstStyle/>
          <a:p>
            <a:r>
              <a:rPr lang="nl-NL" dirty="0"/>
              <a:t>Examen - </a:t>
            </a:r>
            <a:r>
              <a:rPr lang="nl-NL" dirty="0" err="1"/>
              <a:t>tilburg</a:t>
            </a:r>
            <a:endParaRPr lang="nl-NL" dirty="0"/>
          </a:p>
        </p:txBody>
      </p:sp>
      <p:sp>
        <p:nvSpPr>
          <p:cNvPr id="3" name="Tekstvak 2">
            <a:extLst>
              <a:ext uri="{FF2B5EF4-FFF2-40B4-BE49-F238E27FC236}">
                <a16:creationId xmlns:a16="http://schemas.microsoft.com/office/drawing/2014/main" id="{DF614432-BF97-F347-8818-A1D90E92EE67}"/>
              </a:ext>
            </a:extLst>
          </p:cNvPr>
          <p:cNvSpPr txBox="1"/>
          <p:nvPr/>
        </p:nvSpPr>
        <p:spPr>
          <a:xfrm>
            <a:off x="1069848" y="1678339"/>
            <a:ext cx="10775788" cy="4524315"/>
          </a:xfrm>
          <a:prstGeom prst="rect">
            <a:avLst/>
          </a:prstGeom>
          <a:noFill/>
        </p:spPr>
        <p:txBody>
          <a:bodyPr wrap="square" rtlCol="0">
            <a:spAutoFit/>
          </a:bodyPr>
          <a:lstStyle/>
          <a:p>
            <a:r>
              <a:rPr lang="nl-NL" sz="2400" dirty="0"/>
              <a:t>Schrijven:</a:t>
            </a:r>
          </a:p>
          <a:p>
            <a:pPr marL="342900" indent="-342900">
              <a:buFont typeface="Arial" panose="020B0604020202020204" pitchFamily="34" charset="0"/>
              <a:buChar char="•"/>
            </a:pPr>
            <a:r>
              <a:rPr lang="nl-NL" sz="2400" dirty="0"/>
              <a:t>15 minuten voor het begin aanwezig</a:t>
            </a:r>
          </a:p>
          <a:p>
            <a:pPr marL="342900" indent="-342900">
              <a:buFont typeface="Arial" panose="020B0604020202020204" pitchFamily="34" charset="0"/>
              <a:buChar char="•"/>
            </a:pPr>
            <a:r>
              <a:rPr lang="nl-NL" sz="2400" dirty="0"/>
              <a:t>Identiteitsbewijs</a:t>
            </a:r>
          </a:p>
          <a:p>
            <a:pPr marL="342900" indent="-342900">
              <a:buFont typeface="Arial" panose="020B0604020202020204" pitchFamily="34" charset="0"/>
              <a:buChar char="•"/>
            </a:pPr>
            <a:r>
              <a:rPr lang="nl-NL" sz="2400" dirty="0"/>
              <a:t>Eigen laptop</a:t>
            </a:r>
          </a:p>
          <a:p>
            <a:pPr marL="342900" indent="-342900">
              <a:buFont typeface="Arial" panose="020B0604020202020204" pitchFamily="34" charset="0"/>
              <a:buChar char="•"/>
            </a:pPr>
            <a:r>
              <a:rPr lang="nl-NL" sz="2400" dirty="0"/>
              <a:t>Woordenboek </a:t>
            </a:r>
            <a:r>
              <a:rPr lang="nl-NL" sz="2400" dirty="0" err="1"/>
              <a:t>Ne-En</a:t>
            </a:r>
            <a:endParaRPr lang="nl-NL" sz="2400" dirty="0"/>
          </a:p>
          <a:p>
            <a:endParaRPr lang="nl-NL" sz="2400" dirty="0"/>
          </a:p>
          <a:p>
            <a:r>
              <a:rPr lang="nl-NL" sz="2400" dirty="0"/>
              <a:t>Spreken:</a:t>
            </a:r>
          </a:p>
          <a:p>
            <a:pPr marL="342900" indent="-342900">
              <a:buFont typeface="Arial" panose="020B0604020202020204" pitchFamily="34" charset="0"/>
              <a:buChar char="•"/>
            </a:pPr>
            <a:r>
              <a:rPr lang="nl-NL" sz="2400" dirty="0"/>
              <a:t>PowerPoint (mag, moet niet)</a:t>
            </a:r>
          </a:p>
          <a:p>
            <a:pPr marL="342900" indent="-342900">
              <a:buFont typeface="Arial" panose="020B0604020202020204" pitchFamily="34" charset="0"/>
              <a:buChar char="•"/>
            </a:pPr>
            <a:r>
              <a:rPr lang="nl-NL" sz="2400" dirty="0"/>
              <a:t>Maximaal 20 steekwoorden (PPT + spiekbriefje samen – wordt geteld)</a:t>
            </a:r>
          </a:p>
          <a:p>
            <a:endParaRPr lang="nl-NL" sz="2400" dirty="0"/>
          </a:p>
          <a:p>
            <a:r>
              <a:rPr lang="nl-NL" sz="2400" dirty="0"/>
              <a:t>Gesprekken:</a:t>
            </a:r>
          </a:p>
          <a:p>
            <a:pPr marL="342900" indent="-342900">
              <a:buFont typeface="Arial" panose="020B0604020202020204" pitchFamily="34" charset="0"/>
              <a:buChar char="•"/>
            </a:pPr>
            <a:r>
              <a:rPr lang="nl-NL" sz="2400" dirty="0"/>
              <a:t>Spiekbriefje - max 20 steekwoorden</a:t>
            </a:r>
          </a:p>
        </p:txBody>
      </p:sp>
    </p:spTree>
    <p:extLst>
      <p:ext uri="{BB962C8B-B14F-4D97-AF65-F5344CB8AC3E}">
        <p14:creationId xmlns:p14="http://schemas.microsoft.com/office/powerpoint/2010/main" val="3566673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8557DC-67B9-6641-88FC-2BB5B8CC5666}"/>
              </a:ext>
            </a:extLst>
          </p:cNvPr>
          <p:cNvSpPr>
            <a:spLocks noGrp="1"/>
          </p:cNvSpPr>
          <p:nvPr>
            <p:ph type="title"/>
          </p:nvPr>
        </p:nvSpPr>
        <p:spPr>
          <a:xfrm>
            <a:off x="1069848" y="484632"/>
            <a:ext cx="10058400" cy="886968"/>
          </a:xfrm>
        </p:spPr>
        <p:txBody>
          <a:bodyPr/>
          <a:lstStyle/>
          <a:p>
            <a:r>
              <a:rPr lang="nl-NL"/>
              <a:t>Verdere Ondersteuning</a:t>
            </a:r>
            <a:endParaRPr lang="nl-NL" dirty="0"/>
          </a:p>
        </p:txBody>
      </p:sp>
      <p:sp>
        <p:nvSpPr>
          <p:cNvPr id="3" name="Tekstvak 2">
            <a:extLst>
              <a:ext uri="{FF2B5EF4-FFF2-40B4-BE49-F238E27FC236}">
                <a16:creationId xmlns:a16="http://schemas.microsoft.com/office/drawing/2014/main" id="{DF614432-BF97-F347-8818-A1D90E92EE67}"/>
              </a:ext>
            </a:extLst>
          </p:cNvPr>
          <p:cNvSpPr txBox="1"/>
          <p:nvPr/>
        </p:nvSpPr>
        <p:spPr>
          <a:xfrm>
            <a:off x="1069848" y="1246471"/>
            <a:ext cx="10775788" cy="5632311"/>
          </a:xfrm>
          <a:prstGeom prst="rect">
            <a:avLst/>
          </a:prstGeom>
          <a:noFill/>
        </p:spPr>
        <p:txBody>
          <a:bodyPr wrap="square" rtlCol="0">
            <a:spAutoFit/>
          </a:bodyPr>
          <a:lstStyle/>
          <a:p>
            <a:r>
              <a:rPr lang="nl-NL" sz="2400" b="1" dirty="0"/>
              <a:t>Schrijven:</a:t>
            </a:r>
          </a:p>
          <a:p>
            <a:r>
              <a:rPr lang="nl-NL" sz="2400" dirty="0"/>
              <a:t>Stuur chatbericht voor extra oefenopdracht + nakijken</a:t>
            </a:r>
          </a:p>
          <a:p>
            <a:endParaRPr lang="nl-NL" sz="2400" dirty="0"/>
          </a:p>
          <a:p>
            <a:r>
              <a:rPr lang="nl-NL" sz="2400" b="1" dirty="0"/>
              <a:t>Gesprekken:</a:t>
            </a:r>
          </a:p>
          <a:p>
            <a:r>
              <a:rPr lang="nl-NL" sz="2400" dirty="0"/>
              <a:t>Schrijf gesprek uit en stuur via Teams voor feedback</a:t>
            </a:r>
          </a:p>
          <a:p>
            <a:r>
              <a:rPr lang="nl-NL" sz="2400" dirty="0"/>
              <a:t>Oefen gesprek met klasgenoot , neem het op en stuur het via Teams voor feedback</a:t>
            </a:r>
          </a:p>
          <a:p>
            <a:r>
              <a:rPr lang="nl-NL" sz="2400" dirty="0"/>
              <a:t>Of: Maak afspraak met mij om samen het gesprek te oefenen</a:t>
            </a:r>
          </a:p>
          <a:p>
            <a:endParaRPr lang="nl-NL" sz="2400" dirty="0"/>
          </a:p>
          <a:p>
            <a:r>
              <a:rPr lang="nl-NL" sz="2400" b="1" dirty="0"/>
              <a:t>Presentatie:</a:t>
            </a:r>
          </a:p>
          <a:p>
            <a:r>
              <a:rPr lang="nl-NL" sz="2400" dirty="0"/>
              <a:t>Schrijf presentatie uit en stuur via Teams voor feedback</a:t>
            </a:r>
          </a:p>
          <a:p>
            <a:r>
              <a:rPr lang="nl-NL" sz="2400" dirty="0"/>
              <a:t>Stuur je PPT via Teams voor feedback</a:t>
            </a:r>
          </a:p>
          <a:p>
            <a:endParaRPr lang="nl-NL" sz="2400" b="1" dirty="0"/>
          </a:p>
          <a:p>
            <a:r>
              <a:rPr lang="nl-NL" sz="2400" b="1" dirty="0"/>
              <a:t>Overige vragen:</a:t>
            </a:r>
          </a:p>
          <a:p>
            <a:r>
              <a:rPr lang="nl-NL" sz="2400" dirty="0"/>
              <a:t>Bericht via Teams</a:t>
            </a:r>
          </a:p>
        </p:txBody>
      </p:sp>
    </p:spTree>
    <p:extLst>
      <p:ext uri="{BB962C8B-B14F-4D97-AF65-F5344CB8AC3E}">
        <p14:creationId xmlns:p14="http://schemas.microsoft.com/office/powerpoint/2010/main" val="1502416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8557DC-67B9-6641-88FC-2BB5B8CC5666}"/>
              </a:ext>
            </a:extLst>
          </p:cNvPr>
          <p:cNvSpPr>
            <a:spLocks noGrp="1"/>
          </p:cNvSpPr>
          <p:nvPr>
            <p:ph type="title"/>
          </p:nvPr>
        </p:nvSpPr>
        <p:spPr/>
        <p:txBody>
          <a:bodyPr/>
          <a:lstStyle/>
          <a:p>
            <a:r>
              <a:rPr lang="nl-NL" dirty="0" err="1"/>
              <a:t>enquete</a:t>
            </a:r>
            <a:endParaRPr lang="nl-NL" dirty="0"/>
          </a:p>
        </p:txBody>
      </p:sp>
      <p:sp>
        <p:nvSpPr>
          <p:cNvPr id="3" name="Tekstvak 2">
            <a:extLst>
              <a:ext uri="{FF2B5EF4-FFF2-40B4-BE49-F238E27FC236}">
                <a16:creationId xmlns:a16="http://schemas.microsoft.com/office/drawing/2014/main" id="{DF614432-BF97-F347-8818-A1D90E92EE67}"/>
              </a:ext>
            </a:extLst>
          </p:cNvPr>
          <p:cNvSpPr txBox="1"/>
          <p:nvPr/>
        </p:nvSpPr>
        <p:spPr>
          <a:xfrm>
            <a:off x="1069848" y="1678339"/>
            <a:ext cx="8635261" cy="1200329"/>
          </a:xfrm>
          <a:prstGeom prst="rect">
            <a:avLst/>
          </a:prstGeom>
          <a:noFill/>
        </p:spPr>
        <p:txBody>
          <a:bodyPr wrap="square" rtlCol="0">
            <a:spAutoFit/>
          </a:bodyPr>
          <a:lstStyle/>
          <a:p>
            <a:endParaRPr lang="nl-NL" sz="2400" dirty="0"/>
          </a:p>
          <a:p>
            <a:r>
              <a:rPr lang="nl-NL" sz="2400" dirty="0">
                <a:hlinkClick r:id="rId2"/>
              </a:rPr>
              <a:t>https://www.survio.com/survey/d/L3R6D2J1D5T4W6E6D</a:t>
            </a:r>
            <a:endParaRPr lang="nl-NL" sz="2400" dirty="0"/>
          </a:p>
          <a:p>
            <a:endParaRPr lang="nl-NL" sz="2400" dirty="0"/>
          </a:p>
        </p:txBody>
      </p:sp>
    </p:spTree>
    <p:extLst>
      <p:ext uri="{BB962C8B-B14F-4D97-AF65-F5344CB8AC3E}">
        <p14:creationId xmlns:p14="http://schemas.microsoft.com/office/powerpoint/2010/main" val="982543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jdelijke aanduiding voor tekst 2">
            <a:extLst>
              <a:ext uri="{FF2B5EF4-FFF2-40B4-BE49-F238E27FC236}">
                <a16:creationId xmlns:a16="http://schemas.microsoft.com/office/drawing/2014/main" id="{83736215-C2DE-004B-8E2B-EFDCC66492C4}"/>
              </a:ext>
            </a:extLst>
          </p:cNvPr>
          <p:cNvSpPr>
            <a:spLocks noGrp="1"/>
          </p:cNvSpPr>
          <p:nvPr>
            <p:ph type="body" idx="1"/>
          </p:nvPr>
        </p:nvSpPr>
        <p:spPr>
          <a:xfrm>
            <a:off x="2233422" y="1186866"/>
            <a:ext cx="9052560" cy="3453205"/>
          </a:xfrm>
        </p:spPr>
        <p:txBody>
          <a:bodyPr>
            <a:noAutofit/>
          </a:bodyPr>
          <a:lstStyle/>
          <a:p>
            <a:r>
              <a:rPr lang="nl-NL" sz="4000" dirty="0"/>
              <a:t>Schrijven</a:t>
            </a:r>
          </a:p>
          <a:p>
            <a:r>
              <a:rPr lang="nl-NL" dirty="0"/>
              <a:t>Opdracht voor vakantie:</a:t>
            </a:r>
          </a:p>
          <a:p>
            <a:pPr marL="342900" indent="-342900">
              <a:buFont typeface="Arial" panose="020B0604020202020204" pitchFamily="34" charset="0"/>
              <a:buChar char="•"/>
            </a:pPr>
            <a:r>
              <a:rPr lang="nl-NL" dirty="0"/>
              <a:t>Geschreven teksten beoordeeld op juist gebruik van Engels</a:t>
            </a:r>
          </a:p>
          <a:p>
            <a:pPr marL="342900" indent="-342900">
              <a:buFont typeface="Arial" panose="020B0604020202020204" pitchFamily="34" charset="0"/>
              <a:buChar char="•"/>
            </a:pPr>
            <a:r>
              <a:rPr lang="nl-NL" dirty="0"/>
              <a:t>Algemeen goed gebruik van Engels</a:t>
            </a:r>
          </a:p>
          <a:p>
            <a:pPr marL="342900" indent="-342900">
              <a:buFont typeface="Arial" panose="020B0604020202020204" pitchFamily="34" charset="0"/>
              <a:buChar char="•"/>
            </a:pPr>
            <a:r>
              <a:rPr lang="nl-NL" dirty="0"/>
              <a:t>Let op beoordelingscategorieën</a:t>
            </a:r>
          </a:p>
          <a:p>
            <a:pPr marL="342900" indent="-342900">
              <a:buFont typeface="Arial" panose="020B0604020202020204" pitchFamily="34" charset="0"/>
              <a:buChar char="•"/>
            </a:pPr>
            <a:r>
              <a:rPr lang="nl-NL" dirty="0"/>
              <a:t>Formulier: let op dat je alles invult wat JIJ in moet vullen (dus geen ‘</a:t>
            </a:r>
            <a:r>
              <a:rPr lang="nl-NL" dirty="0" err="1"/>
              <a:t>for</a:t>
            </a:r>
            <a:r>
              <a:rPr lang="nl-NL" dirty="0"/>
              <a:t> official </a:t>
            </a:r>
            <a:r>
              <a:rPr lang="nl-NL" dirty="0" err="1"/>
              <a:t>use</a:t>
            </a:r>
            <a:r>
              <a:rPr lang="nl-NL" dirty="0"/>
              <a:t> </a:t>
            </a:r>
            <a:r>
              <a:rPr lang="nl-NL" dirty="0" err="1"/>
              <a:t>only</a:t>
            </a:r>
            <a:r>
              <a:rPr lang="nl-NL" dirty="0"/>
              <a:t>”)</a:t>
            </a:r>
          </a:p>
          <a:p>
            <a:pPr marL="342900" indent="-342900">
              <a:buFont typeface="Arial" panose="020B0604020202020204" pitchFamily="34" charset="0"/>
              <a:buChar char="•"/>
            </a:pPr>
            <a:r>
              <a:rPr lang="nl-NL" dirty="0"/>
              <a:t>Creatief!</a:t>
            </a:r>
          </a:p>
        </p:txBody>
      </p:sp>
    </p:spTree>
    <p:extLst>
      <p:ext uri="{BB962C8B-B14F-4D97-AF65-F5344CB8AC3E}">
        <p14:creationId xmlns:p14="http://schemas.microsoft.com/office/powerpoint/2010/main" val="485340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 6">
            <a:extLst>
              <a:ext uri="{FF2B5EF4-FFF2-40B4-BE49-F238E27FC236}">
                <a16:creationId xmlns:a16="http://schemas.microsoft.com/office/drawing/2014/main" id="{189F6312-EEE5-654A-A425-8A92DB54DC88}"/>
              </a:ext>
            </a:extLst>
          </p:cNvPr>
          <p:cNvGraphicFramePr>
            <a:graphicFrameLocks noGrp="1"/>
          </p:cNvGraphicFramePr>
          <p:nvPr>
            <p:extLst/>
          </p:nvPr>
        </p:nvGraphicFramePr>
        <p:xfrm>
          <a:off x="2108018" y="1633370"/>
          <a:ext cx="8600029" cy="4160520"/>
        </p:xfrm>
        <a:graphic>
          <a:graphicData uri="http://schemas.openxmlformats.org/drawingml/2006/table">
            <a:tbl>
              <a:tblPr firstRow="1" firstCol="1" bandRow="1">
                <a:tableStyleId>{5C22544A-7EE6-4342-B048-85BDC9FD1C3A}</a:tableStyleId>
              </a:tblPr>
              <a:tblGrid>
                <a:gridCol w="5777337">
                  <a:extLst>
                    <a:ext uri="{9D8B030D-6E8A-4147-A177-3AD203B41FA5}">
                      <a16:colId xmlns:a16="http://schemas.microsoft.com/office/drawing/2014/main" val="4264005914"/>
                    </a:ext>
                  </a:extLst>
                </a:gridCol>
                <a:gridCol w="1069196">
                  <a:extLst>
                    <a:ext uri="{9D8B030D-6E8A-4147-A177-3AD203B41FA5}">
                      <a16:colId xmlns:a16="http://schemas.microsoft.com/office/drawing/2014/main" val="1741692852"/>
                    </a:ext>
                  </a:extLst>
                </a:gridCol>
                <a:gridCol w="742277">
                  <a:extLst>
                    <a:ext uri="{9D8B030D-6E8A-4147-A177-3AD203B41FA5}">
                      <a16:colId xmlns:a16="http://schemas.microsoft.com/office/drawing/2014/main" val="2101202971"/>
                    </a:ext>
                  </a:extLst>
                </a:gridCol>
                <a:gridCol w="1011219">
                  <a:extLst>
                    <a:ext uri="{9D8B030D-6E8A-4147-A177-3AD203B41FA5}">
                      <a16:colId xmlns:a16="http://schemas.microsoft.com/office/drawing/2014/main" val="1105683547"/>
                    </a:ext>
                  </a:extLst>
                </a:gridCol>
              </a:tblGrid>
              <a:tr h="0">
                <a:tc>
                  <a:txBody>
                    <a:bodyPr/>
                    <a:lstStyle/>
                    <a:p>
                      <a:pPr>
                        <a:spcAft>
                          <a:spcPts val="0"/>
                        </a:spcAft>
                      </a:pPr>
                      <a:r>
                        <a:rPr lang="nl-NL" sz="2100" b="1" dirty="0">
                          <a:solidFill>
                            <a:schemeClr val="bg1"/>
                          </a:solidFill>
                          <a:effectLst/>
                        </a:rPr>
                        <a:t>Onderdeel</a:t>
                      </a:r>
                      <a:endParaRPr lang="nl-NL" sz="2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34817">
                        <a:alpha val="75294"/>
                      </a:srgbClr>
                    </a:solidFill>
                  </a:tcPr>
                </a:tc>
                <a:tc>
                  <a:txBody>
                    <a:bodyPr/>
                    <a:lstStyle/>
                    <a:p>
                      <a:pPr>
                        <a:spcAft>
                          <a:spcPts val="0"/>
                        </a:spcAft>
                      </a:pPr>
                      <a:r>
                        <a:rPr lang="nl-NL" sz="1400" dirty="0">
                          <a:effectLst/>
                        </a:rPr>
                        <a:t>Voldoende</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1400" dirty="0">
                          <a:effectLst/>
                        </a:rPr>
                        <a:t>Goed</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1400" dirty="0">
                          <a:effectLst/>
                        </a:rPr>
                        <a:t>Excellent</a:t>
                      </a:r>
                      <a:endParaRPr lang="nl-N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61980321"/>
                  </a:ext>
                </a:extLst>
              </a:tr>
              <a:tr h="0">
                <a:tc>
                  <a:txBody>
                    <a:bodyPr/>
                    <a:lstStyle/>
                    <a:p>
                      <a:pPr>
                        <a:spcAft>
                          <a:spcPts val="0"/>
                        </a:spcAft>
                      </a:pPr>
                      <a:r>
                        <a:rPr lang="nl-NL" sz="2100" b="0" i="1" dirty="0">
                          <a:solidFill>
                            <a:schemeClr val="bg1"/>
                          </a:solidFill>
                          <a:effectLst/>
                        </a:rPr>
                        <a:t>SAM= Samenhang</a:t>
                      </a:r>
                      <a:r>
                        <a:rPr lang="nl-NL" sz="2100" b="0" dirty="0">
                          <a:solidFill>
                            <a:schemeClr val="bg1"/>
                          </a:solidFill>
                          <a:effectLst/>
                        </a:rPr>
                        <a:t> (opbouw met voegwoorden)</a:t>
                      </a:r>
                      <a:endParaRPr lang="nl-NL" sz="21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34817">
                        <a:alpha val="75294"/>
                      </a:srgbClr>
                    </a:solidFill>
                  </a:tcPr>
                </a:tc>
                <a:tc>
                  <a:txBody>
                    <a:bodyPr/>
                    <a:lstStyle/>
                    <a:p>
                      <a:pPr>
                        <a:spcAft>
                          <a:spcPts val="0"/>
                        </a:spcAft>
                      </a:pPr>
                      <a:r>
                        <a:rPr lang="nl-NL" sz="2100" dirty="0">
                          <a:effectLst/>
                        </a:rPr>
                        <a:t>1</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a:effectLst/>
                        </a:rPr>
                        <a:t>1,5</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a:effectLst/>
                        </a:rPr>
                        <a:t>2</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40426212"/>
                  </a:ext>
                </a:extLst>
              </a:tr>
              <a:tr h="0">
                <a:tc>
                  <a:txBody>
                    <a:bodyPr/>
                    <a:lstStyle/>
                    <a:p>
                      <a:pPr>
                        <a:spcAft>
                          <a:spcPts val="0"/>
                        </a:spcAft>
                      </a:pPr>
                      <a:r>
                        <a:rPr lang="nl-NL" sz="2100" b="0" i="1" dirty="0" err="1">
                          <a:solidFill>
                            <a:schemeClr val="bg1"/>
                          </a:solidFill>
                          <a:effectLst/>
                        </a:rPr>
                        <a:t>Ws</a:t>
                      </a:r>
                      <a:r>
                        <a:rPr lang="nl-NL" sz="2100" b="0" i="1" dirty="0">
                          <a:solidFill>
                            <a:schemeClr val="bg1"/>
                          </a:solidFill>
                          <a:effectLst/>
                        </a:rPr>
                        <a:t>= Bereik en beheersing van de woordenschat</a:t>
                      </a:r>
                      <a:r>
                        <a:rPr lang="nl-NL" sz="2100" b="0" dirty="0">
                          <a:solidFill>
                            <a:schemeClr val="bg1"/>
                          </a:solidFill>
                          <a:effectLst/>
                        </a:rPr>
                        <a:t> (minimaal goed gebruik van lidwoorden a/</a:t>
                      </a:r>
                      <a:r>
                        <a:rPr lang="nl-NL" sz="2100" b="0" dirty="0" err="1">
                          <a:solidFill>
                            <a:schemeClr val="bg1"/>
                          </a:solidFill>
                          <a:effectLst/>
                        </a:rPr>
                        <a:t>an</a:t>
                      </a:r>
                      <a:r>
                        <a:rPr lang="nl-NL" sz="2100" b="0" dirty="0">
                          <a:solidFill>
                            <a:schemeClr val="bg1"/>
                          </a:solidFill>
                          <a:effectLst/>
                        </a:rPr>
                        <a:t>)</a:t>
                      </a:r>
                      <a:endParaRPr lang="nl-NL" sz="21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34817">
                        <a:alpha val="75294"/>
                      </a:srgbClr>
                    </a:solidFill>
                  </a:tcPr>
                </a:tc>
                <a:tc>
                  <a:txBody>
                    <a:bodyPr/>
                    <a:lstStyle/>
                    <a:p>
                      <a:pPr>
                        <a:spcAft>
                          <a:spcPts val="0"/>
                        </a:spcAft>
                      </a:pPr>
                      <a:r>
                        <a:rPr lang="nl-NL" sz="2100" dirty="0">
                          <a:effectLst/>
                        </a:rPr>
                        <a:t>1</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dirty="0">
                          <a:effectLst/>
                        </a:rPr>
                        <a:t>1,5</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a:effectLst/>
                        </a:rPr>
                        <a:t>2</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00844753"/>
                  </a:ext>
                </a:extLst>
              </a:tr>
              <a:tr h="0">
                <a:tc>
                  <a:txBody>
                    <a:bodyPr/>
                    <a:lstStyle/>
                    <a:p>
                      <a:pPr>
                        <a:spcAft>
                          <a:spcPts val="0"/>
                        </a:spcAft>
                      </a:pPr>
                      <a:r>
                        <a:rPr lang="nl-NL" sz="2100" b="0" i="1" dirty="0">
                          <a:solidFill>
                            <a:schemeClr val="bg1"/>
                          </a:solidFill>
                          <a:effectLst/>
                        </a:rPr>
                        <a:t>Gr= Grammaticale correctheid</a:t>
                      </a:r>
                      <a:r>
                        <a:rPr lang="nl-NL" sz="2100" b="0" dirty="0">
                          <a:solidFill>
                            <a:schemeClr val="bg1"/>
                          </a:solidFill>
                          <a:effectLst/>
                        </a:rPr>
                        <a:t> (werkwoordsvormen meestal correct bij veel voorkomende werkwoorden)</a:t>
                      </a:r>
                      <a:endParaRPr lang="nl-NL" sz="21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34817">
                        <a:alpha val="75294"/>
                      </a:srgbClr>
                    </a:solidFill>
                  </a:tcPr>
                </a:tc>
                <a:tc>
                  <a:txBody>
                    <a:bodyPr/>
                    <a:lstStyle/>
                    <a:p>
                      <a:pPr>
                        <a:spcAft>
                          <a:spcPts val="0"/>
                        </a:spcAft>
                      </a:pPr>
                      <a:r>
                        <a:rPr lang="nl-NL" sz="2100">
                          <a:effectLst/>
                        </a:rPr>
                        <a:t>1</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dirty="0">
                          <a:effectLst/>
                        </a:rPr>
                        <a:t> </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dirty="0">
                          <a:effectLst/>
                        </a:rPr>
                        <a:t>2</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67413220"/>
                  </a:ext>
                </a:extLst>
              </a:tr>
              <a:tr h="0">
                <a:tc>
                  <a:txBody>
                    <a:bodyPr/>
                    <a:lstStyle/>
                    <a:p>
                      <a:pPr>
                        <a:spcAft>
                          <a:spcPts val="0"/>
                        </a:spcAft>
                      </a:pPr>
                      <a:r>
                        <a:rPr lang="nl-NL" sz="2100" b="0" i="1" dirty="0" err="1">
                          <a:solidFill>
                            <a:schemeClr val="bg1"/>
                          </a:solidFill>
                          <a:effectLst/>
                        </a:rPr>
                        <a:t>Sp</a:t>
                      </a:r>
                      <a:r>
                        <a:rPr lang="nl-NL" sz="2100" b="0" i="1" dirty="0">
                          <a:solidFill>
                            <a:schemeClr val="bg1"/>
                          </a:solidFill>
                          <a:effectLst/>
                        </a:rPr>
                        <a:t>= Spelling, interpunctie en lay-out</a:t>
                      </a:r>
                      <a:r>
                        <a:rPr lang="nl-NL" sz="2100" b="0" dirty="0">
                          <a:solidFill>
                            <a:schemeClr val="bg1"/>
                          </a:solidFill>
                          <a:effectLst/>
                        </a:rPr>
                        <a:t> (minimaal goed gebruik van leestekens en hoofdletters)</a:t>
                      </a:r>
                      <a:endParaRPr lang="nl-NL" sz="21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34817">
                        <a:alpha val="75294"/>
                      </a:srgbClr>
                    </a:solidFill>
                  </a:tcPr>
                </a:tc>
                <a:tc>
                  <a:txBody>
                    <a:bodyPr/>
                    <a:lstStyle/>
                    <a:p>
                      <a:pPr>
                        <a:spcAft>
                          <a:spcPts val="0"/>
                        </a:spcAft>
                      </a:pPr>
                      <a:r>
                        <a:rPr lang="nl-NL" sz="2100">
                          <a:effectLst/>
                        </a:rPr>
                        <a:t>1</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a:effectLst/>
                        </a:rPr>
                        <a:t> </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dirty="0">
                          <a:effectLst/>
                        </a:rPr>
                        <a:t>2</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82821767"/>
                  </a:ext>
                </a:extLst>
              </a:tr>
              <a:tr h="0">
                <a:tc>
                  <a:txBody>
                    <a:bodyPr/>
                    <a:lstStyle/>
                    <a:p>
                      <a:pPr>
                        <a:spcAft>
                          <a:spcPts val="0"/>
                        </a:spcAft>
                      </a:pPr>
                      <a:r>
                        <a:rPr lang="nl-NL" sz="2100" b="0" i="1" dirty="0">
                          <a:solidFill>
                            <a:schemeClr val="bg1"/>
                          </a:solidFill>
                          <a:effectLst/>
                        </a:rPr>
                        <a:t>DOEL= Afstemming taalgebruik op doel en publiek</a:t>
                      </a:r>
                      <a:r>
                        <a:rPr lang="nl-NL" sz="2100" b="0" dirty="0">
                          <a:solidFill>
                            <a:schemeClr val="bg1"/>
                          </a:solidFill>
                          <a:effectLst/>
                        </a:rPr>
                        <a:t> (gebruik van beleefdheidsvormen)</a:t>
                      </a:r>
                      <a:endParaRPr lang="nl-NL" sz="21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D34817">
                        <a:alpha val="75294"/>
                      </a:srgbClr>
                    </a:solidFill>
                  </a:tcPr>
                </a:tc>
                <a:tc>
                  <a:txBody>
                    <a:bodyPr/>
                    <a:lstStyle/>
                    <a:p>
                      <a:pPr>
                        <a:spcAft>
                          <a:spcPts val="0"/>
                        </a:spcAft>
                      </a:pPr>
                      <a:r>
                        <a:rPr lang="nl-NL" sz="2100">
                          <a:effectLst/>
                        </a:rPr>
                        <a:t>1</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a:effectLst/>
                        </a:rPr>
                        <a:t>1,5</a:t>
                      </a:r>
                      <a:endParaRPr lang="nl-NL" sz="2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nl-NL" sz="2100" dirty="0">
                          <a:effectLst/>
                        </a:rPr>
                        <a:t>2</a:t>
                      </a:r>
                      <a:endParaRPr lang="nl-NL" sz="2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35348513"/>
                  </a:ext>
                </a:extLst>
              </a:tr>
            </a:tbl>
          </a:graphicData>
        </a:graphic>
      </p:graphicFrame>
      <p:sp>
        <p:nvSpPr>
          <p:cNvPr id="8" name="Rectangle 1">
            <a:extLst>
              <a:ext uri="{FF2B5EF4-FFF2-40B4-BE49-F238E27FC236}">
                <a16:creationId xmlns:a16="http://schemas.microsoft.com/office/drawing/2014/main" id="{74A799B2-3083-CA49-92FB-3EDA0AD5D098}"/>
              </a:ext>
            </a:extLst>
          </p:cNvPr>
          <p:cNvSpPr>
            <a:spLocks noGrp="1" noChangeArrowheads="1"/>
          </p:cNvSpPr>
          <p:nvPr>
            <p:ph type="title"/>
          </p:nvPr>
        </p:nvSpPr>
        <p:spPr bwMode="auto">
          <a:xfrm>
            <a:off x="2108018" y="183023"/>
            <a:ext cx="550939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20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Wijze </a:t>
            </a:r>
            <a:r>
              <a:rPr kumimoji="0" lang="nl-NL" altLang="nl-NL" sz="2000" b="1" i="0" u="none" strike="noStrike" cap="none" normalizeH="0" baseline="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van beoordelen A2:</a:t>
            </a:r>
            <a:endParaRPr kumimoji="0" lang="nl-NL" altLang="nl-NL" sz="2000" b="0" i="0" u="none" strike="noStrike" cap="none" normalizeH="0" baseline="0" dirty="0">
              <a:ln>
                <a:noFill/>
              </a:ln>
              <a:solidFill>
                <a:schemeClr val="tx1"/>
              </a:solidFill>
              <a:effectLst/>
            </a:endParaRPr>
          </a:p>
          <a:p>
            <a:pPr marL="457200" marR="0" lvl="0" indent="-4572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nl-NL" altLang="nl-NL" sz="2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Minimaal 80% van gevraagde inhoud voltooid?</a:t>
            </a:r>
            <a:endParaRPr kumimoji="0" lang="nl-NL" altLang="nl-NL" sz="2000" b="0" i="0" u="none" strike="noStrike" cap="none" normalizeH="0" baseline="0" dirty="0">
              <a:ln>
                <a:noFill/>
              </a:ln>
              <a:solidFill>
                <a:schemeClr val="tx1"/>
              </a:solidFill>
              <a:effectLst/>
            </a:endParaRPr>
          </a:p>
          <a:p>
            <a:pPr marL="457200" marR="0" lvl="0" indent="-4572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nl-NL" altLang="nl-NL" sz="2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Elk onderdeel voldoende?</a:t>
            </a:r>
            <a:endParaRPr kumimoji="0" lang="nl-NL" altLang="nl-NL"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2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Dan: cijferbepaling:</a:t>
            </a:r>
            <a:endParaRPr kumimoji="0" lang="nl-NL" altLang="nl-NL" sz="2000" b="0" i="0" u="none" strike="noStrike" cap="none" normalizeH="0" baseline="0" dirty="0">
              <a:ln>
                <a:noFill/>
              </a:ln>
              <a:solidFill>
                <a:schemeClr val="tx1"/>
              </a:solidFill>
              <a:effectLst/>
              <a:latin typeface="Arial" panose="020B0604020202020204" pitchFamily="34" charset="0"/>
            </a:endParaRPr>
          </a:p>
        </p:txBody>
      </p:sp>
      <p:sp>
        <p:nvSpPr>
          <p:cNvPr id="12" name="Rectangle 1">
            <a:extLst>
              <a:ext uri="{FF2B5EF4-FFF2-40B4-BE49-F238E27FC236}">
                <a16:creationId xmlns:a16="http://schemas.microsoft.com/office/drawing/2014/main" id="{EC90B16F-6A27-9240-8E3E-00B7CF57779A}"/>
              </a:ext>
            </a:extLst>
          </p:cNvPr>
          <p:cNvSpPr txBox="1">
            <a:spLocks noChangeArrowheads="1"/>
          </p:cNvSpPr>
          <p:nvPr/>
        </p:nvSpPr>
        <p:spPr bwMode="auto">
          <a:xfrm>
            <a:off x="2108018" y="5920798"/>
            <a:ext cx="558511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algn="l" defTabSz="914400" rtl="0" eaLnBrk="1" latinLnBrk="0" hangingPunct="1">
              <a:lnSpc>
                <a:spcPct val="80000"/>
              </a:lnSpc>
              <a:spcBef>
                <a:spcPct val="0"/>
              </a:spcBef>
              <a:buNone/>
              <a:defRPr sz="8000" b="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eaLnBrk="0" fontAlgn="base" hangingPunct="0">
              <a:lnSpc>
                <a:spcPct val="100000"/>
              </a:lnSpc>
              <a:spcAft>
                <a:spcPct val="0"/>
              </a:spcAft>
            </a:pPr>
            <a:r>
              <a:rPr lang="nl-NL" altLang="nl-NL" sz="2000" b="1" cap="none" dirty="0">
                <a:solidFill>
                  <a:schemeClr val="tx1"/>
                </a:solidFill>
                <a:latin typeface="Calibri" panose="020F0502020204030204" pitchFamily="34" charset="0"/>
                <a:ea typeface="Calibri" panose="020F0502020204030204" pitchFamily="34" charset="0"/>
                <a:cs typeface="Times New Roman" panose="02020603050405020304" pitchFamily="18" charset="0"/>
              </a:rPr>
              <a:t>Cijferberekening:</a:t>
            </a:r>
          </a:p>
          <a:p>
            <a:pPr eaLnBrk="0" fontAlgn="base" hangingPunct="0">
              <a:lnSpc>
                <a:spcPct val="100000"/>
              </a:lnSpc>
              <a:spcAft>
                <a:spcPct val="0"/>
              </a:spcAft>
            </a:pPr>
            <a:r>
              <a:rPr lang="nl-NL" altLang="nl-NL" sz="2000" cap="none" dirty="0">
                <a:solidFill>
                  <a:schemeClr val="tx1"/>
                </a:solidFill>
                <a:latin typeface="Calibri" panose="020F0502020204030204" pitchFamily="34" charset="0"/>
                <a:cs typeface="Times New Roman" panose="02020603050405020304" pitchFamily="18" charset="0"/>
              </a:rPr>
              <a:t>6 + 0,4 (voor elke ‘goed’) + 0,8 (voor elke ‘excellent’)</a:t>
            </a:r>
            <a:endParaRPr lang="nl-NL" altLang="nl-NL" sz="2000" cap="none" dirty="0">
              <a:solidFill>
                <a:schemeClr val="tx1"/>
              </a:solidFill>
              <a:latin typeface="Arial" panose="020B0604020202020204" pitchFamily="34" charset="0"/>
            </a:endParaRPr>
          </a:p>
        </p:txBody>
      </p:sp>
    </p:spTree>
    <p:extLst>
      <p:ext uri="{BB962C8B-B14F-4D97-AF65-F5344CB8AC3E}">
        <p14:creationId xmlns:p14="http://schemas.microsoft.com/office/powerpoint/2010/main" val="3168132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jdelijke aanduiding voor tekst 2">
            <a:extLst>
              <a:ext uri="{FF2B5EF4-FFF2-40B4-BE49-F238E27FC236}">
                <a16:creationId xmlns:a16="http://schemas.microsoft.com/office/drawing/2014/main" id="{83736215-C2DE-004B-8E2B-EFDCC66492C4}"/>
              </a:ext>
            </a:extLst>
          </p:cNvPr>
          <p:cNvSpPr>
            <a:spLocks noGrp="1"/>
          </p:cNvSpPr>
          <p:nvPr>
            <p:ph type="body" idx="1"/>
          </p:nvPr>
        </p:nvSpPr>
        <p:spPr>
          <a:xfrm>
            <a:off x="2233422" y="1186866"/>
            <a:ext cx="9052560" cy="3453205"/>
          </a:xfrm>
        </p:spPr>
        <p:txBody>
          <a:bodyPr>
            <a:noAutofit/>
          </a:bodyPr>
          <a:lstStyle/>
          <a:p>
            <a:r>
              <a:rPr lang="nl-NL" sz="4000" dirty="0"/>
              <a:t>Tips – Spreken (presentatie):</a:t>
            </a:r>
          </a:p>
          <a:p>
            <a:r>
              <a:rPr lang="nl-NL" dirty="0"/>
              <a:t>Elk steekwoord wordt gezien als een hulpmiddel</a:t>
            </a:r>
          </a:p>
          <a:p>
            <a:r>
              <a:rPr lang="nl-NL" dirty="0"/>
              <a:t>Probeer de tekst zoveel mogelijk te vervangen door foto’s</a:t>
            </a:r>
          </a:p>
          <a:p>
            <a:r>
              <a:rPr lang="nl-NL" dirty="0"/>
              <a:t>Bijv. </a:t>
            </a:r>
          </a:p>
          <a:p>
            <a:pPr marL="342900" indent="-342900">
              <a:buFont typeface="Arial" panose="020B0604020202020204" pitchFamily="34" charset="0"/>
              <a:buChar char="•"/>
            </a:pPr>
            <a:r>
              <a:rPr lang="nl-NL" dirty="0"/>
              <a:t>Punt 1 Stel jezelf voor: foto van jezelf</a:t>
            </a:r>
          </a:p>
          <a:p>
            <a:pPr marL="342900" indent="-342900">
              <a:buFont typeface="Arial" panose="020B0604020202020204" pitchFamily="34" charset="0"/>
              <a:buChar char="•"/>
            </a:pPr>
            <a:r>
              <a:rPr lang="nl-NL" dirty="0"/>
              <a:t>Punt 2&amp;3 Waar stage gelopen: foto van organisatie &amp; beschrijving van organisatie: foto’s van dingen die je wilt noemen</a:t>
            </a:r>
          </a:p>
          <a:p>
            <a:pPr marL="342900" indent="-342900">
              <a:buFont typeface="Arial" panose="020B0604020202020204" pitchFamily="34" charset="0"/>
              <a:buChar char="•"/>
            </a:pPr>
            <a:r>
              <a:rPr lang="nl-NL" dirty="0"/>
              <a:t>Punt 4&amp;5 Wanneer, hoe lang &amp; welke dagen: foto van kalender met dagen omcirkeld etc.</a:t>
            </a:r>
          </a:p>
          <a:p>
            <a:pPr marL="342900" indent="-342900">
              <a:buFont typeface="Arial" panose="020B0604020202020204" pitchFamily="34" charset="0"/>
              <a:buChar char="•"/>
            </a:pPr>
            <a:r>
              <a:rPr lang="nl-NL" dirty="0"/>
              <a:t>Punt 6: Wat je hebt gedaan &amp; hoe aangepakt: foto’s van werkzaamheden</a:t>
            </a:r>
          </a:p>
          <a:p>
            <a:pPr marL="342900" indent="-342900">
              <a:buFont typeface="Arial" panose="020B0604020202020204" pitchFamily="34" charset="0"/>
              <a:buChar char="•"/>
            </a:pPr>
            <a:r>
              <a:rPr lang="nl-NL" dirty="0"/>
              <a:t>Punt 7: Hoe je het vond: foto’s die emoties/ervaringen tonen</a:t>
            </a:r>
          </a:p>
          <a:p>
            <a:pPr marL="342900" indent="-342900">
              <a:buFont typeface="Arial" panose="020B0604020202020204" pitchFamily="34" charset="0"/>
              <a:buChar char="•"/>
            </a:pPr>
            <a:endParaRPr lang="nl-NL" dirty="0"/>
          </a:p>
        </p:txBody>
      </p:sp>
    </p:spTree>
    <p:extLst>
      <p:ext uri="{BB962C8B-B14F-4D97-AF65-F5344CB8AC3E}">
        <p14:creationId xmlns:p14="http://schemas.microsoft.com/office/powerpoint/2010/main" val="3193329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61BF24F8-29B3-D441-A8FA-534668FBA539}"/>
              </a:ext>
            </a:extLst>
          </p:cNvPr>
          <p:cNvPicPr>
            <a:picLocks noChangeAspect="1"/>
          </p:cNvPicPr>
          <p:nvPr/>
        </p:nvPicPr>
        <p:blipFill>
          <a:blip r:embed="rId3"/>
          <a:stretch>
            <a:fillRect/>
          </a:stretch>
        </p:blipFill>
        <p:spPr>
          <a:xfrm>
            <a:off x="734028" y="1039480"/>
            <a:ext cx="4064000" cy="4572000"/>
          </a:xfrm>
          <a:prstGeom prst="rect">
            <a:avLst/>
          </a:prstGeom>
        </p:spPr>
      </p:pic>
    </p:spTree>
    <p:extLst>
      <p:ext uri="{BB962C8B-B14F-4D97-AF65-F5344CB8AC3E}">
        <p14:creationId xmlns:p14="http://schemas.microsoft.com/office/powerpoint/2010/main" val="178818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B458B165-2B80-AB45-8695-B95CEE276B2D}"/>
              </a:ext>
            </a:extLst>
          </p:cNvPr>
          <p:cNvPicPr>
            <a:picLocks noChangeAspect="1"/>
          </p:cNvPicPr>
          <p:nvPr/>
        </p:nvPicPr>
        <p:blipFill rotWithShape="1">
          <a:blip r:embed="rId3"/>
          <a:srcRect l="16423" t="27255" r="9680" b="20435"/>
          <a:stretch/>
        </p:blipFill>
        <p:spPr>
          <a:xfrm>
            <a:off x="268941" y="1576294"/>
            <a:ext cx="7167284" cy="3587377"/>
          </a:xfrm>
          <a:prstGeom prst="rect">
            <a:avLst/>
          </a:prstGeom>
        </p:spPr>
      </p:pic>
      <p:pic>
        <p:nvPicPr>
          <p:cNvPr id="5" name="Afbeelding 4">
            <a:extLst>
              <a:ext uri="{FF2B5EF4-FFF2-40B4-BE49-F238E27FC236}">
                <a16:creationId xmlns:a16="http://schemas.microsoft.com/office/drawing/2014/main" id="{A0B38EBB-F154-E44B-9C60-EEEF2807A5D9}"/>
              </a:ext>
            </a:extLst>
          </p:cNvPr>
          <p:cNvPicPr>
            <a:picLocks noChangeAspect="1"/>
          </p:cNvPicPr>
          <p:nvPr/>
        </p:nvPicPr>
        <p:blipFill>
          <a:blip r:embed="rId4"/>
          <a:stretch>
            <a:fillRect/>
          </a:stretch>
        </p:blipFill>
        <p:spPr>
          <a:xfrm>
            <a:off x="5146030" y="4709458"/>
            <a:ext cx="3305448" cy="2148541"/>
          </a:xfrm>
          <a:prstGeom prst="rect">
            <a:avLst/>
          </a:prstGeom>
        </p:spPr>
      </p:pic>
      <p:pic>
        <p:nvPicPr>
          <p:cNvPr id="6" name="Afbeelding 5">
            <a:extLst>
              <a:ext uri="{FF2B5EF4-FFF2-40B4-BE49-F238E27FC236}">
                <a16:creationId xmlns:a16="http://schemas.microsoft.com/office/drawing/2014/main" id="{773E8D04-AB27-5F49-92B1-A2115A5D0394}"/>
              </a:ext>
            </a:extLst>
          </p:cNvPr>
          <p:cNvPicPr>
            <a:picLocks noChangeAspect="1"/>
          </p:cNvPicPr>
          <p:nvPr/>
        </p:nvPicPr>
        <p:blipFill>
          <a:blip r:embed="rId5"/>
          <a:stretch>
            <a:fillRect/>
          </a:stretch>
        </p:blipFill>
        <p:spPr>
          <a:xfrm>
            <a:off x="8760357" y="2396863"/>
            <a:ext cx="3305448" cy="2148541"/>
          </a:xfrm>
          <a:prstGeom prst="rect">
            <a:avLst/>
          </a:prstGeom>
        </p:spPr>
      </p:pic>
      <p:pic>
        <p:nvPicPr>
          <p:cNvPr id="7" name="Afbeelding 6">
            <a:extLst>
              <a:ext uri="{FF2B5EF4-FFF2-40B4-BE49-F238E27FC236}">
                <a16:creationId xmlns:a16="http://schemas.microsoft.com/office/drawing/2014/main" id="{FDDCA276-DA60-EF41-957B-0EC73C52E800}"/>
              </a:ext>
            </a:extLst>
          </p:cNvPr>
          <p:cNvPicPr>
            <a:picLocks noChangeAspect="1"/>
          </p:cNvPicPr>
          <p:nvPr/>
        </p:nvPicPr>
        <p:blipFill>
          <a:blip r:embed="rId6"/>
          <a:stretch>
            <a:fillRect/>
          </a:stretch>
        </p:blipFill>
        <p:spPr>
          <a:xfrm>
            <a:off x="9170895" y="-196102"/>
            <a:ext cx="3384176" cy="2199714"/>
          </a:xfrm>
          <a:prstGeom prst="rect">
            <a:avLst/>
          </a:prstGeom>
        </p:spPr>
      </p:pic>
      <p:pic>
        <p:nvPicPr>
          <p:cNvPr id="8" name="Afbeelding 7">
            <a:extLst>
              <a:ext uri="{FF2B5EF4-FFF2-40B4-BE49-F238E27FC236}">
                <a16:creationId xmlns:a16="http://schemas.microsoft.com/office/drawing/2014/main" id="{8588C178-3C39-B047-A6EF-D9EA6605CEE7}"/>
              </a:ext>
            </a:extLst>
          </p:cNvPr>
          <p:cNvPicPr>
            <a:picLocks noChangeAspect="1"/>
          </p:cNvPicPr>
          <p:nvPr/>
        </p:nvPicPr>
        <p:blipFill>
          <a:blip r:embed="rId7"/>
          <a:stretch>
            <a:fillRect/>
          </a:stretch>
        </p:blipFill>
        <p:spPr>
          <a:xfrm>
            <a:off x="8634162" y="4545404"/>
            <a:ext cx="3557838" cy="2312595"/>
          </a:xfrm>
          <a:prstGeom prst="rect">
            <a:avLst/>
          </a:prstGeom>
        </p:spPr>
      </p:pic>
    </p:spTree>
    <p:extLst>
      <p:ext uri="{BB962C8B-B14F-4D97-AF65-F5344CB8AC3E}">
        <p14:creationId xmlns:p14="http://schemas.microsoft.com/office/powerpoint/2010/main" val="4084766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B12C695-BBA9-C144-A5F7-BEDA2ED25039}"/>
              </a:ext>
            </a:extLst>
          </p:cNvPr>
          <p:cNvPicPr>
            <a:picLocks noChangeAspect="1"/>
          </p:cNvPicPr>
          <p:nvPr/>
        </p:nvPicPr>
        <p:blipFill>
          <a:blip r:embed="rId3"/>
          <a:stretch>
            <a:fillRect/>
          </a:stretch>
        </p:blipFill>
        <p:spPr>
          <a:xfrm>
            <a:off x="272143" y="-195943"/>
            <a:ext cx="6858000" cy="6858000"/>
          </a:xfrm>
          <a:prstGeom prst="rect">
            <a:avLst/>
          </a:prstGeom>
        </p:spPr>
      </p:pic>
      <p:sp>
        <p:nvSpPr>
          <p:cNvPr id="6" name="5-puntige ster 5">
            <a:extLst>
              <a:ext uri="{FF2B5EF4-FFF2-40B4-BE49-F238E27FC236}">
                <a16:creationId xmlns:a16="http://schemas.microsoft.com/office/drawing/2014/main" id="{D4EF013D-0C1A-7442-93DE-F507A0F3E56C}"/>
              </a:ext>
            </a:extLst>
          </p:cNvPr>
          <p:cNvSpPr/>
          <p:nvPr/>
        </p:nvSpPr>
        <p:spPr>
          <a:xfrm>
            <a:off x="3391382" y="4838218"/>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5-puntige ster 6">
            <a:extLst>
              <a:ext uri="{FF2B5EF4-FFF2-40B4-BE49-F238E27FC236}">
                <a16:creationId xmlns:a16="http://schemas.microsoft.com/office/drawing/2014/main" id="{56B1378D-385F-D34F-9A61-B380D8150043}"/>
              </a:ext>
            </a:extLst>
          </p:cNvPr>
          <p:cNvSpPr/>
          <p:nvPr/>
        </p:nvSpPr>
        <p:spPr>
          <a:xfrm>
            <a:off x="3391382" y="5121522"/>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5-puntige ster 7">
            <a:extLst>
              <a:ext uri="{FF2B5EF4-FFF2-40B4-BE49-F238E27FC236}">
                <a16:creationId xmlns:a16="http://schemas.microsoft.com/office/drawing/2014/main" id="{FBFEF3B4-44E2-6241-9E3B-2724D73C6057}"/>
              </a:ext>
            </a:extLst>
          </p:cNvPr>
          <p:cNvSpPr/>
          <p:nvPr/>
        </p:nvSpPr>
        <p:spPr>
          <a:xfrm>
            <a:off x="3800354" y="5130345"/>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5-puntige ster 8">
            <a:extLst>
              <a:ext uri="{FF2B5EF4-FFF2-40B4-BE49-F238E27FC236}">
                <a16:creationId xmlns:a16="http://schemas.microsoft.com/office/drawing/2014/main" id="{A7106026-335D-8643-96F6-BF47EE081F7A}"/>
              </a:ext>
            </a:extLst>
          </p:cNvPr>
          <p:cNvSpPr/>
          <p:nvPr/>
        </p:nvSpPr>
        <p:spPr>
          <a:xfrm>
            <a:off x="3803058" y="4849791"/>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5-puntige ster 9">
            <a:extLst>
              <a:ext uri="{FF2B5EF4-FFF2-40B4-BE49-F238E27FC236}">
                <a16:creationId xmlns:a16="http://schemas.microsoft.com/office/drawing/2014/main" id="{7BCB090A-91EA-C647-8176-6C66CD82F4AB}"/>
              </a:ext>
            </a:extLst>
          </p:cNvPr>
          <p:cNvSpPr/>
          <p:nvPr/>
        </p:nvSpPr>
        <p:spPr>
          <a:xfrm>
            <a:off x="4697391" y="5125104"/>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5-puntige ster 10">
            <a:extLst>
              <a:ext uri="{FF2B5EF4-FFF2-40B4-BE49-F238E27FC236}">
                <a16:creationId xmlns:a16="http://schemas.microsoft.com/office/drawing/2014/main" id="{FB11359A-C6BF-1F46-8447-8D5B8453A4C9}"/>
              </a:ext>
            </a:extLst>
          </p:cNvPr>
          <p:cNvSpPr/>
          <p:nvPr/>
        </p:nvSpPr>
        <p:spPr>
          <a:xfrm>
            <a:off x="4697392" y="4836288"/>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5-puntige ster 11">
            <a:extLst>
              <a:ext uri="{FF2B5EF4-FFF2-40B4-BE49-F238E27FC236}">
                <a16:creationId xmlns:a16="http://schemas.microsoft.com/office/drawing/2014/main" id="{79E049F7-7AD0-2448-8359-674153D36830}"/>
              </a:ext>
            </a:extLst>
          </p:cNvPr>
          <p:cNvSpPr/>
          <p:nvPr/>
        </p:nvSpPr>
        <p:spPr>
          <a:xfrm>
            <a:off x="5184562" y="4849792"/>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5-puntige ster 12">
            <a:extLst>
              <a:ext uri="{FF2B5EF4-FFF2-40B4-BE49-F238E27FC236}">
                <a16:creationId xmlns:a16="http://schemas.microsoft.com/office/drawing/2014/main" id="{9FED6CAC-EA70-684D-9A87-2D7E44B5A859}"/>
              </a:ext>
            </a:extLst>
          </p:cNvPr>
          <p:cNvSpPr/>
          <p:nvPr/>
        </p:nvSpPr>
        <p:spPr>
          <a:xfrm>
            <a:off x="5184561" y="5122629"/>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5-puntige ster 13">
            <a:extLst>
              <a:ext uri="{FF2B5EF4-FFF2-40B4-BE49-F238E27FC236}">
                <a16:creationId xmlns:a16="http://schemas.microsoft.com/office/drawing/2014/main" id="{01C75A7B-DFB5-A64F-959E-B488B86CABB1}"/>
              </a:ext>
            </a:extLst>
          </p:cNvPr>
          <p:cNvSpPr/>
          <p:nvPr/>
        </p:nvSpPr>
        <p:spPr>
          <a:xfrm>
            <a:off x="3391382" y="5404826"/>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5-puntige ster 14">
            <a:extLst>
              <a:ext uri="{FF2B5EF4-FFF2-40B4-BE49-F238E27FC236}">
                <a16:creationId xmlns:a16="http://schemas.microsoft.com/office/drawing/2014/main" id="{4127A9E0-C8A9-2347-85E9-E1F8CBDCD112}"/>
              </a:ext>
            </a:extLst>
          </p:cNvPr>
          <p:cNvSpPr/>
          <p:nvPr/>
        </p:nvSpPr>
        <p:spPr>
          <a:xfrm>
            <a:off x="3802283" y="5393803"/>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5-puntige ster 15">
            <a:extLst>
              <a:ext uri="{FF2B5EF4-FFF2-40B4-BE49-F238E27FC236}">
                <a16:creationId xmlns:a16="http://schemas.microsoft.com/office/drawing/2014/main" id="{9C258EA4-D4DE-6A4D-8C31-980D0EB99D3E}"/>
              </a:ext>
            </a:extLst>
          </p:cNvPr>
          <p:cNvSpPr/>
          <p:nvPr/>
        </p:nvSpPr>
        <p:spPr>
          <a:xfrm>
            <a:off x="4701249" y="5419708"/>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5-puntige ster 16">
            <a:extLst>
              <a:ext uri="{FF2B5EF4-FFF2-40B4-BE49-F238E27FC236}">
                <a16:creationId xmlns:a16="http://schemas.microsoft.com/office/drawing/2014/main" id="{D15E7F34-F99A-C84D-B898-503F3202A009}"/>
              </a:ext>
            </a:extLst>
          </p:cNvPr>
          <p:cNvSpPr/>
          <p:nvPr/>
        </p:nvSpPr>
        <p:spPr>
          <a:xfrm>
            <a:off x="5184561" y="5416402"/>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5-puntige ster 17">
            <a:extLst>
              <a:ext uri="{FF2B5EF4-FFF2-40B4-BE49-F238E27FC236}">
                <a16:creationId xmlns:a16="http://schemas.microsoft.com/office/drawing/2014/main" id="{4A181743-8E91-4D47-B421-D2C50AF984EF}"/>
              </a:ext>
            </a:extLst>
          </p:cNvPr>
          <p:cNvSpPr/>
          <p:nvPr/>
        </p:nvSpPr>
        <p:spPr>
          <a:xfrm>
            <a:off x="3800354" y="5674357"/>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5-puntige ster 18">
            <a:extLst>
              <a:ext uri="{FF2B5EF4-FFF2-40B4-BE49-F238E27FC236}">
                <a16:creationId xmlns:a16="http://schemas.microsoft.com/office/drawing/2014/main" id="{4A4C0930-ADC3-2D43-8C75-3D708B435055}"/>
              </a:ext>
            </a:extLst>
          </p:cNvPr>
          <p:cNvSpPr/>
          <p:nvPr/>
        </p:nvSpPr>
        <p:spPr>
          <a:xfrm>
            <a:off x="3414532" y="5651202"/>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5-puntige ster 19">
            <a:extLst>
              <a:ext uri="{FF2B5EF4-FFF2-40B4-BE49-F238E27FC236}">
                <a16:creationId xmlns:a16="http://schemas.microsoft.com/office/drawing/2014/main" id="{816FA79E-5AF6-474C-B55C-ED090BC3570D}"/>
              </a:ext>
            </a:extLst>
          </p:cNvPr>
          <p:cNvSpPr/>
          <p:nvPr/>
        </p:nvSpPr>
        <p:spPr>
          <a:xfrm>
            <a:off x="4697391" y="5658092"/>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5-puntige ster 20">
            <a:extLst>
              <a:ext uri="{FF2B5EF4-FFF2-40B4-BE49-F238E27FC236}">
                <a16:creationId xmlns:a16="http://schemas.microsoft.com/office/drawing/2014/main" id="{78B12BD3-B449-6742-99F1-D5C494A8F7F0}"/>
              </a:ext>
            </a:extLst>
          </p:cNvPr>
          <p:cNvSpPr/>
          <p:nvPr/>
        </p:nvSpPr>
        <p:spPr>
          <a:xfrm>
            <a:off x="5184561" y="5674357"/>
            <a:ext cx="208345" cy="185195"/>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82399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9EF64663-6727-5C44-8DBF-8B32A30ABFB5}"/>
              </a:ext>
            </a:extLst>
          </p:cNvPr>
          <p:cNvPicPr>
            <a:picLocks noChangeAspect="1"/>
          </p:cNvPicPr>
          <p:nvPr/>
        </p:nvPicPr>
        <p:blipFill>
          <a:blip r:embed="rId3"/>
          <a:stretch>
            <a:fillRect/>
          </a:stretch>
        </p:blipFill>
        <p:spPr>
          <a:xfrm>
            <a:off x="747821" y="311598"/>
            <a:ext cx="4132421" cy="2915235"/>
          </a:xfrm>
          <a:prstGeom prst="rect">
            <a:avLst/>
          </a:prstGeom>
        </p:spPr>
      </p:pic>
      <p:pic>
        <p:nvPicPr>
          <p:cNvPr id="4" name="Afbeelding 3">
            <a:extLst>
              <a:ext uri="{FF2B5EF4-FFF2-40B4-BE49-F238E27FC236}">
                <a16:creationId xmlns:a16="http://schemas.microsoft.com/office/drawing/2014/main" id="{FE61F2D5-20E4-9146-A688-2E9AA9B7C54A}"/>
              </a:ext>
            </a:extLst>
          </p:cNvPr>
          <p:cNvPicPr>
            <a:picLocks noChangeAspect="1"/>
          </p:cNvPicPr>
          <p:nvPr/>
        </p:nvPicPr>
        <p:blipFill>
          <a:blip r:embed="rId4"/>
          <a:stretch>
            <a:fillRect/>
          </a:stretch>
        </p:blipFill>
        <p:spPr>
          <a:xfrm>
            <a:off x="747821" y="3420317"/>
            <a:ext cx="4132421" cy="3095327"/>
          </a:xfrm>
          <a:prstGeom prst="rect">
            <a:avLst/>
          </a:prstGeom>
        </p:spPr>
      </p:pic>
      <p:pic>
        <p:nvPicPr>
          <p:cNvPr id="5" name="Afbeelding 4">
            <a:extLst>
              <a:ext uri="{FF2B5EF4-FFF2-40B4-BE49-F238E27FC236}">
                <a16:creationId xmlns:a16="http://schemas.microsoft.com/office/drawing/2014/main" id="{F341D525-C37F-BF43-96ED-D89A595AE3B5}"/>
              </a:ext>
            </a:extLst>
          </p:cNvPr>
          <p:cNvPicPr>
            <a:picLocks noChangeAspect="1"/>
          </p:cNvPicPr>
          <p:nvPr/>
        </p:nvPicPr>
        <p:blipFill>
          <a:blip r:embed="rId5"/>
          <a:stretch>
            <a:fillRect/>
          </a:stretch>
        </p:blipFill>
        <p:spPr>
          <a:xfrm>
            <a:off x="5123780" y="2003211"/>
            <a:ext cx="3749880" cy="2834212"/>
          </a:xfrm>
          <a:prstGeom prst="rect">
            <a:avLst/>
          </a:prstGeom>
        </p:spPr>
      </p:pic>
    </p:spTree>
    <p:extLst>
      <p:ext uri="{BB962C8B-B14F-4D97-AF65-F5344CB8AC3E}">
        <p14:creationId xmlns:p14="http://schemas.microsoft.com/office/powerpoint/2010/main" val="3858311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24E45B73-AAE0-B645-ABD7-2E7D2067F1BA}"/>
              </a:ext>
            </a:extLst>
          </p:cNvPr>
          <p:cNvPicPr>
            <a:picLocks noChangeAspect="1"/>
          </p:cNvPicPr>
          <p:nvPr/>
        </p:nvPicPr>
        <p:blipFill>
          <a:blip r:embed="rId3"/>
          <a:stretch>
            <a:fillRect/>
          </a:stretch>
        </p:blipFill>
        <p:spPr>
          <a:xfrm>
            <a:off x="787079" y="668443"/>
            <a:ext cx="5000263" cy="2862104"/>
          </a:xfrm>
          <a:prstGeom prst="rect">
            <a:avLst/>
          </a:prstGeom>
        </p:spPr>
      </p:pic>
      <p:pic>
        <p:nvPicPr>
          <p:cNvPr id="5" name="Afbeelding 4">
            <a:extLst>
              <a:ext uri="{FF2B5EF4-FFF2-40B4-BE49-F238E27FC236}">
                <a16:creationId xmlns:a16="http://schemas.microsoft.com/office/drawing/2014/main" id="{C15A0386-1A72-014D-9D59-9CC5CFA50708}"/>
              </a:ext>
            </a:extLst>
          </p:cNvPr>
          <p:cNvPicPr>
            <a:picLocks noChangeAspect="1"/>
          </p:cNvPicPr>
          <p:nvPr/>
        </p:nvPicPr>
        <p:blipFill>
          <a:blip r:embed="rId4"/>
          <a:stretch>
            <a:fillRect/>
          </a:stretch>
        </p:blipFill>
        <p:spPr>
          <a:xfrm>
            <a:off x="9666712" y="4238250"/>
            <a:ext cx="2054506" cy="2054506"/>
          </a:xfrm>
          <a:prstGeom prst="rect">
            <a:avLst/>
          </a:prstGeom>
        </p:spPr>
      </p:pic>
      <p:pic>
        <p:nvPicPr>
          <p:cNvPr id="6" name="Afbeelding 5">
            <a:extLst>
              <a:ext uri="{FF2B5EF4-FFF2-40B4-BE49-F238E27FC236}">
                <a16:creationId xmlns:a16="http://schemas.microsoft.com/office/drawing/2014/main" id="{33DE98BB-E615-0E44-B582-DD1B14D4A415}"/>
              </a:ext>
            </a:extLst>
          </p:cNvPr>
          <p:cNvPicPr>
            <a:picLocks noChangeAspect="1"/>
          </p:cNvPicPr>
          <p:nvPr/>
        </p:nvPicPr>
        <p:blipFill>
          <a:blip r:embed="rId5"/>
          <a:stretch>
            <a:fillRect/>
          </a:stretch>
        </p:blipFill>
        <p:spPr>
          <a:xfrm>
            <a:off x="787079" y="3791723"/>
            <a:ext cx="3753896" cy="2501033"/>
          </a:xfrm>
          <a:prstGeom prst="rect">
            <a:avLst/>
          </a:prstGeom>
        </p:spPr>
      </p:pic>
    </p:spTree>
    <p:extLst>
      <p:ext uri="{BB962C8B-B14F-4D97-AF65-F5344CB8AC3E}">
        <p14:creationId xmlns:p14="http://schemas.microsoft.com/office/powerpoint/2010/main" val="6822453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outtype">
  <a:themeElements>
    <a:clrScheme name="Hout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out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out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Sliert">
  <a:themeElements>
    <a:clrScheme name="Sliert">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Sliert">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ert">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23405</TotalTime>
  <Words>553</Words>
  <Application>Microsoft Macintosh PowerPoint</Application>
  <PresentationFormat>Breedbeeld</PresentationFormat>
  <Paragraphs>104</Paragraphs>
  <Slides>14</Slides>
  <Notes>5</Notes>
  <HiddenSlides>0</HiddenSlides>
  <MMClips>0</MMClips>
  <ScaleCrop>false</ScaleCrop>
  <HeadingPairs>
    <vt:vector size="6" baseType="variant">
      <vt:variant>
        <vt:lpstr>Gebruikte lettertypen</vt:lpstr>
      </vt:variant>
      <vt:variant>
        <vt:i4>9</vt:i4>
      </vt:variant>
      <vt:variant>
        <vt:lpstr>Thema</vt:lpstr>
      </vt:variant>
      <vt:variant>
        <vt:i4>2</vt:i4>
      </vt:variant>
      <vt:variant>
        <vt:lpstr>Diatitels</vt:lpstr>
      </vt:variant>
      <vt:variant>
        <vt:i4>14</vt:i4>
      </vt:variant>
    </vt:vector>
  </HeadingPairs>
  <TitlesOfParts>
    <vt:vector size="25" baseType="lpstr">
      <vt:lpstr>Arial</vt:lpstr>
      <vt:lpstr>Calibri</vt:lpstr>
      <vt:lpstr>Century Gothic</vt:lpstr>
      <vt:lpstr>Rockwell</vt:lpstr>
      <vt:lpstr>Rockwell Condensed</vt:lpstr>
      <vt:lpstr>Rockwell Extra Bold</vt:lpstr>
      <vt:lpstr>Times New Roman</vt:lpstr>
      <vt:lpstr>Wingdings</vt:lpstr>
      <vt:lpstr>Wingdings 3</vt:lpstr>
      <vt:lpstr>Houttype</vt:lpstr>
      <vt:lpstr>Sliert</vt:lpstr>
      <vt:lpstr>Week 9 - thursday</vt:lpstr>
      <vt:lpstr>PowerPoint-presentatie</vt:lpstr>
      <vt:lpstr>Wijze van beoordelen A2: Minimaal 80% van gevraagde inhoud voltooid? Elk onderdeel voldoende? Dan: cijferbepaling:</vt:lpstr>
      <vt:lpstr>PowerPoint-presentatie</vt:lpstr>
      <vt:lpstr>PowerPoint-presentatie</vt:lpstr>
      <vt:lpstr>PowerPoint-presentatie</vt:lpstr>
      <vt:lpstr>PowerPoint-presentatie</vt:lpstr>
      <vt:lpstr>PowerPoint-presentatie</vt:lpstr>
      <vt:lpstr>PowerPoint-presentatie</vt:lpstr>
      <vt:lpstr>PowerPoint-presentatie</vt:lpstr>
      <vt:lpstr>Examen – Den bosch</vt:lpstr>
      <vt:lpstr>Examen - tilburg</vt:lpstr>
      <vt:lpstr>Verdere Ondersteuning</vt:lpstr>
      <vt:lpstr>enquete</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2 - Thursday</dc:title>
  <dc:creator>nathalie keunen</dc:creator>
  <cp:lastModifiedBy>nathalie keunen</cp:lastModifiedBy>
  <cp:revision>87</cp:revision>
  <dcterms:created xsi:type="dcterms:W3CDTF">2020-09-03T05:43:53Z</dcterms:created>
  <dcterms:modified xsi:type="dcterms:W3CDTF">2020-10-29T12:37:31Z</dcterms:modified>
</cp:coreProperties>
</file>