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7" r:id="rId1"/>
  </p:sldMasterIdLst>
  <p:notesMasterIdLst>
    <p:notesMasterId r:id="rId7"/>
  </p:notesMasterIdLst>
  <p:sldIdLst>
    <p:sldId id="257" r:id="rId2"/>
    <p:sldId id="258" r:id="rId3"/>
    <p:sldId id="260" r:id="rId4"/>
    <p:sldId id="259" r:id="rId5"/>
    <p:sldId id="261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41"/>
    <p:restoredTop sz="86991"/>
  </p:normalViewPr>
  <p:slideViewPr>
    <p:cSldViewPr snapToGrid="0" snapToObjects="1">
      <p:cViewPr varScale="1">
        <p:scale>
          <a:sx n="95" d="100"/>
          <a:sy n="95" d="100"/>
        </p:scale>
        <p:origin x="10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04CD1-39DE-DA4B-B27F-56C99EB50754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9747C-FEFB-B947-BCBE-3791E5E12C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8880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9747C-FEFB-B947-BCBE-3791E5E12C6B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1164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2&amp;3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9747C-FEFB-B947-BCBE-3791E5E12C6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844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4&amp;5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9747C-FEFB-B947-BCBE-3791E5E12C6B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4912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6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9747C-FEFB-B947-BCBE-3791E5E12C6B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5340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7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9747C-FEFB-B947-BCBE-3791E5E12C6B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237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85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6055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9192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0622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476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6161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8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928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1734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1412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5668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3B678-B108-BA44-9935-8D6676B4216E}" type="datetimeFigureOut">
              <a:rPr lang="nl-NL" smtClean="0"/>
              <a:t>25-10-2020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AD4AB-70AF-AC42-AC8A-ACAA47BEB53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98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1BF24F8-29B3-D441-A8FA-534668FBA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28" y="1039480"/>
            <a:ext cx="406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36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458B165-2B80-AB45-8695-B95CEE276B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23" t="27255" r="9680" b="20435"/>
          <a:stretch/>
        </p:blipFill>
        <p:spPr>
          <a:xfrm>
            <a:off x="268941" y="1576294"/>
            <a:ext cx="7167284" cy="358737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B38EBB-F154-E44B-9C60-EEEF2807A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030" y="4709458"/>
            <a:ext cx="3305448" cy="214854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73E8D04-AB27-5F49-92B1-A2115A5D0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357" y="2396863"/>
            <a:ext cx="3305448" cy="214854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DDCA276-DA60-EF41-957B-0EC73C52E8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0895" y="-196102"/>
            <a:ext cx="3384176" cy="219971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588C178-3C39-B047-A6EF-D9EA6605C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4162" y="4545404"/>
            <a:ext cx="3557838" cy="231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2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B12C695-BBA9-C144-A5F7-BEDA2ED25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43" y="-195943"/>
            <a:ext cx="6858000" cy="6858000"/>
          </a:xfrm>
          <a:prstGeom prst="rect">
            <a:avLst/>
          </a:prstGeom>
        </p:spPr>
      </p:pic>
      <p:sp>
        <p:nvSpPr>
          <p:cNvPr id="6" name="5-puntige ster 5">
            <a:extLst>
              <a:ext uri="{FF2B5EF4-FFF2-40B4-BE49-F238E27FC236}">
                <a16:creationId xmlns:a16="http://schemas.microsoft.com/office/drawing/2014/main" id="{D4EF013D-0C1A-7442-93DE-F507A0F3E56C}"/>
              </a:ext>
            </a:extLst>
          </p:cNvPr>
          <p:cNvSpPr/>
          <p:nvPr/>
        </p:nvSpPr>
        <p:spPr>
          <a:xfrm>
            <a:off x="3391382" y="4838218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5-puntige ster 6">
            <a:extLst>
              <a:ext uri="{FF2B5EF4-FFF2-40B4-BE49-F238E27FC236}">
                <a16:creationId xmlns:a16="http://schemas.microsoft.com/office/drawing/2014/main" id="{56B1378D-385F-D34F-9A61-B380D8150043}"/>
              </a:ext>
            </a:extLst>
          </p:cNvPr>
          <p:cNvSpPr/>
          <p:nvPr/>
        </p:nvSpPr>
        <p:spPr>
          <a:xfrm>
            <a:off x="3391382" y="5121522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5-puntige ster 7">
            <a:extLst>
              <a:ext uri="{FF2B5EF4-FFF2-40B4-BE49-F238E27FC236}">
                <a16:creationId xmlns:a16="http://schemas.microsoft.com/office/drawing/2014/main" id="{FBFEF3B4-44E2-6241-9E3B-2724D73C6057}"/>
              </a:ext>
            </a:extLst>
          </p:cNvPr>
          <p:cNvSpPr/>
          <p:nvPr/>
        </p:nvSpPr>
        <p:spPr>
          <a:xfrm>
            <a:off x="3800354" y="5130345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5-puntige ster 8">
            <a:extLst>
              <a:ext uri="{FF2B5EF4-FFF2-40B4-BE49-F238E27FC236}">
                <a16:creationId xmlns:a16="http://schemas.microsoft.com/office/drawing/2014/main" id="{A7106026-335D-8643-96F6-BF47EE081F7A}"/>
              </a:ext>
            </a:extLst>
          </p:cNvPr>
          <p:cNvSpPr/>
          <p:nvPr/>
        </p:nvSpPr>
        <p:spPr>
          <a:xfrm>
            <a:off x="3803058" y="4849791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5-puntige ster 9">
            <a:extLst>
              <a:ext uri="{FF2B5EF4-FFF2-40B4-BE49-F238E27FC236}">
                <a16:creationId xmlns:a16="http://schemas.microsoft.com/office/drawing/2014/main" id="{7BCB090A-91EA-C647-8176-6C66CD82F4AB}"/>
              </a:ext>
            </a:extLst>
          </p:cNvPr>
          <p:cNvSpPr/>
          <p:nvPr/>
        </p:nvSpPr>
        <p:spPr>
          <a:xfrm>
            <a:off x="4697391" y="5125104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5-puntige ster 10">
            <a:extLst>
              <a:ext uri="{FF2B5EF4-FFF2-40B4-BE49-F238E27FC236}">
                <a16:creationId xmlns:a16="http://schemas.microsoft.com/office/drawing/2014/main" id="{FB11359A-C6BF-1F46-8447-8D5B8453A4C9}"/>
              </a:ext>
            </a:extLst>
          </p:cNvPr>
          <p:cNvSpPr/>
          <p:nvPr/>
        </p:nvSpPr>
        <p:spPr>
          <a:xfrm>
            <a:off x="4697392" y="4836288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5-puntige ster 11">
            <a:extLst>
              <a:ext uri="{FF2B5EF4-FFF2-40B4-BE49-F238E27FC236}">
                <a16:creationId xmlns:a16="http://schemas.microsoft.com/office/drawing/2014/main" id="{79E049F7-7AD0-2448-8359-674153D36830}"/>
              </a:ext>
            </a:extLst>
          </p:cNvPr>
          <p:cNvSpPr/>
          <p:nvPr/>
        </p:nvSpPr>
        <p:spPr>
          <a:xfrm>
            <a:off x="5184562" y="4849792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5-puntige ster 12">
            <a:extLst>
              <a:ext uri="{FF2B5EF4-FFF2-40B4-BE49-F238E27FC236}">
                <a16:creationId xmlns:a16="http://schemas.microsoft.com/office/drawing/2014/main" id="{9FED6CAC-EA70-684D-9A87-2D7E44B5A859}"/>
              </a:ext>
            </a:extLst>
          </p:cNvPr>
          <p:cNvSpPr/>
          <p:nvPr/>
        </p:nvSpPr>
        <p:spPr>
          <a:xfrm>
            <a:off x="5184561" y="5122629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5-puntige ster 13">
            <a:extLst>
              <a:ext uri="{FF2B5EF4-FFF2-40B4-BE49-F238E27FC236}">
                <a16:creationId xmlns:a16="http://schemas.microsoft.com/office/drawing/2014/main" id="{01C75A7B-DFB5-A64F-959E-B488B86CABB1}"/>
              </a:ext>
            </a:extLst>
          </p:cNvPr>
          <p:cNvSpPr/>
          <p:nvPr/>
        </p:nvSpPr>
        <p:spPr>
          <a:xfrm>
            <a:off x="3391382" y="5404826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5-puntige ster 14">
            <a:extLst>
              <a:ext uri="{FF2B5EF4-FFF2-40B4-BE49-F238E27FC236}">
                <a16:creationId xmlns:a16="http://schemas.microsoft.com/office/drawing/2014/main" id="{4127A9E0-C8A9-2347-85E9-E1F8CBDCD112}"/>
              </a:ext>
            </a:extLst>
          </p:cNvPr>
          <p:cNvSpPr/>
          <p:nvPr/>
        </p:nvSpPr>
        <p:spPr>
          <a:xfrm>
            <a:off x="3802283" y="5393803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5-puntige ster 15">
            <a:extLst>
              <a:ext uri="{FF2B5EF4-FFF2-40B4-BE49-F238E27FC236}">
                <a16:creationId xmlns:a16="http://schemas.microsoft.com/office/drawing/2014/main" id="{9C258EA4-D4DE-6A4D-8C31-980D0EB99D3E}"/>
              </a:ext>
            </a:extLst>
          </p:cNvPr>
          <p:cNvSpPr/>
          <p:nvPr/>
        </p:nvSpPr>
        <p:spPr>
          <a:xfrm>
            <a:off x="4701249" y="5419708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5-puntige ster 16">
            <a:extLst>
              <a:ext uri="{FF2B5EF4-FFF2-40B4-BE49-F238E27FC236}">
                <a16:creationId xmlns:a16="http://schemas.microsoft.com/office/drawing/2014/main" id="{D15E7F34-F99A-C84D-B898-503F3202A009}"/>
              </a:ext>
            </a:extLst>
          </p:cNvPr>
          <p:cNvSpPr/>
          <p:nvPr/>
        </p:nvSpPr>
        <p:spPr>
          <a:xfrm>
            <a:off x="5184561" y="5416402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5-puntige ster 17">
            <a:extLst>
              <a:ext uri="{FF2B5EF4-FFF2-40B4-BE49-F238E27FC236}">
                <a16:creationId xmlns:a16="http://schemas.microsoft.com/office/drawing/2014/main" id="{4A181743-8E91-4D47-B421-D2C50AF984EF}"/>
              </a:ext>
            </a:extLst>
          </p:cNvPr>
          <p:cNvSpPr/>
          <p:nvPr/>
        </p:nvSpPr>
        <p:spPr>
          <a:xfrm>
            <a:off x="3800354" y="5674357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5-puntige ster 18">
            <a:extLst>
              <a:ext uri="{FF2B5EF4-FFF2-40B4-BE49-F238E27FC236}">
                <a16:creationId xmlns:a16="http://schemas.microsoft.com/office/drawing/2014/main" id="{4A4C0930-ADC3-2D43-8C75-3D708B435055}"/>
              </a:ext>
            </a:extLst>
          </p:cNvPr>
          <p:cNvSpPr/>
          <p:nvPr/>
        </p:nvSpPr>
        <p:spPr>
          <a:xfrm>
            <a:off x="3414532" y="5651202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5-puntige ster 19">
            <a:extLst>
              <a:ext uri="{FF2B5EF4-FFF2-40B4-BE49-F238E27FC236}">
                <a16:creationId xmlns:a16="http://schemas.microsoft.com/office/drawing/2014/main" id="{816FA79E-5AF6-474C-B55C-ED090BC3570D}"/>
              </a:ext>
            </a:extLst>
          </p:cNvPr>
          <p:cNvSpPr/>
          <p:nvPr/>
        </p:nvSpPr>
        <p:spPr>
          <a:xfrm>
            <a:off x="4697391" y="5658092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5-puntige ster 20">
            <a:extLst>
              <a:ext uri="{FF2B5EF4-FFF2-40B4-BE49-F238E27FC236}">
                <a16:creationId xmlns:a16="http://schemas.microsoft.com/office/drawing/2014/main" id="{78B12BD3-B449-6742-99F1-D5C494A8F7F0}"/>
              </a:ext>
            </a:extLst>
          </p:cNvPr>
          <p:cNvSpPr/>
          <p:nvPr/>
        </p:nvSpPr>
        <p:spPr>
          <a:xfrm>
            <a:off x="5184561" y="5674357"/>
            <a:ext cx="208345" cy="18519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2533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EF64663-6727-5C44-8DBF-8B32A30AB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822" y="534020"/>
            <a:ext cx="4132421" cy="291523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E61F2D5-20E4-9146-A688-2E9AA9B7C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821" y="3449255"/>
            <a:ext cx="4132421" cy="309532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341D525-C37F-BF43-96ED-D89A595AE3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2126" y="2003211"/>
            <a:ext cx="3749880" cy="283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06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4E45B73-AAE0-B645-ABD7-2E7D2067F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79" y="310097"/>
            <a:ext cx="5000263" cy="286210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15A0386-1A72-014D-9D59-9CC5CFA50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0787" y="3618728"/>
            <a:ext cx="2054506" cy="205450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3DE98BB-E615-0E44-B582-DD1B14D4A4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079" y="3172201"/>
            <a:ext cx="3753896" cy="250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93873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{77415F85-1074-284C-9930-5E1A4B12610A}tf16401369</Template>
  <TotalTime>42</TotalTime>
  <Words>10</Words>
  <Application>Microsoft Macintosh PowerPoint</Application>
  <PresentationFormat>Breedbeeld</PresentationFormat>
  <Paragraphs>10</Paragraphs>
  <Slides>5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Calibri</vt:lpstr>
      <vt:lpstr>Calibri Light</vt:lpstr>
      <vt:lpstr>Rockwell</vt:lpstr>
      <vt:lpstr>Wingdings</vt:lpstr>
      <vt:lpstr>Atlas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internship</dc:title>
  <dc:creator>nathalie keunen</dc:creator>
  <cp:lastModifiedBy>nathalie keunen</cp:lastModifiedBy>
  <cp:revision>5</cp:revision>
  <dcterms:created xsi:type="dcterms:W3CDTF">2020-10-25T12:44:19Z</dcterms:created>
  <dcterms:modified xsi:type="dcterms:W3CDTF">2020-10-25T13:26:47Z</dcterms:modified>
</cp:coreProperties>
</file>