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257" r:id="rId3"/>
    <p:sldId id="282" r:id="rId4"/>
    <p:sldId id="258" r:id="rId5"/>
    <p:sldId id="259" r:id="rId6"/>
    <p:sldId id="284" r:id="rId7"/>
    <p:sldId id="260" r:id="rId8"/>
    <p:sldId id="285" r:id="rId9"/>
    <p:sldId id="286" r:id="rId10"/>
    <p:sldId id="262" r:id="rId11"/>
    <p:sldId id="263" r:id="rId12"/>
    <p:sldId id="287" r:id="rId13"/>
    <p:sldId id="264" r:id="rId14"/>
    <p:sldId id="265" r:id="rId15"/>
    <p:sldId id="288" r:id="rId16"/>
    <p:sldId id="266" r:id="rId17"/>
    <p:sldId id="289" r:id="rId18"/>
    <p:sldId id="290" r:id="rId19"/>
    <p:sldId id="268" r:id="rId20"/>
    <p:sldId id="291" r:id="rId21"/>
    <p:sldId id="292" r:id="rId22"/>
    <p:sldId id="283" r:id="rId23"/>
    <p:sldId id="270" r:id="rId24"/>
    <p:sldId id="293" r:id="rId25"/>
    <p:sldId id="294" r:id="rId26"/>
    <p:sldId id="272" r:id="rId27"/>
    <p:sldId id="273" r:id="rId28"/>
    <p:sldId id="295" r:id="rId29"/>
    <p:sldId id="274" r:id="rId30"/>
    <p:sldId id="275" r:id="rId31"/>
    <p:sldId id="296" r:id="rId32"/>
    <p:sldId id="276" r:id="rId33"/>
    <p:sldId id="297" r:id="rId34"/>
    <p:sldId id="298" r:id="rId35"/>
    <p:sldId id="278" r:id="rId36"/>
    <p:sldId id="279" r:id="rId37"/>
    <p:sldId id="299" r:id="rId38"/>
    <p:sldId id="280" r:id="rId39"/>
    <p:sldId id="281" r:id="rId40"/>
    <p:sldId id="300" r:id="rId41"/>
  </p:sldIdLst>
  <p:sldSz cx="9144000" cy="5143500" type="screen16x9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082430-92D0-4402-8BD0-A615FEAD021A}" v="90" dt="2020-10-23T14:50:22.5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800" y="5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48" Type="http://schemas.microsoft.com/office/2015/10/relationships/revisionInfo" Target="revisionInfo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griet Evers" userId="8301a3a9-e662-432d-bff2-0eebfd6c1b1d" providerId="ADAL" clId="{CE082430-92D0-4402-8BD0-A615FEAD021A}"/>
    <pc:docChg chg="undo custSel mod addSld delSld modSld modMainMaster">
      <pc:chgData name="Margriet Evers" userId="8301a3a9-e662-432d-bff2-0eebfd6c1b1d" providerId="ADAL" clId="{CE082430-92D0-4402-8BD0-A615FEAD021A}" dt="2020-10-23T14:50:22.558" v="665"/>
      <pc:docMkLst>
        <pc:docMk/>
      </pc:docMkLst>
      <pc:sldChg chg="addSp delSp modSp mod setBg modClrScheme chgLayout">
        <pc:chgData name="Margriet Evers" userId="8301a3a9-e662-432d-bff2-0eebfd6c1b1d" providerId="ADAL" clId="{CE082430-92D0-4402-8BD0-A615FEAD021A}" dt="2020-10-23T14:24:43.024" v="92"/>
        <pc:sldMkLst>
          <pc:docMk/>
          <pc:sldMk cId="0" sldId="256"/>
        </pc:sldMkLst>
        <pc:spChg chg="mod ord">
          <ac:chgData name="Margriet Evers" userId="8301a3a9-e662-432d-bff2-0eebfd6c1b1d" providerId="ADAL" clId="{CE082430-92D0-4402-8BD0-A615FEAD021A}" dt="2020-10-23T14:22:54.668" v="20" actId="20577"/>
          <ac:spMkLst>
            <pc:docMk/>
            <pc:sldMk cId="0" sldId="256"/>
            <ac:spMk id="2" creationId="{00000000-0000-0000-0000-000000000000}"/>
          </ac:spMkLst>
        </pc:spChg>
        <pc:spChg chg="add del mod">
          <ac:chgData name="Margriet Evers" userId="8301a3a9-e662-432d-bff2-0eebfd6c1b1d" providerId="ADAL" clId="{CE082430-92D0-4402-8BD0-A615FEAD021A}" dt="2020-10-23T14:20:17.121" v="6" actId="26606"/>
          <ac:spMkLst>
            <pc:docMk/>
            <pc:sldMk cId="0" sldId="256"/>
            <ac:spMk id="73" creationId="{07E74313-1A54-48EB-9A78-8ECE81D0D14F}"/>
          </ac:spMkLst>
        </pc:spChg>
        <pc:spChg chg="add del mod">
          <ac:chgData name="Margriet Evers" userId="8301a3a9-e662-432d-bff2-0eebfd6c1b1d" providerId="ADAL" clId="{CE082430-92D0-4402-8BD0-A615FEAD021A}" dt="2020-10-23T14:20:17.121" v="6" actId="26606"/>
          <ac:spMkLst>
            <pc:docMk/>
            <pc:sldMk cId="0" sldId="256"/>
            <ac:spMk id="75" creationId="{3464E585-629A-4AAB-A1DE-AAA723C9FBD3}"/>
          </ac:spMkLst>
        </pc:spChg>
        <pc:picChg chg="mod">
          <ac:chgData name="Margriet Evers" userId="8301a3a9-e662-432d-bff2-0eebfd6c1b1d" providerId="ADAL" clId="{CE082430-92D0-4402-8BD0-A615FEAD021A}" dt="2020-10-23T14:20:17.126" v="7" actId="26606"/>
          <ac:picMkLst>
            <pc:docMk/>
            <pc:sldMk cId="0" sldId="256"/>
            <ac:picMk id="11266" creationId="{00000000-0000-0000-0000-000000000000}"/>
          </ac:picMkLst>
        </pc:picChg>
        <pc:picChg chg="mod">
          <ac:chgData name="Margriet Evers" userId="8301a3a9-e662-432d-bff2-0eebfd6c1b1d" providerId="ADAL" clId="{CE082430-92D0-4402-8BD0-A615FEAD021A}" dt="2020-10-23T14:20:17.126" v="7" actId="26606"/>
          <ac:picMkLst>
            <pc:docMk/>
            <pc:sldMk cId="0" sldId="256"/>
            <ac:picMk id="11268" creationId="{00000000-0000-0000-0000-000000000000}"/>
          </ac:picMkLst>
        </pc:picChg>
      </pc:sldChg>
      <pc:sldChg chg="addSp modSp mod setBg modClrScheme modAnim chgLayout">
        <pc:chgData name="Margriet Evers" userId="8301a3a9-e662-432d-bff2-0eebfd6c1b1d" providerId="ADAL" clId="{CE082430-92D0-4402-8BD0-A615FEAD021A}" dt="2020-10-23T14:50:22.558" v="665"/>
        <pc:sldMkLst>
          <pc:docMk/>
          <pc:sldMk cId="0" sldId="257"/>
        </pc:sldMkLst>
        <pc:spChg chg="mod">
          <ac:chgData name="Margriet Evers" userId="8301a3a9-e662-432d-bff2-0eebfd6c1b1d" providerId="ADAL" clId="{CE082430-92D0-4402-8BD0-A615FEAD021A}" dt="2020-10-23T14:50:19.082" v="664" actId="255"/>
          <ac:spMkLst>
            <pc:docMk/>
            <pc:sldMk cId="0" sldId="257"/>
            <ac:spMk id="2" creationId="{00000000-0000-0000-0000-000000000000}"/>
          </ac:spMkLst>
        </pc:spChg>
        <pc:spChg chg="mod ord">
          <ac:chgData name="Margriet Evers" userId="8301a3a9-e662-432d-bff2-0eebfd6c1b1d" providerId="ADAL" clId="{CE082430-92D0-4402-8BD0-A615FEAD021A}" dt="2020-10-23T14:23:21.815" v="45" actId="12"/>
          <ac:spMkLst>
            <pc:docMk/>
            <pc:sldMk cId="0" sldId="257"/>
            <ac:spMk id="3" creationId="{00000000-0000-0000-0000-000000000000}"/>
          </ac:spMkLst>
        </pc:spChg>
        <pc:picChg chg="add mod">
          <ac:chgData name="Margriet Evers" userId="8301a3a9-e662-432d-bff2-0eebfd6c1b1d" providerId="ADAL" clId="{CE082430-92D0-4402-8BD0-A615FEAD021A}" dt="2020-10-23T14:23:11.767" v="41" actId="26606"/>
          <ac:picMkLst>
            <pc:docMk/>
            <pc:sldMk cId="0" sldId="257"/>
            <ac:picMk id="1026" creationId="{79EAF6C0-00D6-4B0E-A242-A89D081D35BB}"/>
          </ac:picMkLst>
        </pc:picChg>
      </pc:sldChg>
      <pc:sldChg chg="modSp setBg">
        <pc:chgData name="Margriet Evers" userId="8301a3a9-e662-432d-bff2-0eebfd6c1b1d" providerId="ADAL" clId="{CE082430-92D0-4402-8BD0-A615FEAD021A}" dt="2020-10-23T14:25:41.900" v="121" actId="255"/>
        <pc:sldMkLst>
          <pc:docMk/>
          <pc:sldMk cId="0" sldId="258"/>
        </pc:sldMkLst>
        <pc:spChg chg="mod">
          <ac:chgData name="Margriet Evers" userId="8301a3a9-e662-432d-bff2-0eebfd6c1b1d" providerId="ADAL" clId="{CE082430-92D0-4402-8BD0-A615FEAD021A}" dt="2020-10-23T14:23:40.660" v="64" actId="20577"/>
          <ac:spMkLst>
            <pc:docMk/>
            <pc:sldMk cId="0" sldId="258"/>
            <ac:spMk id="2" creationId="{00000000-0000-0000-0000-000000000000}"/>
          </ac:spMkLst>
        </pc:spChg>
        <pc:spChg chg="mod">
          <ac:chgData name="Margriet Evers" userId="8301a3a9-e662-432d-bff2-0eebfd6c1b1d" providerId="ADAL" clId="{CE082430-92D0-4402-8BD0-A615FEAD021A}" dt="2020-10-23T14:25:41.900" v="121" actId="255"/>
          <ac:spMkLst>
            <pc:docMk/>
            <pc:sldMk cId="0" sldId="258"/>
            <ac:spMk id="3" creationId="{00000000-0000-0000-0000-000000000000}"/>
          </ac:spMkLst>
        </pc:spChg>
      </pc:sldChg>
      <pc:sldChg chg="modSp setBg">
        <pc:chgData name="Margriet Evers" userId="8301a3a9-e662-432d-bff2-0eebfd6c1b1d" providerId="ADAL" clId="{CE082430-92D0-4402-8BD0-A615FEAD021A}" dt="2020-10-23T14:25:47.039" v="122" actId="255"/>
        <pc:sldMkLst>
          <pc:docMk/>
          <pc:sldMk cId="0" sldId="259"/>
        </pc:sldMkLst>
        <pc:spChg chg="mod">
          <ac:chgData name="Margriet Evers" userId="8301a3a9-e662-432d-bff2-0eebfd6c1b1d" providerId="ADAL" clId="{CE082430-92D0-4402-8BD0-A615FEAD021A}" dt="2020-10-23T14:23:55.004" v="85" actId="20577"/>
          <ac:spMkLst>
            <pc:docMk/>
            <pc:sldMk cId="0" sldId="259"/>
            <ac:spMk id="2" creationId="{00000000-0000-0000-0000-000000000000}"/>
          </ac:spMkLst>
        </pc:spChg>
        <pc:spChg chg="mod">
          <ac:chgData name="Margriet Evers" userId="8301a3a9-e662-432d-bff2-0eebfd6c1b1d" providerId="ADAL" clId="{CE082430-92D0-4402-8BD0-A615FEAD021A}" dt="2020-10-23T14:25:47.039" v="122" actId="255"/>
          <ac:spMkLst>
            <pc:docMk/>
            <pc:sldMk cId="0" sldId="259"/>
            <ac:spMk id="3" creationId="{00000000-0000-0000-0000-000000000000}"/>
          </ac:spMkLst>
        </pc:spChg>
      </pc:sldChg>
      <pc:sldChg chg="modSp setBg">
        <pc:chgData name="Margriet Evers" userId="8301a3a9-e662-432d-bff2-0eebfd6c1b1d" providerId="ADAL" clId="{CE082430-92D0-4402-8BD0-A615FEAD021A}" dt="2020-10-23T14:25:36.422" v="120" actId="255"/>
        <pc:sldMkLst>
          <pc:docMk/>
          <pc:sldMk cId="0" sldId="260"/>
        </pc:sldMkLst>
        <pc:spChg chg="mod">
          <ac:chgData name="Margriet Evers" userId="8301a3a9-e662-432d-bff2-0eebfd6c1b1d" providerId="ADAL" clId="{CE082430-92D0-4402-8BD0-A615FEAD021A}" dt="2020-10-23T14:24:55.318" v="116" actId="20577"/>
          <ac:spMkLst>
            <pc:docMk/>
            <pc:sldMk cId="0" sldId="260"/>
            <ac:spMk id="2" creationId="{00000000-0000-0000-0000-000000000000}"/>
          </ac:spMkLst>
        </pc:spChg>
        <pc:spChg chg="mod">
          <ac:chgData name="Margriet Evers" userId="8301a3a9-e662-432d-bff2-0eebfd6c1b1d" providerId="ADAL" clId="{CE082430-92D0-4402-8BD0-A615FEAD021A}" dt="2020-10-23T14:25:36.422" v="120" actId="255"/>
          <ac:spMkLst>
            <pc:docMk/>
            <pc:sldMk cId="0" sldId="260"/>
            <ac:spMk id="3" creationId="{00000000-0000-0000-0000-000000000000}"/>
          </ac:spMkLst>
        </pc:spChg>
      </pc:sldChg>
      <pc:sldChg chg="del setBg">
        <pc:chgData name="Margriet Evers" userId="8301a3a9-e662-432d-bff2-0eebfd6c1b1d" providerId="ADAL" clId="{CE082430-92D0-4402-8BD0-A615FEAD021A}" dt="2020-10-23T14:25:53.040" v="123" actId="2696"/>
        <pc:sldMkLst>
          <pc:docMk/>
          <pc:sldMk cId="0" sldId="261"/>
        </pc:sldMkLst>
      </pc:sldChg>
      <pc:sldChg chg="modSp setBg">
        <pc:chgData name="Margriet Evers" userId="8301a3a9-e662-432d-bff2-0eebfd6c1b1d" providerId="ADAL" clId="{CE082430-92D0-4402-8BD0-A615FEAD021A}" dt="2020-10-23T14:28:29.713" v="196" actId="255"/>
        <pc:sldMkLst>
          <pc:docMk/>
          <pc:sldMk cId="0" sldId="262"/>
        </pc:sldMkLst>
        <pc:spChg chg="mod">
          <ac:chgData name="Margriet Evers" userId="8301a3a9-e662-432d-bff2-0eebfd6c1b1d" providerId="ADAL" clId="{CE082430-92D0-4402-8BD0-A615FEAD021A}" dt="2020-10-23T14:28:10.872" v="169" actId="20577"/>
          <ac:spMkLst>
            <pc:docMk/>
            <pc:sldMk cId="0" sldId="262"/>
            <ac:spMk id="2" creationId="{00000000-0000-0000-0000-000000000000}"/>
          </ac:spMkLst>
        </pc:spChg>
        <pc:spChg chg="mod">
          <ac:chgData name="Margriet Evers" userId="8301a3a9-e662-432d-bff2-0eebfd6c1b1d" providerId="ADAL" clId="{CE082430-92D0-4402-8BD0-A615FEAD021A}" dt="2020-10-23T14:28:29.713" v="196" actId="255"/>
          <ac:spMkLst>
            <pc:docMk/>
            <pc:sldMk cId="0" sldId="262"/>
            <ac:spMk id="3" creationId="{00000000-0000-0000-0000-000000000000}"/>
          </ac:spMkLst>
        </pc:spChg>
      </pc:sldChg>
      <pc:sldChg chg="modSp setBg">
        <pc:chgData name="Margriet Evers" userId="8301a3a9-e662-432d-bff2-0eebfd6c1b1d" providerId="ADAL" clId="{CE082430-92D0-4402-8BD0-A615FEAD021A}" dt="2020-10-23T14:28:34.655" v="197" actId="255"/>
        <pc:sldMkLst>
          <pc:docMk/>
          <pc:sldMk cId="0" sldId="263"/>
        </pc:sldMkLst>
        <pc:spChg chg="mod">
          <ac:chgData name="Margriet Evers" userId="8301a3a9-e662-432d-bff2-0eebfd6c1b1d" providerId="ADAL" clId="{CE082430-92D0-4402-8BD0-A615FEAD021A}" dt="2020-10-23T14:28:23.559" v="195" actId="20577"/>
          <ac:spMkLst>
            <pc:docMk/>
            <pc:sldMk cId="0" sldId="263"/>
            <ac:spMk id="2" creationId="{00000000-0000-0000-0000-000000000000}"/>
          </ac:spMkLst>
        </pc:spChg>
        <pc:spChg chg="mod">
          <ac:chgData name="Margriet Evers" userId="8301a3a9-e662-432d-bff2-0eebfd6c1b1d" providerId="ADAL" clId="{CE082430-92D0-4402-8BD0-A615FEAD021A}" dt="2020-10-23T14:28:34.655" v="197" actId="255"/>
          <ac:spMkLst>
            <pc:docMk/>
            <pc:sldMk cId="0" sldId="263"/>
            <ac:spMk id="3" creationId="{00000000-0000-0000-0000-000000000000}"/>
          </ac:spMkLst>
        </pc:spChg>
      </pc:sldChg>
      <pc:sldChg chg="modSp setBg">
        <pc:chgData name="Margriet Evers" userId="8301a3a9-e662-432d-bff2-0eebfd6c1b1d" providerId="ADAL" clId="{CE082430-92D0-4402-8BD0-A615FEAD021A}" dt="2020-10-23T14:30:28.963" v="225" actId="20577"/>
        <pc:sldMkLst>
          <pc:docMk/>
          <pc:sldMk cId="0" sldId="264"/>
        </pc:sldMkLst>
        <pc:spChg chg="mod">
          <ac:chgData name="Margriet Evers" userId="8301a3a9-e662-432d-bff2-0eebfd6c1b1d" providerId="ADAL" clId="{CE082430-92D0-4402-8BD0-A615FEAD021A}" dt="2020-10-23T14:30:28.963" v="225" actId="20577"/>
          <ac:spMkLst>
            <pc:docMk/>
            <pc:sldMk cId="0" sldId="264"/>
            <ac:spMk id="2" creationId="{00000000-0000-0000-0000-000000000000}"/>
          </ac:spMkLst>
        </pc:spChg>
      </pc:sldChg>
      <pc:sldChg chg="modSp setBg">
        <pc:chgData name="Margriet Evers" userId="8301a3a9-e662-432d-bff2-0eebfd6c1b1d" providerId="ADAL" clId="{CE082430-92D0-4402-8BD0-A615FEAD021A}" dt="2020-10-23T14:30:42.014" v="247" actId="20577"/>
        <pc:sldMkLst>
          <pc:docMk/>
          <pc:sldMk cId="0" sldId="265"/>
        </pc:sldMkLst>
        <pc:spChg chg="mod">
          <ac:chgData name="Margriet Evers" userId="8301a3a9-e662-432d-bff2-0eebfd6c1b1d" providerId="ADAL" clId="{CE082430-92D0-4402-8BD0-A615FEAD021A}" dt="2020-10-23T14:30:42.014" v="247" actId="20577"/>
          <ac:spMkLst>
            <pc:docMk/>
            <pc:sldMk cId="0" sldId="265"/>
            <ac:spMk id="2" creationId="{00000000-0000-0000-0000-000000000000}"/>
          </ac:spMkLst>
        </pc:spChg>
      </pc:sldChg>
      <pc:sldChg chg="modSp setBg">
        <pc:chgData name="Margriet Evers" userId="8301a3a9-e662-432d-bff2-0eebfd6c1b1d" providerId="ADAL" clId="{CE082430-92D0-4402-8BD0-A615FEAD021A}" dt="2020-10-23T14:33:54.703" v="306" actId="255"/>
        <pc:sldMkLst>
          <pc:docMk/>
          <pc:sldMk cId="0" sldId="266"/>
        </pc:sldMkLst>
        <pc:spChg chg="mod">
          <ac:chgData name="Margriet Evers" userId="8301a3a9-e662-432d-bff2-0eebfd6c1b1d" providerId="ADAL" clId="{CE082430-92D0-4402-8BD0-A615FEAD021A}" dt="2020-10-23T14:32:46.964" v="303" actId="20577"/>
          <ac:spMkLst>
            <pc:docMk/>
            <pc:sldMk cId="0" sldId="266"/>
            <ac:spMk id="2" creationId="{00000000-0000-0000-0000-000000000000}"/>
          </ac:spMkLst>
        </pc:spChg>
        <pc:spChg chg="mod">
          <ac:chgData name="Margriet Evers" userId="8301a3a9-e662-432d-bff2-0eebfd6c1b1d" providerId="ADAL" clId="{CE082430-92D0-4402-8BD0-A615FEAD021A}" dt="2020-10-23T14:33:54.703" v="306" actId="255"/>
          <ac:spMkLst>
            <pc:docMk/>
            <pc:sldMk cId="0" sldId="266"/>
            <ac:spMk id="3" creationId="{00000000-0000-0000-0000-000000000000}"/>
          </ac:spMkLst>
        </pc:spChg>
      </pc:sldChg>
      <pc:sldChg chg="del setBg">
        <pc:chgData name="Margriet Evers" userId="8301a3a9-e662-432d-bff2-0eebfd6c1b1d" providerId="ADAL" clId="{CE082430-92D0-4402-8BD0-A615FEAD021A}" dt="2020-10-23T14:34:15.092" v="317" actId="2696"/>
        <pc:sldMkLst>
          <pc:docMk/>
          <pc:sldMk cId="0" sldId="267"/>
        </pc:sldMkLst>
      </pc:sldChg>
      <pc:sldChg chg="modSp setBg">
        <pc:chgData name="Margriet Evers" userId="8301a3a9-e662-432d-bff2-0eebfd6c1b1d" providerId="ADAL" clId="{CE082430-92D0-4402-8BD0-A615FEAD021A}" dt="2020-10-23T14:38:00.692" v="345" actId="20577"/>
        <pc:sldMkLst>
          <pc:docMk/>
          <pc:sldMk cId="0" sldId="268"/>
        </pc:sldMkLst>
        <pc:spChg chg="mod">
          <ac:chgData name="Margriet Evers" userId="8301a3a9-e662-432d-bff2-0eebfd6c1b1d" providerId="ADAL" clId="{CE082430-92D0-4402-8BD0-A615FEAD021A}" dt="2020-10-23T14:38:00.692" v="345" actId="20577"/>
          <ac:spMkLst>
            <pc:docMk/>
            <pc:sldMk cId="0" sldId="268"/>
            <ac:spMk id="2" creationId="{00000000-0000-0000-0000-000000000000}"/>
          </ac:spMkLst>
        </pc:spChg>
        <pc:spChg chg="mod">
          <ac:chgData name="Margriet Evers" userId="8301a3a9-e662-432d-bff2-0eebfd6c1b1d" providerId="ADAL" clId="{CE082430-92D0-4402-8BD0-A615FEAD021A}" dt="2020-10-23T14:37:51.196" v="326" actId="255"/>
          <ac:spMkLst>
            <pc:docMk/>
            <pc:sldMk cId="0" sldId="268"/>
            <ac:spMk id="3" creationId="{00000000-0000-0000-0000-000000000000}"/>
          </ac:spMkLst>
        </pc:spChg>
      </pc:sldChg>
      <pc:sldChg chg="del setBg">
        <pc:chgData name="Margriet Evers" userId="8301a3a9-e662-432d-bff2-0eebfd6c1b1d" providerId="ADAL" clId="{CE082430-92D0-4402-8BD0-A615FEAD021A}" dt="2020-10-23T14:38:53.351" v="359" actId="2696"/>
        <pc:sldMkLst>
          <pc:docMk/>
          <pc:sldMk cId="0" sldId="269"/>
        </pc:sldMkLst>
      </pc:sldChg>
      <pc:sldChg chg="modSp setBg">
        <pc:chgData name="Margriet Evers" userId="8301a3a9-e662-432d-bff2-0eebfd6c1b1d" providerId="ADAL" clId="{CE082430-92D0-4402-8BD0-A615FEAD021A}" dt="2020-10-23T14:40:28.905" v="384" actId="20577"/>
        <pc:sldMkLst>
          <pc:docMk/>
          <pc:sldMk cId="0" sldId="270"/>
        </pc:sldMkLst>
        <pc:spChg chg="mod">
          <ac:chgData name="Margriet Evers" userId="8301a3a9-e662-432d-bff2-0eebfd6c1b1d" providerId="ADAL" clId="{CE082430-92D0-4402-8BD0-A615FEAD021A}" dt="2020-10-23T14:40:28.905" v="384" actId="20577"/>
          <ac:spMkLst>
            <pc:docMk/>
            <pc:sldMk cId="0" sldId="270"/>
            <ac:spMk id="2" creationId="{00000000-0000-0000-0000-000000000000}"/>
          </ac:spMkLst>
        </pc:spChg>
        <pc:spChg chg="mod">
          <ac:chgData name="Margriet Evers" userId="8301a3a9-e662-432d-bff2-0eebfd6c1b1d" providerId="ADAL" clId="{CE082430-92D0-4402-8BD0-A615FEAD021A}" dt="2020-10-23T14:40:18.356" v="363" actId="255"/>
          <ac:spMkLst>
            <pc:docMk/>
            <pc:sldMk cId="0" sldId="270"/>
            <ac:spMk id="3" creationId="{00000000-0000-0000-0000-000000000000}"/>
          </ac:spMkLst>
        </pc:spChg>
      </pc:sldChg>
      <pc:sldChg chg="del setBg">
        <pc:chgData name="Margriet Evers" userId="8301a3a9-e662-432d-bff2-0eebfd6c1b1d" providerId="ADAL" clId="{CE082430-92D0-4402-8BD0-A615FEAD021A}" dt="2020-10-23T14:40:33.813" v="386" actId="2696"/>
        <pc:sldMkLst>
          <pc:docMk/>
          <pc:sldMk cId="0" sldId="271"/>
        </pc:sldMkLst>
      </pc:sldChg>
      <pc:sldChg chg="modSp setBg">
        <pc:chgData name="Margriet Evers" userId="8301a3a9-e662-432d-bff2-0eebfd6c1b1d" providerId="ADAL" clId="{CE082430-92D0-4402-8BD0-A615FEAD021A}" dt="2020-10-23T14:41:33.455" v="417" actId="20577"/>
        <pc:sldMkLst>
          <pc:docMk/>
          <pc:sldMk cId="0" sldId="272"/>
        </pc:sldMkLst>
        <pc:spChg chg="mod">
          <ac:chgData name="Margriet Evers" userId="8301a3a9-e662-432d-bff2-0eebfd6c1b1d" providerId="ADAL" clId="{CE082430-92D0-4402-8BD0-A615FEAD021A}" dt="2020-10-23T14:41:33.455" v="417" actId="20577"/>
          <ac:spMkLst>
            <pc:docMk/>
            <pc:sldMk cId="0" sldId="272"/>
            <ac:spMk id="2" creationId="{00000000-0000-0000-0000-000000000000}"/>
          </ac:spMkLst>
        </pc:spChg>
      </pc:sldChg>
      <pc:sldChg chg="modSp setBg">
        <pc:chgData name="Margriet Evers" userId="8301a3a9-e662-432d-bff2-0eebfd6c1b1d" providerId="ADAL" clId="{CE082430-92D0-4402-8BD0-A615FEAD021A}" dt="2020-10-23T14:41:43.124" v="438" actId="20577"/>
        <pc:sldMkLst>
          <pc:docMk/>
          <pc:sldMk cId="0" sldId="273"/>
        </pc:sldMkLst>
        <pc:spChg chg="mod">
          <ac:chgData name="Margriet Evers" userId="8301a3a9-e662-432d-bff2-0eebfd6c1b1d" providerId="ADAL" clId="{CE082430-92D0-4402-8BD0-A615FEAD021A}" dt="2020-10-23T14:41:43.124" v="438" actId="20577"/>
          <ac:spMkLst>
            <pc:docMk/>
            <pc:sldMk cId="0" sldId="273"/>
            <ac:spMk id="2" creationId="{00000000-0000-0000-0000-000000000000}"/>
          </ac:spMkLst>
        </pc:spChg>
      </pc:sldChg>
      <pc:sldChg chg="modSp setBg">
        <pc:chgData name="Margriet Evers" userId="8301a3a9-e662-432d-bff2-0eebfd6c1b1d" providerId="ADAL" clId="{CE082430-92D0-4402-8BD0-A615FEAD021A}" dt="2020-10-23T14:42:54.800" v="475" actId="20577"/>
        <pc:sldMkLst>
          <pc:docMk/>
          <pc:sldMk cId="0" sldId="274"/>
        </pc:sldMkLst>
        <pc:spChg chg="mod">
          <ac:chgData name="Margriet Evers" userId="8301a3a9-e662-432d-bff2-0eebfd6c1b1d" providerId="ADAL" clId="{CE082430-92D0-4402-8BD0-A615FEAD021A}" dt="2020-10-23T14:42:54.800" v="475" actId="20577"/>
          <ac:spMkLst>
            <pc:docMk/>
            <pc:sldMk cId="0" sldId="274"/>
            <ac:spMk id="2" creationId="{00000000-0000-0000-0000-000000000000}"/>
          </ac:spMkLst>
        </pc:spChg>
      </pc:sldChg>
      <pc:sldChg chg="modSp setBg">
        <pc:chgData name="Margriet Evers" userId="8301a3a9-e662-432d-bff2-0eebfd6c1b1d" providerId="ADAL" clId="{CE082430-92D0-4402-8BD0-A615FEAD021A}" dt="2020-10-23T14:43:07.337" v="500" actId="20577"/>
        <pc:sldMkLst>
          <pc:docMk/>
          <pc:sldMk cId="0" sldId="275"/>
        </pc:sldMkLst>
        <pc:spChg chg="mod">
          <ac:chgData name="Margriet Evers" userId="8301a3a9-e662-432d-bff2-0eebfd6c1b1d" providerId="ADAL" clId="{CE082430-92D0-4402-8BD0-A615FEAD021A}" dt="2020-10-23T14:43:07.337" v="500" actId="20577"/>
          <ac:spMkLst>
            <pc:docMk/>
            <pc:sldMk cId="0" sldId="275"/>
            <ac:spMk id="2" creationId="{00000000-0000-0000-0000-000000000000}"/>
          </ac:spMkLst>
        </pc:spChg>
      </pc:sldChg>
      <pc:sldChg chg="modSp setBg">
        <pc:chgData name="Margriet Evers" userId="8301a3a9-e662-432d-bff2-0eebfd6c1b1d" providerId="ADAL" clId="{CE082430-92D0-4402-8BD0-A615FEAD021A}" dt="2020-10-23T14:45:00.972" v="528" actId="255"/>
        <pc:sldMkLst>
          <pc:docMk/>
          <pc:sldMk cId="0" sldId="276"/>
        </pc:sldMkLst>
        <pc:spChg chg="mod">
          <ac:chgData name="Margriet Evers" userId="8301a3a9-e662-432d-bff2-0eebfd6c1b1d" providerId="ADAL" clId="{CE082430-92D0-4402-8BD0-A615FEAD021A}" dt="2020-10-23T14:44:16.656" v="525" actId="20577"/>
          <ac:spMkLst>
            <pc:docMk/>
            <pc:sldMk cId="0" sldId="276"/>
            <ac:spMk id="2" creationId="{00000000-0000-0000-0000-000000000000}"/>
          </ac:spMkLst>
        </pc:spChg>
        <pc:spChg chg="mod">
          <ac:chgData name="Margriet Evers" userId="8301a3a9-e662-432d-bff2-0eebfd6c1b1d" providerId="ADAL" clId="{CE082430-92D0-4402-8BD0-A615FEAD021A}" dt="2020-10-23T14:45:00.972" v="528" actId="255"/>
          <ac:spMkLst>
            <pc:docMk/>
            <pc:sldMk cId="0" sldId="276"/>
            <ac:spMk id="3" creationId="{00000000-0000-0000-0000-000000000000}"/>
          </ac:spMkLst>
        </pc:spChg>
      </pc:sldChg>
      <pc:sldChg chg="del setBg">
        <pc:chgData name="Margriet Evers" userId="8301a3a9-e662-432d-bff2-0eebfd6c1b1d" providerId="ADAL" clId="{CE082430-92D0-4402-8BD0-A615FEAD021A}" dt="2020-10-23T14:46:17.265" v="542" actId="2696"/>
        <pc:sldMkLst>
          <pc:docMk/>
          <pc:sldMk cId="0" sldId="277"/>
        </pc:sldMkLst>
      </pc:sldChg>
      <pc:sldChg chg="modSp setBg">
        <pc:chgData name="Margriet Evers" userId="8301a3a9-e662-432d-bff2-0eebfd6c1b1d" providerId="ADAL" clId="{CE082430-92D0-4402-8BD0-A615FEAD021A}" dt="2020-10-23T14:46:28.489" v="561" actId="20577"/>
        <pc:sldMkLst>
          <pc:docMk/>
          <pc:sldMk cId="0" sldId="278"/>
        </pc:sldMkLst>
        <pc:spChg chg="mod">
          <ac:chgData name="Margriet Evers" userId="8301a3a9-e662-432d-bff2-0eebfd6c1b1d" providerId="ADAL" clId="{CE082430-92D0-4402-8BD0-A615FEAD021A}" dt="2020-10-23T14:46:28.489" v="561" actId="20577"/>
          <ac:spMkLst>
            <pc:docMk/>
            <pc:sldMk cId="0" sldId="278"/>
            <ac:spMk id="2" creationId="{00000000-0000-0000-0000-000000000000}"/>
          </ac:spMkLst>
        </pc:spChg>
      </pc:sldChg>
      <pc:sldChg chg="modSp setBg">
        <pc:chgData name="Margriet Evers" userId="8301a3a9-e662-432d-bff2-0eebfd6c1b1d" providerId="ADAL" clId="{CE082430-92D0-4402-8BD0-A615FEAD021A}" dt="2020-10-23T14:46:40.215" v="581" actId="20577"/>
        <pc:sldMkLst>
          <pc:docMk/>
          <pc:sldMk cId="0" sldId="279"/>
        </pc:sldMkLst>
        <pc:spChg chg="mod">
          <ac:chgData name="Margriet Evers" userId="8301a3a9-e662-432d-bff2-0eebfd6c1b1d" providerId="ADAL" clId="{CE082430-92D0-4402-8BD0-A615FEAD021A}" dt="2020-10-23T14:46:40.215" v="581" actId="20577"/>
          <ac:spMkLst>
            <pc:docMk/>
            <pc:sldMk cId="0" sldId="279"/>
            <ac:spMk id="2" creationId="{00000000-0000-0000-0000-000000000000}"/>
          </ac:spMkLst>
        </pc:spChg>
      </pc:sldChg>
      <pc:sldChg chg="modSp setBg">
        <pc:chgData name="Margriet Evers" userId="8301a3a9-e662-432d-bff2-0eebfd6c1b1d" providerId="ADAL" clId="{CE082430-92D0-4402-8BD0-A615FEAD021A}" dt="2020-10-23T14:48:37.659" v="629" actId="255"/>
        <pc:sldMkLst>
          <pc:docMk/>
          <pc:sldMk cId="0" sldId="280"/>
        </pc:sldMkLst>
        <pc:spChg chg="mod">
          <ac:chgData name="Margriet Evers" userId="8301a3a9-e662-432d-bff2-0eebfd6c1b1d" providerId="ADAL" clId="{CE082430-92D0-4402-8BD0-A615FEAD021A}" dt="2020-10-23T14:47:42.341" v="617" actId="20577"/>
          <ac:spMkLst>
            <pc:docMk/>
            <pc:sldMk cId="0" sldId="280"/>
            <ac:spMk id="2" creationId="{00000000-0000-0000-0000-000000000000}"/>
          </ac:spMkLst>
        </pc:spChg>
        <pc:spChg chg="mod">
          <ac:chgData name="Margriet Evers" userId="8301a3a9-e662-432d-bff2-0eebfd6c1b1d" providerId="ADAL" clId="{CE082430-92D0-4402-8BD0-A615FEAD021A}" dt="2020-10-23T14:48:37.659" v="629" actId="255"/>
          <ac:spMkLst>
            <pc:docMk/>
            <pc:sldMk cId="0" sldId="280"/>
            <ac:spMk id="3" creationId="{00000000-0000-0000-0000-000000000000}"/>
          </ac:spMkLst>
        </pc:spChg>
      </pc:sldChg>
      <pc:sldChg chg="modSp setBg">
        <pc:chgData name="Margriet Evers" userId="8301a3a9-e662-432d-bff2-0eebfd6c1b1d" providerId="ADAL" clId="{CE082430-92D0-4402-8BD0-A615FEAD021A}" dt="2020-10-23T14:49:11.128" v="655" actId="20577"/>
        <pc:sldMkLst>
          <pc:docMk/>
          <pc:sldMk cId="0" sldId="281"/>
        </pc:sldMkLst>
        <pc:spChg chg="mod">
          <ac:chgData name="Margriet Evers" userId="8301a3a9-e662-432d-bff2-0eebfd6c1b1d" providerId="ADAL" clId="{CE082430-92D0-4402-8BD0-A615FEAD021A}" dt="2020-10-23T14:49:11.128" v="655" actId="20577"/>
          <ac:spMkLst>
            <pc:docMk/>
            <pc:sldMk cId="0" sldId="281"/>
            <ac:spMk id="2" creationId="{00000000-0000-0000-0000-000000000000}"/>
          </ac:spMkLst>
        </pc:spChg>
        <pc:spChg chg="mod">
          <ac:chgData name="Margriet Evers" userId="8301a3a9-e662-432d-bff2-0eebfd6c1b1d" providerId="ADAL" clId="{CE082430-92D0-4402-8BD0-A615FEAD021A}" dt="2020-10-23T14:48:57.626" v="633" actId="255"/>
          <ac:spMkLst>
            <pc:docMk/>
            <pc:sldMk cId="0" sldId="281"/>
            <ac:spMk id="3" creationId="{00000000-0000-0000-0000-000000000000}"/>
          </ac:spMkLst>
        </pc:spChg>
      </pc:sldChg>
      <pc:sldChg chg="setBg">
        <pc:chgData name="Margriet Evers" userId="8301a3a9-e662-432d-bff2-0eebfd6c1b1d" providerId="ADAL" clId="{CE082430-92D0-4402-8BD0-A615FEAD021A}" dt="2020-10-23T14:24:43.024" v="92"/>
        <pc:sldMkLst>
          <pc:docMk/>
          <pc:sldMk cId="0" sldId="282"/>
        </pc:sldMkLst>
      </pc:sldChg>
      <pc:sldChg chg="modSp setBg">
        <pc:chgData name="Margriet Evers" userId="8301a3a9-e662-432d-bff2-0eebfd6c1b1d" providerId="ADAL" clId="{CE082430-92D0-4402-8BD0-A615FEAD021A}" dt="2020-10-23T14:38:58.310" v="361" actId="27636"/>
        <pc:sldMkLst>
          <pc:docMk/>
          <pc:sldMk cId="0" sldId="283"/>
        </pc:sldMkLst>
        <pc:spChg chg="mod">
          <ac:chgData name="Margriet Evers" userId="8301a3a9-e662-432d-bff2-0eebfd6c1b1d" providerId="ADAL" clId="{CE082430-92D0-4402-8BD0-A615FEAD021A}" dt="2020-10-23T14:38:58.310" v="361" actId="27636"/>
          <ac:spMkLst>
            <pc:docMk/>
            <pc:sldMk cId="0" sldId="283"/>
            <ac:spMk id="2" creationId="{00000000-0000-0000-0000-000000000000}"/>
          </ac:spMkLst>
        </pc:spChg>
      </pc:sldChg>
      <pc:sldChg chg="addSp delSp modSp add setBg">
        <pc:chgData name="Margriet Evers" userId="8301a3a9-e662-432d-bff2-0eebfd6c1b1d" providerId="ADAL" clId="{CE082430-92D0-4402-8BD0-A615FEAD021A}" dt="2020-10-23T14:24:43.024" v="92"/>
        <pc:sldMkLst>
          <pc:docMk/>
          <pc:sldMk cId="3439240248" sldId="284"/>
        </pc:sldMkLst>
        <pc:spChg chg="del">
          <ac:chgData name="Margriet Evers" userId="8301a3a9-e662-432d-bff2-0eebfd6c1b1d" providerId="ADAL" clId="{CE082430-92D0-4402-8BD0-A615FEAD021A}" dt="2020-10-23T14:24:16.164" v="87" actId="478"/>
          <ac:spMkLst>
            <pc:docMk/>
            <pc:sldMk cId="3439240248" sldId="284"/>
            <ac:spMk id="2" creationId="{B0B7473F-EE0E-43DE-AF69-5FFE1FBC8FF2}"/>
          </ac:spMkLst>
        </pc:spChg>
        <pc:spChg chg="del">
          <ac:chgData name="Margriet Evers" userId="8301a3a9-e662-432d-bff2-0eebfd6c1b1d" providerId="ADAL" clId="{CE082430-92D0-4402-8BD0-A615FEAD021A}" dt="2020-10-23T14:24:16.164" v="87" actId="478"/>
          <ac:spMkLst>
            <pc:docMk/>
            <pc:sldMk cId="3439240248" sldId="284"/>
            <ac:spMk id="3" creationId="{695FE7C2-7ADC-4E51-A8F9-B3BF3DE46D32}"/>
          </ac:spMkLst>
        </pc:spChg>
        <pc:picChg chg="add mod">
          <ac:chgData name="Margriet Evers" userId="8301a3a9-e662-432d-bff2-0eebfd6c1b1d" providerId="ADAL" clId="{CE082430-92D0-4402-8BD0-A615FEAD021A}" dt="2020-10-23T14:24:21.636" v="89" actId="26606"/>
          <ac:picMkLst>
            <pc:docMk/>
            <pc:sldMk cId="3439240248" sldId="284"/>
            <ac:picMk id="2050" creationId="{2E1CF027-A15E-4D3B-BE52-AAD3EE766794}"/>
          </ac:picMkLst>
        </pc:picChg>
      </pc:sldChg>
      <pc:sldChg chg="modSp add">
        <pc:chgData name="Margriet Evers" userId="8301a3a9-e662-432d-bff2-0eebfd6c1b1d" providerId="ADAL" clId="{CE082430-92D0-4402-8BD0-A615FEAD021A}" dt="2020-10-23T14:26:09.678" v="137" actId="255"/>
        <pc:sldMkLst>
          <pc:docMk/>
          <pc:sldMk cId="2599440912" sldId="285"/>
        </pc:sldMkLst>
        <pc:spChg chg="mod">
          <ac:chgData name="Margriet Evers" userId="8301a3a9-e662-432d-bff2-0eebfd6c1b1d" providerId="ADAL" clId="{CE082430-92D0-4402-8BD0-A615FEAD021A}" dt="2020-10-23T14:25:59.655" v="135" actId="20577"/>
          <ac:spMkLst>
            <pc:docMk/>
            <pc:sldMk cId="2599440912" sldId="285"/>
            <ac:spMk id="2" creationId="{00000000-0000-0000-0000-000000000000}"/>
          </ac:spMkLst>
        </pc:spChg>
        <pc:spChg chg="mod">
          <ac:chgData name="Margriet Evers" userId="8301a3a9-e662-432d-bff2-0eebfd6c1b1d" providerId="ADAL" clId="{CE082430-92D0-4402-8BD0-A615FEAD021A}" dt="2020-10-23T14:26:09.678" v="137" actId="255"/>
          <ac:spMkLst>
            <pc:docMk/>
            <pc:sldMk cId="2599440912" sldId="285"/>
            <ac:spMk id="3" creationId="{00000000-0000-0000-0000-000000000000}"/>
          </ac:spMkLst>
        </pc:spChg>
      </pc:sldChg>
      <pc:sldChg chg="addSp delSp modSp add">
        <pc:chgData name="Margriet Evers" userId="8301a3a9-e662-432d-bff2-0eebfd6c1b1d" providerId="ADAL" clId="{CE082430-92D0-4402-8BD0-A615FEAD021A}" dt="2020-10-23T14:26:41.073" v="141" actId="26606"/>
        <pc:sldMkLst>
          <pc:docMk/>
          <pc:sldMk cId="84613062" sldId="286"/>
        </pc:sldMkLst>
        <pc:spChg chg="del">
          <ac:chgData name="Margriet Evers" userId="8301a3a9-e662-432d-bff2-0eebfd6c1b1d" providerId="ADAL" clId="{CE082430-92D0-4402-8BD0-A615FEAD021A}" dt="2020-10-23T14:26:39.560" v="140" actId="478"/>
          <ac:spMkLst>
            <pc:docMk/>
            <pc:sldMk cId="84613062" sldId="286"/>
            <ac:spMk id="2" creationId="{D579A81C-569F-4541-B355-F4D05A67B9B6}"/>
          </ac:spMkLst>
        </pc:spChg>
        <pc:spChg chg="del">
          <ac:chgData name="Margriet Evers" userId="8301a3a9-e662-432d-bff2-0eebfd6c1b1d" providerId="ADAL" clId="{CE082430-92D0-4402-8BD0-A615FEAD021A}" dt="2020-10-23T14:26:39.560" v="140" actId="478"/>
          <ac:spMkLst>
            <pc:docMk/>
            <pc:sldMk cId="84613062" sldId="286"/>
            <ac:spMk id="3" creationId="{87CA8C6B-9B8D-414C-961F-D59DD258E665}"/>
          </ac:spMkLst>
        </pc:spChg>
        <pc:picChg chg="add mod">
          <ac:chgData name="Margriet Evers" userId="8301a3a9-e662-432d-bff2-0eebfd6c1b1d" providerId="ADAL" clId="{CE082430-92D0-4402-8BD0-A615FEAD021A}" dt="2020-10-23T14:26:41.073" v="141" actId="26606"/>
          <ac:picMkLst>
            <pc:docMk/>
            <pc:sldMk cId="84613062" sldId="286"/>
            <ac:picMk id="3074" creationId="{C5770621-496E-482B-8B59-B8822DBBEB17}"/>
          </ac:picMkLst>
        </pc:picChg>
      </pc:sldChg>
      <pc:sldChg chg="addSp modSp add mod modClrScheme chgLayout">
        <pc:chgData name="Margriet Evers" userId="8301a3a9-e662-432d-bff2-0eebfd6c1b1d" providerId="ADAL" clId="{CE082430-92D0-4402-8BD0-A615FEAD021A}" dt="2020-10-23T14:30:09.459" v="200" actId="26606"/>
        <pc:sldMkLst>
          <pc:docMk/>
          <pc:sldMk cId="1910714708" sldId="287"/>
        </pc:sldMkLst>
        <pc:picChg chg="add mod">
          <ac:chgData name="Margriet Evers" userId="8301a3a9-e662-432d-bff2-0eebfd6c1b1d" providerId="ADAL" clId="{CE082430-92D0-4402-8BD0-A615FEAD021A}" dt="2020-10-23T14:30:09.459" v="200" actId="26606"/>
          <ac:picMkLst>
            <pc:docMk/>
            <pc:sldMk cId="1910714708" sldId="287"/>
            <ac:picMk id="4098" creationId="{E656393A-840B-4F9C-87C1-728F9185425C}"/>
          </ac:picMkLst>
        </pc:picChg>
      </pc:sldChg>
      <pc:sldChg chg="addSp delSp modSp add mod modClrScheme chgLayout">
        <pc:chgData name="Margriet Evers" userId="8301a3a9-e662-432d-bff2-0eebfd6c1b1d" providerId="ADAL" clId="{CE082430-92D0-4402-8BD0-A615FEAD021A}" dt="2020-10-23T14:32:16.991" v="284" actId="1076"/>
        <pc:sldMkLst>
          <pc:docMk/>
          <pc:sldMk cId="460149350" sldId="288"/>
        </pc:sldMkLst>
        <pc:picChg chg="add del mod">
          <ac:chgData name="Margriet Evers" userId="8301a3a9-e662-432d-bff2-0eebfd6c1b1d" providerId="ADAL" clId="{CE082430-92D0-4402-8BD0-A615FEAD021A}" dt="2020-10-23T14:32:03.570" v="280" actId="478"/>
          <ac:picMkLst>
            <pc:docMk/>
            <pc:sldMk cId="460149350" sldId="288"/>
            <ac:picMk id="5122" creationId="{AC41CE4C-4B56-4117-8860-5BD13F962B0D}"/>
          </ac:picMkLst>
        </pc:picChg>
        <pc:picChg chg="add mod">
          <ac:chgData name="Margriet Evers" userId="8301a3a9-e662-432d-bff2-0eebfd6c1b1d" providerId="ADAL" clId="{CE082430-92D0-4402-8BD0-A615FEAD021A}" dt="2020-10-23T14:32:16.991" v="284" actId="1076"/>
          <ac:picMkLst>
            <pc:docMk/>
            <pc:sldMk cId="460149350" sldId="288"/>
            <ac:picMk id="5124" creationId="{65266720-CA7C-4EE6-8D86-19F242B9F087}"/>
          </ac:picMkLst>
        </pc:picChg>
      </pc:sldChg>
      <pc:sldChg chg="modSp add">
        <pc:chgData name="Margriet Evers" userId="8301a3a9-e662-432d-bff2-0eebfd6c1b1d" providerId="ADAL" clId="{CE082430-92D0-4402-8BD0-A615FEAD021A}" dt="2020-10-23T14:34:10.665" v="316" actId="255"/>
        <pc:sldMkLst>
          <pc:docMk/>
          <pc:sldMk cId="2878706524" sldId="289"/>
        </pc:sldMkLst>
        <pc:spChg chg="mod">
          <ac:chgData name="Margriet Evers" userId="8301a3a9-e662-432d-bff2-0eebfd6c1b1d" providerId="ADAL" clId="{CE082430-92D0-4402-8BD0-A615FEAD021A}" dt="2020-10-23T14:34:01.208" v="314" actId="20577"/>
          <ac:spMkLst>
            <pc:docMk/>
            <pc:sldMk cId="2878706524" sldId="289"/>
            <ac:spMk id="2" creationId="{00000000-0000-0000-0000-000000000000}"/>
          </ac:spMkLst>
        </pc:spChg>
        <pc:spChg chg="mod">
          <ac:chgData name="Margriet Evers" userId="8301a3a9-e662-432d-bff2-0eebfd6c1b1d" providerId="ADAL" clId="{CE082430-92D0-4402-8BD0-A615FEAD021A}" dt="2020-10-23T14:34:10.665" v="316" actId="255"/>
          <ac:spMkLst>
            <pc:docMk/>
            <pc:sldMk cId="2878706524" sldId="289"/>
            <ac:spMk id="3" creationId="{00000000-0000-0000-0000-000000000000}"/>
          </ac:spMkLst>
        </pc:spChg>
      </pc:sldChg>
      <pc:sldChg chg="addSp delSp modSp add mod modClrScheme chgLayout">
        <pc:chgData name="Margriet Evers" userId="8301a3a9-e662-432d-bff2-0eebfd6c1b1d" providerId="ADAL" clId="{CE082430-92D0-4402-8BD0-A615FEAD021A}" dt="2020-10-23T14:35:13.451" v="324" actId="26606"/>
        <pc:sldMkLst>
          <pc:docMk/>
          <pc:sldMk cId="1175447120" sldId="290"/>
        </pc:sldMkLst>
        <pc:picChg chg="add del">
          <ac:chgData name="Margriet Evers" userId="8301a3a9-e662-432d-bff2-0eebfd6c1b1d" providerId="ADAL" clId="{CE082430-92D0-4402-8BD0-A615FEAD021A}" dt="2020-10-23T14:34:50.761" v="320" actId="478"/>
          <ac:picMkLst>
            <pc:docMk/>
            <pc:sldMk cId="1175447120" sldId="290"/>
            <ac:picMk id="6146" creationId="{69354D5C-C229-4B4D-9E71-A384EF03BC9D}"/>
          </ac:picMkLst>
        </pc:picChg>
        <pc:picChg chg="add mod">
          <ac:chgData name="Margriet Evers" userId="8301a3a9-e662-432d-bff2-0eebfd6c1b1d" providerId="ADAL" clId="{CE082430-92D0-4402-8BD0-A615FEAD021A}" dt="2020-10-23T14:35:13.451" v="324" actId="26606"/>
          <ac:picMkLst>
            <pc:docMk/>
            <pc:sldMk cId="1175447120" sldId="290"/>
            <ac:picMk id="6148" creationId="{05701238-2AC6-4580-8E7F-811068D57B3F}"/>
          </ac:picMkLst>
        </pc:picChg>
      </pc:sldChg>
      <pc:sldChg chg="modSp add">
        <pc:chgData name="Margriet Evers" userId="8301a3a9-e662-432d-bff2-0eebfd6c1b1d" providerId="ADAL" clId="{CE082430-92D0-4402-8BD0-A615FEAD021A}" dt="2020-10-23T14:38:15.675" v="355" actId="255"/>
        <pc:sldMkLst>
          <pc:docMk/>
          <pc:sldMk cId="2025295033" sldId="291"/>
        </pc:sldMkLst>
        <pc:spChg chg="mod">
          <ac:chgData name="Margriet Evers" userId="8301a3a9-e662-432d-bff2-0eebfd6c1b1d" providerId="ADAL" clId="{CE082430-92D0-4402-8BD0-A615FEAD021A}" dt="2020-10-23T14:38:05.874" v="353" actId="20577"/>
          <ac:spMkLst>
            <pc:docMk/>
            <pc:sldMk cId="2025295033" sldId="291"/>
            <ac:spMk id="2" creationId="{00000000-0000-0000-0000-000000000000}"/>
          </ac:spMkLst>
        </pc:spChg>
        <pc:spChg chg="mod">
          <ac:chgData name="Margriet Evers" userId="8301a3a9-e662-432d-bff2-0eebfd6c1b1d" providerId="ADAL" clId="{CE082430-92D0-4402-8BD0-A615FEAD021A}" dt="2020-10-23T14:38:15.675" v="355" actId="255"/>
          <ac:spMkLst>
            <pc:docMk/>
            <pc:sldMk cId="2025295033" sldId="291"/>
            <ac:spMk id="3" creationId="{00000000-0000-0000-0000-000000000000}"/>
          </ac:spMkLst>
        </pc:spChg>
      </pc:sldChg>
      <pc:sldChg chg="addSp modSp add mod modClrScheme chgLayout">
        <pc:chgData name="Margriet Evers" userId="8301a3a9-e662-432d-bff2-0eebfd6c1b1d" providerId="ADAL" clId="{CE082430-92D0-4402-8BD0-A615FEAD021A}" dt="2020-10-23T14:38:42.215" v="358" actId="26606"/>
        <pc:sldMkLst>
          <pc:docMk/>
          <pc:sldMk cId="2523424543" sldId="292"/>
        </pc:sldMkLst>
        <pc:picChg chg="add mod">
          <ac:chgData name="Margriet Evers" userId="8301a3a9-e662-432d-bff2-0eebfd6c1b1d" providerId="ADAL" clId="{CE082430-92D0-4402-8BD0-A615FEAD021A}" dt="2020-10-23T14:38:42.215" v="358" actId="26606"/>
          <ac:picMkLst>
            <pc:docMk/>
            <pc:sldMk cId="2523424543" sldId="292"/>
            <ac:picMk id="7170" creationId="{7F9221CD-C6D4-4899-ABEE-8B14761F3E51}"/>
          </ac:picMkLst>
        </pc:picChg>
      </pc:sldChg>
      <pc:sldChg chg="modSp add">
        <pc:chgData name="Margriet Evers" userId="8301a3a9-e662-432d-bff2-0eebfd6c1b1d" providerId="ADAL" clId="{CE082430-92D0-4402-8BD0-A615FEAD021A}" dt="2020-10-23T14:40:48.012" v="395" actId="255"/>
        <pc:sldMkLst>
          <pc:docMk/>
          <pc:sldMk cId="3625981896" sldId="293"/>
        </pc:sldMkLst>
        <pc:spChg chg="mod">
          <ac:chgData name="Margriet Evers" userId="8301a3a9-e662-432d-bff2-0eebfd6c1b1d" providerId="ADAL" clId="{CE082430-92D0-4402-8BD0-A615FEAD021A}" dt="2020-10-23T14:40:37.545" v="393" actId="20577"/>
          <ac:spMkLst>
            <pc:docMk/>
            <pc:sldMk cId="3625981896" sldId="293"/>
            <ac:spMk id="2" creationId="{00000000-0000-0000-0000-000000000000}"/>
          </ac:spMkLst>
        </pc:spChg>
        <pc:spChg chg="mod">
          <ac:chgData name="Margriet Evers" userId="8301a3a9-e662-432d-bff2-0eebfd6c1b1d" providerId="ADAL" clId="{CE082430-92D0-4402-8BD0-A615FEAD021A}" dt="2020-10-23T14:40:48.012" v="395" actId="255"/>
          <ac:spMkLst>
            <pc:docMk/>
            <pc:sldMk cId="3625981896" sldId="293"/>
            <ac:spMk id="3" creationId="{00000000-0000-0000-0000-000000000000}"/>
          </ac:spMkLst>
        </pc:spChg>
      </pc:sldChg>
      <pc:sldChg chg="addSp modSp add mod modClrScheme chgLayout">
        <pc:chgData name="Margriet Evers" userId="8301a3a9-e662-432d-bff2-0eebfd6c1b1d" providerId="ADAL" clId="{CE082430-92D0-4402-8BD0-A615FEAD021A}" dt="2020-10-23T14:41:20.179" v="398" actId="26606"/>
        <pc:sldMkLst>
          <pc:docMk/>
          <pc:sldMk cId="2618042267" sldId="294"/>
        </pc:sldMkLst>
        <pc:picChg chg="add mod">
          <ac:chgData name="Margriet Evers" userId="8301a3a9-e662-432d-bff2-0eebfd6c1b1d" providerId="ADAL" clId="{CE082430-92D0-4402-8BD0-A615FEAD021A}" dt="2020-10-23T14:41:20.179" v="398" actId="26606"/>
          <ac:picMkLst>
            <pc:docMk/>
            <pc:sldMk cId="2618042267" sldId="294"/>
            <ac:picMk id="8194" creationId="{E83381D1-B7CB-4A24-9F12-188431FC7D7C}"/>
          </ac:picMkLst>
        </pc:picChg>
      </pc:sldChg>
      <pc:sldChg chg="addSp delSp modSp add mod modClrScheme chgLayout">
        <pc:chgData name="Margriet Evers" userId="8301a3a9-e662-432d-bff2-0eebfd6c1b1d" providerId="ADAL" clId="{CE082430-92D0-4402-8BD0-A615FEAD021A}" dt="2020-10-23T14:42:43.265" v="442" actId="26606"/>
        <pc:sldMkLst>
          <pc:docMk/>
          <pc:sldMk cId="3142296656" sldId="295"/>
        </pc:sldMkLst>
        <pc:spChg chg="del">
          <ac:chgData name="Margriet Evers" userId="8301a3a9-e662-432d-bff2-0eebfd6c1b1d" providerId="ADAL" clId="{CE082430-92D0-4402-8BD0-A615FEAD021A}" dt="2020-10-23T14:42:40.491" v="440" actId="478"/>
          <ac:spMkLst>
            <pc:docMk/>
            <pc:sldMk cId="3142296656" sldId="295"/>
            <ac:spMk id="2" creationId="{F01591E2-CBED-4CB4-988D-7E4676B2D791}"/>
          </ac:spMkLst>
        </pc:spChg>
        <pc:picChg chg="add mod">
          <ac:chgData name="Margriet Evers" userId="8301a3a9-e662-432d-bff2-0eebfd6c1b1d" providerId="ADAL" clId="{CE082430-92D0-4402-8BD0-A615FEAD021A}" dt="2020-10-23T14:42:43.265" v="442" actId="26606"/>
          <ac:picMkLst>
            <pc:docMk/>
            <pc:sldMk cId="3142296656" sldId="295"/>
            <ac:picMk id="9218" creationId="{86163102-8E47-44B3-BF53-CB8BCFFB6962}"/>
          </ac:picMkLst>
        </pc:picChg>
      </pc:sldChg>
      <pc:sldChg chg="addSp delSp modSp add mod modClrScheme chgLayout">
        <pc:chgData name="Margriet Evers" userId="8301a3a9-e662-432d-bff2-0eebfd6c1b1d" providerId="ADAL" clId="{CE082430-92D0-4402-8BD0-A615FEAD021A}" dt="2020-10-23T14:44:03.970" v="506" actId="26606"/>
        <pc:sldMkLst>
          <pc:docMk/>
          <pc:sldMk cId="3569192203" sldId="296"/>
        </pc:sldMkLst>
        <pc:picChg chg="add del mod">
          <ac:chgData name="Margriet Evers" userId="8301a3a9-e662-432d-bff2-0eebfd6c1b1d" providerId="ADAL" clId="{CE082430-92D0-4402-8BD0-A615FEAD021A}" dt="2020-10-23T14:44:01.472" v="504" actId="478"/>
          <ac:picMkLst>
            <pc:docMk/>
            <pc:sldMk cId="3569192203" sldId="296"/>
            <ac:picMk id="10242" creationId="{B3A72908-00FE-4B4C-881B-1FF9D5FF9214}"/>
          </ac:picMkLst>
        </pc:picChg>
        <pc:picChg chg="add mod">
          <ac:chgData name="Margriet Evers" userId="8301a3a9-e662-432d-bff2-0eebfd6c1b1d" providerId="ADAL" clId="{CE082430-92D0-4402-8BD0-A615FEAD021A}" dt="2020-10-23T14:44:03.970" v="506" actId="26606"/>
          <ac:picMkLst>
            <pc:docMk/>
            <pc:sldMk cId="3569192203" sldId="296"/>
            <ac:picMk id="10244" creationId="{8F4A6E04-BBF8-49AF-ACEE-F4A2830ACD2E}"/>
          </ac:picMkLst>
        </pc:picChg>
      </pc:sldChg>
      <pc:sldChg chg="modSp add">
        <pc:chgData name="Margriet Evers" userId="8301a3a9-e662-432d-bff2-0eebfd6c1b1d" providerId="ADAL" clId="{CE082430-92D0-4402-8BD0-A615FEAD021A}" dt="2020-10-23T14:45:27.572" v="538" actId="255"/>
        <pc:sldMkLst>
          <pc:docMk/>
          <pc:sldMk cId="2920808028" sldId="297"/>
        </pc:sldMkLst>
        <pc:spChg chg="mod">
          <ac:chgData name="Margriet Evers" userId="8301a3a9-e662-432d-bff2-0eebfd6c1b1d" providerId="ADAL" clId="{CE082430-92D0-4402-8BD0-A615FEAD021A}" dt="2020-10-23T14:45:08.736" v="536" actId="20577"/>
          <ac:spMkLst>
            <pc:docMk/>
            <pc:sldMk cId="2920808028" sldId="297"/>
            <ac:spMk id="2" creationId="{00000000-0000-0000-0000-000000000000}"/>
          </ac:spMkLst>
        </pc:spChg>
        <pc:spChg chg="mod">
          <ac:chgData name="Margriet Evers" userId="8301a3a9-e662-432d-bff2-0eebfd6c1b1d" providerId="ADAL" clId="{CE082430-92D0-4402-8BD0-A615FEAD021A}" dt="2020-10-23T14:45:27.572" v="538" actId="255"/>
          <ac:spMkLst>
            <pc:docMk/>
            <pc:sldMk cId="2920808028" sldId="297"/>
            <ac:spMk id="3" creationId="{00000000-0000-0000-0000-000000000000}"/>
          </ac:spMkLst>
        </pc:spChg>
      </pc:sldChg>
      <pc:sldChg chg="addSp modSp add mod modClrScheme chgLayout">
        <pc:chgData name="Margriet Evers" userId="8301a3a9-e662-432d-bff2-0eebfd6c1b1d" providerId="ADAL" clId="{CE082430-92D0-4402-8BD0-A615FEAD021A}" dt="2020-10-23T14:46:09.825" v="541" actId="26606"/>
        <pc:sldMkLst>
          <pc:docMk/>
          <pc:sldMk cId="4081340162" sldId="298"/>
        </pc:sldMkLst>
        <pc:picChg chg="add mod">
          <ac:chgData name="Margriet Evers" userId="8301a3a9-e662-432d-bff2-0eebfd6c1b1d" providerId="ADAL" clId="{CE082430-92D0-4402-8BD0-A615FEAD021A}" dt="2020-10-23T14:46:09.825" v="541" actId="26606"/>
          <ac:picMkLst>
            <pc:docMk/>
            <pc:sldMk cId="4081340162" sldId="298"/>
            <ac:picMk id="11266" creationId="{EF7B3D06-5729-4A43-AC3B-950C8993AED7}"/>
          </ac:picMkLst>
        </pc:picChg>
      </pc:sldChg>
      <pc:sldChg chg="addSp modSp add mod modClrScheme chgLayout">
        <pc:chgData name="Margriet Evers" userId="8301a3a9-e662-432d-bff2-0eebfd6c1b1d" providerId="ADAL" clId="{CE082430-92D0-4402-8BD0-A615FEAD021A}" dt="2020-10-23T14:47:17.993" v="584" actId="26606"/>
        <pc:sldMkLst>
          <pc:docMk/>
          <pc:sldMk cId="1483669695" sldId="299"/>
        </pc:sldMkLst>
        <pc:picChg chg="add mod">
          <ac:chgData name="Margriet Evers" userId="8301a3a9-e662-432d-bff2-0eebfd6c1b1d" providerId="ADAL" clId="{CE082430-92D0-4402-8BD0-A615FEAD021A}" dt="2020-10-23T14:47:17.993" v="584" actId="26606"/>
          <ac:picMkLst>
            <pc:docMk/>
            <pc:sldMk cId="1483669695" sldId="299"/>
            <ac:picMk id="12290" creationId="{463C5C99-6851-489A-AAB2-5DE3CC75E0C0}"/>
          </ac:picMkLst>
        </pc:picChg>
      </pc:sldChg>
      <pc:sldChg chg="addSp modSp add mod modClrScheme chgLayout">
        <pc:chgData name="Margriet Evers" userId="8301a3a9-e662-432d-bff2-0eebfd6c1b1d" providerId="ADAL" clId="{CE082430-92D0-4402-8BD0-A615FEAD021A}" dt="2020-10-23T14:49:47.365" v="661" actId="18131"/>
        <pc:sldMkLst>
          <pc:docMk/>
          <pc:sldMk cId="3923933564" sldId="300"/>
        </pc:sldMkLst>
        <pc:picChg chg="add mod">
          <ac:chgData name="Margriet Evers" userId="8301a3a9-e662-432d-bff2-0eebfd6c1b1d" providerId="ADAL" clId="{CE082430-92D0-4402-8BD0-A615FEAD021A}" dt="2020-10-23T14:49:47.365" v="661" actId="18131"/>
          <ac:picMkLst>
            <pc:docMk/>
            <pc:sldMk cId="3923933564" sldId="300"/>
            <ac:picMk id="13314" creationId="{4DEF1515-535D-44AB-BCA3-3AEDF1267004}"/>
          </ac:picMkLst>
        </pc:picChg>
      </pc:sldChg>
      <pc:sldMasterChg chg="setBg modSldLayout">
        <pc:chgData name="Margriet Evers" userId="8301a3a9-e662-432d-bff2-0eebfd6c1b1d" providerId="ADAL" clId="{CE082430-92D0-4402-8BD0-A615FEAD021A}" dt="2020-10-23T14:24:43.024" v="92"/>
        <pc:sldMasterMkLst>
          <pc:docMk/>
          <pc:sldMasterMk cId="0" sldId="2147483648"/>
        </pc:sldMasterMkLst>
        <pc:sldLayoutChg chg="setBg">
          <pc:chgData name="Margriet Evers" userId="8301a3a9-e662-432d-bff2-0eebfd6c1b1d" providerId="ADAL" clId="{CE082430-92D0-4402-8BD0-A615FEAD021A}" dt="2020-10-23T14:24:43.024" v="92"/>
          <pc:sldLayoutMkLst>
            <pc:docMk/>
            <pc:sldMasterMk cId="0" sldId="2147483648"/>
            <pc:sldLayoutMk cId="0" sldId="2147483649"/>
          </pc:sldLayoutMkLst>
        </pc:sldLayoutChg>
        <pc:sldLayoutChg chg="setBg">
          <pc:chgData name="Margriet Evers" userId="8301a3a9-e662-432d-bff2-0eebfd6c1b1d" providerId="ADAL" clId="{CE082430-92D0-4402-8BD0-A615FEAD021A}" dt="2020-10-23T14:24:43.024" v="92"/>
          <pc:sldLayoutMkLst>
            <pc:docMk/>
            <pc:sldMasterMk cId="0" sldId="2147483648"/>
            <pc:sldLayoutMk cId="0" sldId="2147483650"/>
          </pc:sldLayoutMkLst>
        </pc:sldLayoutChg>
        <pc:sldLayoutChg chg="setBg">
          <pc:chgData name="Margriet Evers" userId="8301a3a9-e662-432d-bff2-0eebfd6c1b1d" providerId="ADAL" clId="{CE082430-92D0-4402-8BD0-A615FEAD021A}" dt="2020-10-23T14:24:43.024" v="92"/>
          <pc:sldLayoutMkLst>
            <pc:docMk/>
            <pc:sldMasterMk cId="0" sldId="2147483648"/>
            <pc:sldLayoutMk cId="0" sldId="2147483651"/>
          </pc:sldLayoutMkLst>
        </pc:sldLayoutChg>
        <pc:sldLayoutChg chg="setBg">
          <pc:chgData name="Margriet Evers" userId="8301a3a9-e662-432d-bff2-0eebfd6c1b1d" providerId="ADAL" clId="{CE082430-92D0-4402-8BD0-A615FEAD021A}" dt="2020-10-23T14:24:43.024" v="92"/>
          <pc:sldLayoutMkLst>
            <pc:docMk/>
            <pc:sldMasterMk cId="0" sldId="2147483648"/>
            <pc:sldLayoutMk cId="0" sldId="2147483652"/>
          </pc:sldLayoutMkLst>
        </pc:sldLayoutChg>
        <pc:sldLayoutChg chg="setBg">
          <pc:chgData name="Margriet Evers" userId="8301a3a9-e662-432d-bff2-0eebfd6c1b1d" providerId="ADAL" clId="{CE082430-92D0-4402-8BD0-A615FEAD021A}" dt="2020-10-23T14:24:43.024" v="92"/>
          <pc:sldLayoutMkLst>
            <pc:docMk/>
            <pc:sldMasterMk cId="0" sldId="2147483648"/>
            <pc:sldLayoutMk cId="0" sldId="2147483653"/>
          </pc:sldLayoutMkLst>
        </pc:sldLayoutChg>
        <pc:sldLayoutChg chg="setBg">
          <pc:chgData name="Margriet Evers" userId="8301a3a9-e662-432d-bff2-0eebfd6c1b1d" providerId="ADAL" clId="{CE082430-92D0-4402-8BD0-A615FEAD021A}" dt="2020-10-23T14:24:43.024" v="92"/>
          <pc:sldLayoutMkLst>
            <pc:docMk/>
            <pc:sldMasterMk cId="0" sldId="2147483648"/>
            <pc:sldLayoutMk cId="0" sldId="2147483654"/>
          </pc:sldLayoutMkLst>
        </pc:sldLayoutChg>
        <pc:sldLayoutChg chg="setBg">
          <pc:chgData name="Margriet Evers" userId="8301a3a9-e662-432d-bff2-0eebfd6c1b1d" providerId="ADAL" clId="{CE082430-92D0-4402-8BD0-A615FEAD021A}" dt="2020-10-23T14:24:43.024" v="92"/>
          <pc:sldLayoutMkLst>
            <pc:docMk/>
            <pc:sldMasterMk cId="0" sldId="2147483648"/>
            <pc:sldLayoutMk cId="0" sldId="2147483655"/>
          </pc:sldLayoutMkLst>
        </pc:sldLayoutChg>
        <pc:sldLayoutChg chg="setBg">
          <pc:chgData name="Margriet Evers" userId="8301a3a9-e662-432d-bff2-0eebfd6c1b1d" providerId="ADAL" clId="{CE082430-92D0-4402-8BD0-A615FEAD021A}" dt="2020-10-23T14:24:43.024" v="92"/>
          <pc:sldLayoutMkLst>
            <pc:docMk/>
            <pc:sldMasterMk cId="0" sldId="2147483648"/>
            <pc:sldLayoutMk cId="0" sldId="2147483656"/>
          </pc:sldLayoutMkLst>
        </pc:sldLayoutChg>
        <pc:sldLayoutChg chg="setBg">
          <pc:chgData name="Margriet Evers" userId="8301a3a9-e662-432d-bff2-0eebfd6c1b1d" providerId="ADAL" clId="{CE082430-92D0-4402-8BD0-A615FEAD021A}" dt="2020-10-23T14:24:43.024" v="92"/>
          <pc:sldLayoutMkLst>
            <pc:docMk/>
            <pc:sldMasterMk cId="0" sldId="2147483648"/>
            <pc:sldLayoutMk cId="0" sldId="2147483657"/>
          </pc:sldLayoutMkLst>
        </pc:sldLayoutChg>
        <pc:sldLayoutChg chg="setBg">
          <pc:chgData name="Margriet Evers" userId="8301a3a9-e662-432d-bff2-0eebfd6c1b1d" providerId="ADAL" clId="{CE082430-92D0-4402-8BD0-A615FEAD021A}" dt="2020-10-23T14:24:43.024" v="92"/>
          <pc:sldLayoutMkLst>
            <pc:docMk/>
            <pc:sldMasterMk cId="0" sldId="2147483648"/>
            <pc:sldLayoutMk cId="0" sldId="2147483658"/>
          </pc:sldLayoutMkLst>
        </pc:sldLayoutChg>
        <pc:sldLayoutChg chg="setBg">
          <pc:chgData name="Margriet Evers" userId="8301a3a9-e662-432d-bff2-0eebfd6c1b1d" providerId="ADAL" clId="{CE082430-92D0-4402-8BD0-A615FEAD021A}" dt="2020-10-23T14:24:43.024" v="92"/>
          <pc:sldLayoutMkLst>
            <pc:docMk/>
            <pc:sldMasterMk cId="0" sldId="2147483648"/>
            <pc:sldLayoutMk cId="0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140DE-3C08-42A4-BBE0-BF4BC15AD877}" type="datetimeFigureOut">
              <a:rPr lang="nl-NL" smtClean="0"/>
              <a:t>23-10-2020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AF1C3C-858E-4787-8F76-AF92159BEB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9143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AF1C3C-858E-4787-8F76-AF92159BEBDE}" type="slidenum">
              <a:rPr lang="nl-NL" smtClean="0"/>
              <a:t>40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1774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A32B2-FAC1-4CEE-B15E-C74F04CF555F}" type="datetimeFigureOut">
              <a:rPr lang="nl-NL" smtClean="0"/>
              <a:t>23-10-2020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1E6A-53A5-4525-B484-D19DE5DCF13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A32B2-FAC1-4CEE-B15E-C74F04CF555F}" type="datetimeFigureOut">
              <a:rPr lang="nl-NL" smtClean="0"/>
              <a:t>23-10-2020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1E6A-53A5-4525-B484-D19DE5DCF13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A32B2-FAC1-4CEE-B15E-C74F04CF555F}" type="datetimeFigureOut">
              <a:rPr lang="nl-NL" smtClean="0"/>
              <a:t>23-10-2020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1E6A-53A5-4525-B484-D19DE5DCF13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A32B2-FAC1-4CEE-B15E-C74F04CF555F}" type="datetimeFigureOut">
              <a:rPr lang="nl-NL" smtClean="0"/>
              <a:t>23-10-2020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1E6A-53A5-4525-B484-D19DE5DCF13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A32B2-FAC1-4CEE-B15E-C74F04CF555F}" type="datetimeFigureOut">
              <a:rPr lang="nl-NL" smtClean="0"/>
              <a:t>23-10-2020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1E6A-53A5-4525-B484-D19DE5DCF13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A32B2-FAC1-4CEE-B15E-C74F04CF555F}" type="datetimeFigureOut">
              <a:rPr lang="nl-NL" smtClean="0"/>
              <a:t>23-10-2020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1E6A-53A5-4525-B484-D19DE5DCF13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A32B2-FAC1-4CEE-B15E-C74F04CF555F}" type="datetimeFigureOut">
              <a:rPr lang="nl-NL" smtClean="0"/>
              <a:t>23-10-2020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1E6A-53A5-4525-B484-D19DE5DCF13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A32B2-FAC1-4CEE-B15E-C74F04CF555F}" type="datetimeFigureOut">
              <a:rPr lang="nl-NL" smtClean="0"/>
              <a:t>23-10-2020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1E6A-53A5-4525-B484-D19DE5DCF13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A32B2-FAC1-4CEE-B15E-C74F04CF555F}" type="datetimeFigureOut">
              <a:rPr lang="nl-NL" smtClean="0"/>
              <a:t>23-10-2020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1E6A-53A5-4525-B484-D19DE5DCF13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A32B2-FAC1-4CEE-B15E-C74F04CF555F}" type="datetimeFigureOut">
              <a:rPr lang="nl-NL" smtClean="0"/>
              <a:t>23-10-2020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1E6A-53A5-4525-B484-D19DE5DCF13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A32B2-FAC1-4CEE-B15E-C74F04CF555F}" type="datetimeFigureOut">
              <a:rPr lang="nl-NL" smtClean="0"/>
              <a:t>23-10-2020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1E6A-53A5-4525-B484-D19DE5DCF13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A32B2-FAC1-4CEE-B15E-C74F04CF555F}" type="datetimeFigureOut">
              <a:rPr lang="nl-NL" smtClean="0"/>
              <a:t>23-10-2020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D1E6A-53A5-4525-B484-D19DE5DCF138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google.nl/url?sa=i&amp;rct=j&amp;q=&amp;esrc=s&amp;frm=1&amp;source=images&amp;cd=&amp;cad=rja&amp;docid=GhPt3qDtTEIaYM&amp;tbnid=2W45MH2sEZ-NbM:&amp;ved=0CAUQjRw&amp;url=http://home.zonnet.nl/g.duffy/family/samantha/unionjack.htm&amp;ei=IHgOUerIDO2b1AXXqYHIDg&amp;bvm=bv.41867550,d.d2k&amp;psig=AFQjCNFms7_xAAkFhnMSLEEKoj3u28H8Og&amp;ust=135998914862901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http://www.google.nl/url?sa=i&amp;rct=j&amp;q=&amp;esrc=s&amp;frm=1&amp;source=images&amp;cd=&amp;cad=rja&amp;docid=gJGapk5_1PeBvM&amp;tbnid=xL_O0GWCuyzVwM:&amp;ved=0CAUQjRw&amp;url=http://www.sempergreen.com/nl/over-ons/locaties&amp;ei=kXgOUYPVMoHY0QWB1YH4Bg&amp;bvm=bv.41867550,d.d2k&amp;psig=AFQjCNFPVOD5Uyh7TZSCVAU6_21FEj4mfA&amp;ust=1359989261056936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google.nl/url?sa=i&amp;rct=j&amp;q=&amp;esrc=s&amp;frm=1&amp;source=images&amp;cd=&amp;cad=rja&amp;docid=GhPt3qDtTEIaYM&amp;tbnid=2W45MH2sEZ-NbM:&amp;ved=0CAUQjRw&amp;url=http://home.zonnet.nl/g.duffy/family/samantha/unionjack.htm&amp;ei=IHgOUerIDO2b1AXXqYHIDg&amp;bvm=bv.41867550,d.d2k&amp;psig=AFQjCNFms7_xAAkFhnMSLEEKoj3u28H8Og&amp;ust=1359989148629011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://www.google.nl/url?sa=i&amp;rct=j&amp;q=&amp;esrc=s&amp;frm=1&amp;source=images&amp;cd=&amp;cad=rja&amp;docid=gJGapk5_1PeBvM&amp;tbnid=xL_O0GWCuyzVwM:&amp;ved=0CAUQjRw&amp;url=http://www.sempergreen.com/nl/over-ons/locaties&amp;ei=kXgOUYPVMoHY0QWB1YH4Bg&amp;bvm=bv.41867550,d.d2k&amp;psig=AFQjCNFPVOD5Uyh7TZSCVAU6_21FEj4mfA&amp;ust=1359989261056936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google.nl/url?sa=i&amp;rct=j&amp;q=&amp;esrc=s&amp;frm=1&amp;source=images&amp;cd=&amp;cad=rja&amp;docid=GhPt3qDtTEIaYM&amp;tbnid=2W45MH2sEZ-NbM:&amp;ved=0CAUQjRw&amp;url=http://home.zonnet.nl/g.duffy/family/samantha/unionjack.htm&amp;ei=IHgOUerIDO2b1AXXqYHIDg&amp;bvm=bv.41867550,d.d2k&amp;psig=AFQjCNFms7_xAAkFhnMSLEEKoj3u28H8Og&amp;ust=1359989148629011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://www.google.nl/url?sa=i&amp;rct=j&amp;q=&amp;esrc=s&amp;frm=1&amp;source=images&amp;cd=&amp;cad=rja&amp;docid=gJGapk5_1PeBvM&amp;tbnid=xL_O0GWCuyzVwM:&amp;ved=0CAUQjRw&amp;url=http://www.sempergreen.com/nl/over-ons/locaties&amp;ei=kXgOUYPVMoHY0QWB1YH4Bg&amp;bvm=bv.41867550,d.d2k&amp;psig=AFQjCNFPVOD5Uyh7TZSCVAU6_21FEj4mfA&amp;ust=1359989261056936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home.zonnet.nl/g.duffy/family/samantha/union1606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8475" y="1633538"/>
            <a:ext cx="4230688" cy="2527300"/>
          </a:xfrm>
          <a:prstGeom prst="rect">
            <a:avLst/>
          </a:prstGeom>
        </p:spPr>
      </p:pic>
      <p:pic>
        <p:nvPicPr>
          <p:cNvPr id="11268" name="Picture 4" descr="http://www.sempergreen.com/uploads/Locaties/nederlandse-vlag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11713" y="1633538"/>
            <a:ext cx="3833813" cy="25273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idx="4294967295"/>
          </p:nvPr>
        </p:nvSpPr>
        <p:spPr>
          <a:xfrm>
            <a:off x="457200" y="205979"/>
            <a:ext cx="8229600" cy="857250"/>
          </a:xfrm>
        </p:spPr>
        <p:txBody>
          <a:bodyPr anchor="ctr">
            <a:normAutofit/>
          </a:bodyPr>
          <a:lstStyle/>
          <a:p>
            <a:r>
              <a:rPr lang="nl-NL" dirty="0">
                <a:latin typeface="Britannic Bold" panose="020B0903060703020204" pitchFamily="34" charset="0"/>
              </a:rPr>
              <a:t>Vertaalspel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>
                <a:latin typeface="Britannic Bold" panose="020B0903060703020204" pitchFamily="34" charset="0"/>
              </a:rPr>
              <a:t>Opdracht 3 couplet </a:t>
            </a:r>
            <a:br>
              <a:rPr lang="nl-NL" dirty="0">
                <a:latin typeface="Britannic Bold" panose="020B0903060703020204" pitchFamily="34" charset="0"/>
              </a:rPr>
            </a:br>
            <a:r>
              <a:rPr lang="nl-NL" sz="2200" dirty="0">
                <a:latin typeface="Britannic Bold" panose="020B0903060703020204" pitchFamily="34" charset="0"/>
              </a:rPr>
              <a:t>(Engels-Nederlands)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37518"/>
            <a:ext cx="8229600" cy="3394472"/>
          </a:xfrm>
        </p:spPr>
        <p:txBody>
          <a:bodyPr>
            <a:noAutofit/>
          </a:bodyPr>
          <a:lstStyle/>
          <a:p>
            <a:pPr marL="0" indent="15875">
              <a:spcBef>
                <a:spcPts val="0"/>
              </a:spcBef>
              <a:buNone/>
            </a:pPr>
            <a:r>
              <a:rPr lang="nl-NL" sz="2500" dirty="0"/>
              <a:t>Kom op, kom op, zet de radio aan</a:t>
            </a:r>
            <a:br>
              <a:rPr lang="nl-NL" sz="2500" dirty="0"/>
            </a:br>
            <a:r>
              <a:rPr lang="nl-NL" sz="2500" dirty="0"/>
              <a:t>Het is vrijdagavond en het duurt niet lang meer</a:t>
            </a:r>
            <a:br>
              <a:rPr lang="nl-NL" sz="2500" dirty="0"/>
            </a:br>
            <a:r>
              <a:rPr lang="nl-NL" sz="2500" dirty="0"/>
              <a:t>Ik moet mijn haar nog doen, mijn make-up opdoen</a:t>
            </a:r>
            <a:br>
              <a:rPr lang="nl-NL" sz="2500" dirty="0"/>
            </a:br>
            <a:r>
              <a:rPr lang="nl-NL" sz="2500" dirty="0"/>
              <a:t>Het is vrijdagavond en het duurt niet lang meer</a:t>
            </a:r>
            <a:br>
              <a:rPr lang="nl-NL" sz="2500" dirty="0"/>
            </a:br>
            <a:endParaRPr lang="nl-NL" sz="25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>
                <a:latin typeface="Britannic Bold" panose="020B0903060703020204" pitchFamily="34" charset="0"/>
              </a:rPr>
              <a:t>Opdracht 3 refrein</a:t>
            </a:r>
            <a:br>
              <a:rPr lang="nl-NL" dirty="0">
                <a:latin typeface="Britannic Bold" panose="020B0903060703020204" pitchFamily="34" charset="0"/>
              </a:rPr>
            </a:br>
            <a:r>
              <a:rPr lang="nl-NL" sz="2200" dirty="0">
                <a:latin typeface="Britannic Bold" panose="020B0903060703020204" pitchFamily="34" charset="0"/>
              </a:rPr>
              <a:t>(Engels-Nederlands)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37518"/>
            <a:ext cx="8229600" cy="3394472"/>
          </a:xfrm>
        </p:spPr>
        <p:txBody>
          <a:bodyPr>
            <a:noAutofit/>
          </a:bodyPr>
          <a:lstStyle/>
          <a:p>
            <a:pPr marL="0" indent="15875">
              <a:spcBef>
                <a:spcPts val="0"/>
              </a:spcBef>
              <a:buNone/>
            </a:pPr>
            <a:r>
              <a:rPr lang="nl-NL" sz="2500" dirty="0"/>
              <a:t>Tot ik op de dansvloer sta</a:t>
            </a:r>
            <a:br>
              <a:rPr lang="nl-NL" sz="2500" dirty="0"/>
            </a:br>
            <a:r>
              <a:rPr lang="nl-NL" sz="2500" dirty="0"/>
              <a:t>Op de dansvloer sta</a:t>
            </a:r>
            <a:br>
              <a:rPr lang="nl-NL" sz="2500" dirty="0"/>
            </a:br>
            <a:r>
              <a:rPr lang="nl-NL" sz="2500" dirty="0"/>
              <a:t>Ik heb alles wat ik nodig heb</a:t>
            </a:r>
            <a:br>
              <a:rPr lang="nl-NL" sz="2500" dirty="0"/>
            </a:br>
            <a:r>
              <a:rPr lang="nl-NL" sz="2500" dirty="0"/>
              <a:t>Nee, ik heb geen geld</a:t>
            </a:r>
            <a:br>
              <a:rPr lang="nl-NL" sz="2500" dirty="0"/>
            </a:br>
            <a:r>
              <a:rPr lang="nl-NL" sz="2500" dirty="0"/>
              <a:t>Nee, ik heb geen geld</a:t>
            </a:r>
            <a:br>
              <a:rPr lang="nl-NL" sz="2500" dirty="0"/>
            </a:br>
            <a:r>
              <a:rPr lang="nl-NL" sz="2500" dirty="0"/>
              <a:t>Maar ik heb jou, schatje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eedes on Twitter | Sia cheap thrills, Sia songs, Furler">
            <a:extLst>
              <a:ext uri="{FF2B5EF4-FFF2-40B4-BE49-F238E27FC236}">
                <a16:creationId xmlns:a16="http://schemas.microsoft.com/office/drawing/2014/main" id="{E656393A-840B-4F9C-87C1-728F918542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50"/>
          <a:stretch/>
        </p:blipFill>
        <p:spPr bwMode="auto">
          <a:xfrm>
            <a:off x="20" y="10"/>
            <a:ext cx="9143980" cy="514349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07147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>
                <a:latin typeface="Britannic Bold" panose="020B0903060703020204" pitchFamily="34" charset="0"/>
              </a:rPr>
              <a:t>Opdracht 4 couplet</a:t>
            </a:r>
            <a:br>
              <a:rPr lang="nl-NL" dirty="0">
                <a:latin typeface="Britannic Bold" panose="020B0903060703020204" pitchFamily="34" charset="0"/>
              </a:rPr>
            </a:br>
            <a:r>
              <a:rPr lang="nl-NL" sz="2200" dirty="0">
                <a:latin typeface="Britannic Bold" panose="020B0903060703020204" pitchFamily="34" charset="0"/>
              </a:rPr>
              <a:t>(Engels-Nederlands)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37518"/>
            <a:ext cx="8229600" cy="3394472"/>
          </a:xfrm>
        </p:spPr>
        <p:txBody>
          <a:bodyPr>
            <a:noAutofit/>
          </a:bodyPr>
          <a:lstStyle/>
          <a:p>
            <a:pPr marL="0" indent="15875">
              <a:spcBef>
                <a:spcPts val="0"/>
              </a:spcBef>
              <a:buNone/>
            </a:pPr>
            <a:r>
              <a:rPr lang="nl-NL" sz="2500" dirty="0"/>
              <a:t>Vind licht in de mooie zee, ik kies ervoor gelukkig te zijn</a:t>
            </a:r>
            <a:br>
              <a:rPr lang="nl-NL" sz="2500" dirty="0"/>
            </a:br>
            <a:r>
              <a:rPr lang="nl-NL" sz="2500" dirty="0"/>
              <a:t>Jij en ik, jij en ik, we zijn als diamanten aan de hemel</a:t>
            </a:r>
            <a:br>
              <a:rPr lang="nl-NL" sz="2500" dirty="0"/>
            </a:br>
            <a:r>
              <a:rPr lang="nl-NL" sz="2500" dirty="0"/>
              <a:t>Je bent een vallende ster, die ik zie, een visioen van extase</a:t>
            </a:r>
            <a:br>
              <a:rPr lang="nl-NL" sz="2500" dirty="0"/>
            </a:br>
            <a:r>
              <a:rPr lang="nl-NL" sz="2500" dirty="0"/>
              <a:t>Wanneer je me vasthoudt, leef ik, we zijn als diamanten aan de hemel</a:t>
            </a:r>
            <a:br>
              <a:rPr lang="nl-NL" sz="2500" dirty="0"/>
            </a:br>
            <a:endParaRPr lang="nl-NL" sz="25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>
                <a:latin typeface="Britannic Bold" panose="020B0903060703020204" pitchFamily="34" charset="0"/>
              </a:rPr>
              <a:t>Opdracht 4 refrein</a:t>
            </a:r>
            <a:br>
              <a:rPr lang="nl-NL" dirty="0">
                <a:latin typeface="Britannic Bold" panose="020B0903060703020204" pitchFamily="34" charset="0"/>
              </a:rPr>
            </a:br>
            <a:r>
              <a:rPr lang="nl-NL" sz="2200" dirty="0">
                <a:latin typeface="Britannic Bold" panose="020B0903060703020204" pitchFamily="34" charset="0"/>
              </a:rPr>
              <a:t>(Engels-Nederlands)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37518"/>
            <a:ext cx="8229600" cy="3394472"/>
          </a:xfrm>
        </p:spPr>
        <p:txBody>
          <a:bodyPr>
            <a:noAutofit/>
          </a:bodyPr>
          <a:lstStyle/>
          <a:p>
            <a:pPr marL="0" indent="15875">
              <a:spcBef>
                <a:spcPts val="0"/>
              </a:spcBef>
              <a:buNone/>
            </a:pPr>
            <a:r>
              <a:rPr lang="nl-NL" sz="2500" dirty="0"/>
              <a:t>Dus schitter helder, vannacht, jij en ik</a:t>
            </a:r>
            <a:br>
              <a:rPr lang="nl-NL" sz="2500" dirty="0"/>
            </a:br>
            <a:r>
              <a:rPr lang="nl-NL" sz="2500" dirty="0"/>
              <a:t>We zijn mooi, als diamanten aan de hemel</a:t>
            </a:r>
            <a:br>
              <a:rPr lang="nl-NL" sz="2500" dirty="0"/>
            </a:br>
            <a:r>
              <a:rPr lang="nl-NL" sz="2500" dirty="0"/>
              <a:t>Oog tot oog, zo levendig</a:t>
            </a:r>
            <a:br>
              <a:rPr lang="nl-NL" sz="2500" dirty="0"/>
            </a:br>
            <a:r>
              <a:rPr lang="nl-NL" sz="2500" dirty="0"/>
              <a:t>We zijn mooi, als diamanten aan de hemel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WETAYA SONG OF THE DAY: Rihanna - Diamonds | WETAYA">
            <a:extLst>
              <a:ext uri="{FF2B5EF4-FFF2-40B4-BE49-F238E27FC236}">
                <a16:creationId xmlns:a16="http://schemas.microsoft.com/office/drawing/2014/main" id="{65266720-CA7C-4EE6-8D86-19F242B9F08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80" b="20080"/>
          <a:stretch/>
        </p:blipFill>
        <p:spPr bwMode="auto">
          <a:xfrm>
            <a:off x="20" y="10"/>
            <a:ext cx="9143980" cy="514349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01493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>
                <a:latin typeface="Britannic Bold" panose="020B0903060703020204" pitchFamily="34" charset="0"/>
              </a:rPr>
              <a:t>Opdracht 5 couplet</a:t>
            </a:r>
            <a:br>
              <a:rPr lang="nl-NL" dirty="0">
                <a:latin typeface="Britannic Bold" panose="020B0903060703020204" pitchFamily="34" charset="0"/>
              </a:rPr>
            </a:br>
            <a:r>
              <a:rPr lang="nl-NL" sz="2200" dirty="0">
                <a:latin typeface="Britannic Bold" panose="020B0903060703020204" pitchFamily="34" charset="0"/>
              </a:rPr>
              <a:t>(Engels-Nederlands)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37518"/>
            <a:ext cx="8229600" cy="3394472"/>
          </a:xfrm>
        </p:spPr>
        <p:txBody>
          <a:bodyPr>
            <a:noAutofit/>
          </a:bodyPr>
          <a:lstStyle/>
          <a:p>
            <a:pPr marL="0" indent="15875">
              <a:spcBef>
                <a:spcPts val="0"/>
              </a:spcBef>
              <a:buNone/>
            </a:pPr>
            <a:r>
              <a:rPr lang="nl-NL" sz="2500" dirty="0"/>
              <a:t>Je bent het licht, je bent de nacht</a:t>
            </a:r>
            <a:br>
              <a:rPr lang="nl-NL" sz="2500" dirty="0"/>
            </a:br>
            <a:r>
              <a:rPr lang="nl-NL" sz="2500" dirty="0"/>
              <a:t>Je bent de kleur van mijn bloed</a:t>
            </a:r>
            <a:br>
              <a:rPr lang="nl-NL" sz="2500" dirty="0"/>
            </a:br>
            <a:r>
              <a:rPr lang="nl-NL" sz="2500" dirty="0"/>
              <a:t>Je bent het medicijn, je bent de pijn</a:t>
            </a:r>
            <a:br>
              <a:rPr lang="nl-NL" sz="2500" dirty="0"/>
            </a:br>
            <a:r>
              <a:rPr lang="nl-NL" sz="2500" dirty="0"/>
              <a:t>Je bent het enige wat ik aanraken wil</a:t>
            </a:r>
            <a:br>
              <a:rPr lang="nl-NL" sz="2500" dirty="0"/>
            </a:br>
            <a:r>
              <a:rPr lang="nl-NL" sz="2500" dirty="0"/>
              <a:t>Nooit geweten, dat ik zoveel kan betekenen, zoveel, zoveel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>
                <a:latin typeface="Britannic Bold" panose="020B0903060703020204" pitchFamily="34" charset="0"/>
              </a:rPr>
              <a:t>Opdracht 5 refrein</a:t>
            </a:r>
            <a:br>
              <a:rPr lang="nl-NL" dirty="0">
                <a:latin typeface="Britannic Bold" panose="020B0903060703020204" pitchFamily="34" charset="0"/>
              </a:rPr>
            </a:br>
            <a:r>
              <a:rPr lang="nl-NL" sz="2200" dirty="0">
                <a:latin typeface="Britannic Bold" panose="020B0903060703020204" pitchFamily="34" charset="0"/>
              </a:rPr>
              <a:t>(Engels-Nederlands)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37518"/>
            <a:ext cx="8229600" cy="3394472"/>
          </a:xfrm>
        </p:spPr>
        <p:txBody>
          <a:bodyPr>
            <a:noAutofit/>
          </a:bodyPr>
          <a:lstStyle/>
          <a:p>
            <a:pPr marL="0" indent="15875">
              <a:spcBef>
                <a:spcPts val="0"/>
              </a:spcBef>
              <a:buNone/>
            </a:pPr>
            <a:r>
              <a:rPr lang="nl-NL" sz="2500" dirty="0"/>
              <a:t>Dus houd van me zoals je doet, houd van me zoals je doet</a:t>
            </a:r>
            <a:br>
              <a:rPr lang="nl-NL" sz="2500" dirty="0"/>
            </a:br>
            <a:r>
              <a:rPr lang="nl-NL" sz="2500" dirty="0"/>
              <a:t>Houd van me zoals je doet, houd van me zoals je doet</a:t>
            </a:r>
            <a:br>
              <a:rPr lang="nl-NL" sz="2500" dirty="0"/>
            </a:br>
            <a:r>
              <a:rPr lang="nl-NL" sz="2500" dirty="0"/>
              <a:t>Raak me aan, zoals je doet, raak me aan zoals je doet</a:t>
            </a:r>
            <a:br>
              <a:rPr lang="nl-NL" sz="2500" dirty="0"/>
            </a:br>
            <a:r>
              <a:rPr lang="nl-NL" sz="2500" dirty="0"/>
              <a:t>Waar wacht je op</a:t>
            </a:r>
          </a:p>
        </p:txBody>
      </p:sp>
    </p:spTree>
    <p:extLst>
      <p:ext uri="{BB962C8B-B14F-4D97-AF65-F5344CB8AC3E}">
        <p14:creationId xmlns:p14="http://schemas.microsoft.com/office/powerpoint/2010/main" val="28787065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Love Me Like You Do (Kiss Me Like You Do Extended Version) Ellie Goulding -  YouTube">
            <a:extLst>
              <a:ext uri="{FF2B5EF4-FFF2-40B4-BE49-F238E27FC236}">
                <a16:creationId xmlns:a16="http://schemas.microsoft.com/office/drawing/2014/main" id="{05701238-2AC6-4580-8E7F-811068D57B3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612" b="1388"/>
          <a:stretch/>
        </p:blipFill>
        <p:spPr bwMode="auto">
          <a:xfrm>
            <a:off x="20" y="10"/>
            <a:ext cx="9143980" cy="514349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54471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>
                <a:latin typeface="Britannic Bold" panose="020B0903060703020204" pitchFamily="34" charset="0"/>
              </a:rPr>
              <a:t>Opdracht 6 couplet</a:t>
            </a:r>
            <a:br>
              <a:rPr lang="nl-NL" dirty="0">
                <a:latin typeface="Britannic Bold" panose="020B0903060703020204" pitchFamily="34" charset="0"/>
              </a:rPr>
            </a:br>
            <a:r>
              <a:rPr lang="nl-NL" sz="2200" dirty="0">
                <a:latin typeface="Britannic Bold" panose="020B0903060703020204" pitchFamily="34" charset="0"/>
              </a:rPr>
              <a:t>(Engels-Nederlands)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37518"/>
            <a:ext cx="8229600" cy="3394472"/>
          </a:xfrm>
        </p:spPr>
        <p:txBody>
          <a:bodyPr>
            <a:noAutofit/>
          </a:bodyPr>
          <a:lstStyle/>
          <a:p>
            <a:pPr marL="0" indent="15875">
              <a:spcBef>
                <a:spcPts val="0"/>
              </a:spcBef>
              <a:buNone/>
            </a:pPr>
            <a:r>
              <a:rPr lang="nl-NL" sz="2500" dirty="0"/>
              <a:t>Weet dat je weg bent, ik weet dat je weg bent</a:t>
            </a:r>
            <a:br>
              <a:rPr lang="nl-NL" sz="2500" dirty="0"/>
            </a:br>
            <a:r>
              <a:rPr lang="nl-NL" sz="2500" dirty="0"/>
              <a:t>Maar ik voel niet wat ik weet</a:t>
            </a:r>
            <a:br>
              <a:rPr lang="nl-NL" sz="2500" dirty="0"/>
            </a:br>
            <a:r>
              <a:rPr lang="nl-NL" sz="2500" dirty="0"/>
              <a:t>Ik weet dat je weg bent, ik weet dat je weg bent</a:t>
            </a:r>
            <a:br>
              <a:rPr lang="nl-NL" sz="2500" dirty="0"/>
            </a:br>
            <a:r>
              <a:rPr lang="nl-NL" sz="2500" dirty="0"/>
              <a:t>Maar ik heb mijn gedachten niet onder controle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>
            <a:noAutofit/>
          </a:bodyPr>
          <a:lstStyle/>
          <a:p>
            <a:r>
              <a:rPr lang="nl-NL" sz="3000" dirty="0">
                <a:latin typeface="Britannic Bold" panose="020B0903060703020204" pitchFamily="34" charset="0"/>
              </a:rPr>
              <a:t>Spelbeschrijving </a:t>
            </a:r>
          </a:p>
        </p:txBody>
      </p:sp>
      <p:pic>
        <p:nvPicPr>
          <p:cNvPr id="1026" name="Picture 2" descr="Buy Ok Here's the Plan: A 6x9 Inch Matte Softcover Journal Notebook with  120 Blank Lined Pages and a Funny Sarcastic Cover Slogan Book Online at Low  Prices in India | Ok">
            <a:extLst>
              <a:ext uri="{FF2B5EF4-FFF2-40B4-BE49-F238E27FC236}">
                <a16:creationId xmlns:a16="http://schemas.microsoft.com/office/drawing/2014/main" id="{79EAF6C0-00D6-4B0E-A242-A89D081D35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66180" y="204788"/>
            <a:ext cx="2929489" cy="4389835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>
            <a:normAutofit/>
          </a:bodyPr>
          <a:lstStyle/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dirty="0"/>
              <a:t>De klas wordt in vier groepen verdeeld.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dirty="0"/>
              <a:t>Er zijn 6 liedjes vertaald van het Engels naar het Nederlands. En er zijn 6 liedjes van het Nederlands naar het Engels.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dirty="0"/>
              <a:t>Je moet de titel + de artiest raden van het liedje.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dirty="0"/>
              <a:t>Als het liedje wordt geraden bij het couplet, krijgt de groep drie punten. Als het liedje bij het refrein wordt geraden, krijgt de groep 2 punten.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>
                <a:latin typeface="Britannic Bold" panose="020B0903060703020204" pitchFamily="34" charset="0"/>
              </a:rPr>
              <a:t>Opdracht 6 refrein</a:t>
            </a:r>
            <a:br>
              <a:rPr lang="nl-NL" dirty="0">
                <a:latin typeface="Britannic Bold" panose="020B0903060703020204" pitchFamily="34" charset="0"/>
              </a:rPr>
            </a:br>
            <a:r>
              <a:rPr lang="nl-NL" sz="2200" dirty="0">
                <a:latin typeface="Britannic Bold" panose="020B0903060703020204" pitchFamily="34" charset="0"/>
              </a:rPr>
              <a:t>(Engels-Nederlands)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37518"/>
            <a:ext cx="8229600" cy="3394472"/>
          </a:xfrm>
        </p:spPr>
        <p:txBody>
          <a:bodyPr>
            <a:noAutofit/>
          </a:bodyPr>
          <a:lstStyle/>
          <a:p>
            <a:pPr marL="0" indent="15875">
              <a:spcBef>
                <a:spcPts val="0"/>
              </a:spcBef>
              <a:buNone/>
            </a:pPr>
            <a:r>
              <a:rPr lang="nl-NL" sz="2500" dirty="0"/>
              <a:t>Sinds de dag dat ik je ontmoette, voelde ik me niet bang meer</a:t>
            </a:r>
            <a:br>
              <a:rPr lang="nl-NL" sz="2500" dirty="0"/>
            </a:br>
            <a:r>
              <a:rPr lang="nl-NL" sz="2500" dirty="0"/>
              <a:t>In jouw armen voel ik me veilig</a:t>
            </a:r>
            <a:br>
              <a:rPr lang="nl-NL" sz="2500" dirty="0"/>
            </a:br>
            <a:r>
              <a:rPr lang="nl-NL" sz="2500" dirty="0"/>
              <a:t>In jouw armen voel ik me veilig</a:t>
            </a:r>
            <a:br>
              <a:rPr lang="nl-NL" sz="2500" dirty="0"/>
            </a:br>
            <a:r>
              <a:rPr lang="nl-NL" sz="2500" dirty="0"/>
              <a:t>Sinds de dag dat ik je ontmoette, voelde ik me niet bang meer</a:t>
            </a:r>
            <a:br>
              <a:rPr lang="nl-NL" sz="2500" dirty="0"/>
            </a:br>
            <a:r>
              <a:rPr lang="nl-NL" sz="2500" dirty="0"/>
              <a:t>In jouw armen voel ik me veilig</a:t>
            </a:r>
            <a:br>
              <a:rPr lang="nl-NL" sz="2500" dirty="0"/>
            </a:br>
            <a:r>
              <a:rPr lang="nl-NL" sz="2500" dirty="0"/>
              <a:t>In jouw armen</a:t>
            </a:r>
          </a:p>
        </p:txBody>
      </p:sp>
    </p:spTree>
    <p:extLst>
      <p:ext uri="{BB962C8B-B14F-4D97-AF65-F5344CB8AC3E}">
        <p14:creationId xmlns:p14="http://schemas.microsoft.com/office/powerpoint/2010/main" val="20252950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In your arms… – Van Roest">
            <a:extLst>
              <a:ext uri="{FF2B5EF4-FFF2-40B4-BE49-F238E27FC236}">
                <a16:creationId xmlns:a16="http://schemas.microsoft.com/office/drawing/2014/main" id="{7F9221CD-C6D4-4899-ABEE-8B14761F3E5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6" r="3726"/>
          <a:stretch/>
        </p:blipFill>
        <p:spPr bwMode="auto">
          <a:xfrm>
            <a:off x="20" y="10"/>
            <a:ext cx="9143980" cy="514349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34245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95486"/>
            <a:ext cx="7772400" cy="1102519"/>
          </a:xfrm>
        </p:spPr>
        <p:txBody>
          <a:bodyPr>
            <a:normAutofit fontScale="90000"/>
          </a:bodyPr>
          <a:lstStyle/>
          <a:p>
            <a:r>
              <a:rPr lang="nl-NL" sz="6000" dirty="0">
                <a:latin typeface="Britannic Bold" panose="020B0903060703020204" pitchFamily="34" charset="0"/>
              </a:rPr>
              <a:t>NEDERLANDS - ENGELS</a:t>
            </a:r>
          </a:p>
        </p:txBody>
      </p:sp>
      <p:pic>
        <p:nvPicPr>
          <p:cNvPr id="11266" name="Picture 2" descr="http://home.zonnet.nl/g.duffy/family/samantha/union1606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2571750"/>
            <a:ext cx="3811588" cy="2306638"/>
          </a:xfrm>
          <a:prstGeom prst="rect">
            <a:avLst/>
          </a:prstGeom>
          <a:noFill/>
        </p:spPr>
      </p:pic>
      <p:pic>
        <p:nvPicPr>
          <p:cNvPr id="11268" name="Picture 4" descr="http://www.sempergreen.com/uploads/Locaties/nederlandse-vlag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1203598"/>
            <a:ext cx="3888432" cy="25918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>
                <a:latin typeface="Britannic Bold" panose="020B0903060703020204" pitchFamily="34" charset="0"/>
              </a:rPr>
              <a:t>Opdracht 1 couplet</a:t>
            </a:r>
            <a:br>
              <a:rPr lang="nl-NL" dirty="0">
                <a:latin typeface="Britannic Bold" panose="020B0903060703020204" pitchFamily="34" charset="0"/>
              </a:rPr>
            </a:br>
            <a:r>
              <a:rPr lang="nl-NL" sz="2200" dirty="0">
                <a:latin typeface="Britannic Bold" panose="020B0903060703020204" pitchFamily="34" charset="0"/>
              </a:rPr>
              <a:t>(Nederlands-Engels)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37518"/>
            <a:ext cx="8229600" cy="3394472"/>
          </a:xfrm>
        </p:spPr>
        <p:txBody>
          <a:bodyPr>
            <a:noAutofit/>
          </a:bodyPr>
          <a:lstStyle/>
          <a:p>
            <a:pPr marL="0" indent="15875">
              <a:spcBef>
                <a:spcPts val="0"/>
              </a:spcBef>
              <a:buNone/>
            </a:pPr>
            <a:r>
              <a:rPr lang="en-US" sz="2500" dirty="0"/>
              <a:t>We could talk about anything, anything</a:t>
            </a:r>
            <a:br>
              <a:rPr lang="en-US" sz="2500" dirty="0"/>
            </a:br>
            <a:r>
              <a:rPr lang="en-US" sz="2500" dirty="0"/>
              <a:t>But it all was about love, we forgot everything</a:t>
            </a:r>
            <a:br>
              <a:rPr lang="en-US" sz="2500" dirty="0"/>
            </a:br>
            <a:r>
              <a:rPr lang="en-US" sz="2500" dirty="0"/>
              <a:t>In a letter, in a </a:t>
            </a:r>
            <a:r>
              <a:rPr lang="en-US" sz="2500" dirty="0" err="1"/>
              <a:t>sms</a:t>
            </a:r>
            <a:r>
              <a:rPr lang="en-US" sz="2500" dirty="0"/>
              <a:t>, in a song I wrote</a:t>
            </a:r>
            <a:br>
              <a:rPr lang="en-US" sz="2500" dirty="0"/>
            </a:br>
            <a:r>
              <a:rPr lang="en-US" sz="2500" dirty="0"/>
              <a:t>I will do everything for you and I will live for your love</a:t>
            </a:r>
            <a:endParaRPr lang="nl-NL" sz="25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>
                <a:latin typeface="Britannic Bold" panose="020B0903060703020204" pitchFamily="34" charset="0"/>
              </a:rPr>
              <a:t>Opdracht 1 refrein</a:t>
            </a:r>
            <a:br>
              <a:rPr lang="nl-NL" dirty="0">
                <a:latin typeface="Britannic Bold" panose="020B0903060703020204" pitchFamily="34" charset="0"/>
              </a:rPr>
            </a:br>
            <a:r>
              <a:rPr lang="nl-NL" sz="2200" dirty="0">
                <a:latin typeface="Britannic Bold" panose="020B0903060703020204" pitchFamily="34" charset="0"/>
              </a:rPr>
              <a:t>(Nederlands-Engels)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37518"/>
            <a:ext cx="8229600" cy="3394472"/>
          </a:xfrm>
        </p:spPr>
        <p:txBody>
          <a:bodyPr>
            <a:noAutofit/>
          </a:bodyPr>
          <a:lstStyle/>
          <a:p>
            <a:pPr marL="0" indent="15875">
              <a:spcBef>
                <a:spcPts val="0"/>
              </a:spcBef>
              <a:buNone/>
            </a:pPr>
            <a:r>
              <a:rPr lang="en-US" sz="2500" dirty="0"/>
              <a:t>It takes too long,</a:t>
            </a:r>
            <a:br>
              <a:rPr lang="en-US" sz="2500" dirty="0"/>
            </a:br>
            <a:r>
              <a:rPr lang="en-US" sz="2500" dirty="0"/>
              <a:t>We have been here for a while and we have to move on</a:t>
            </a:r>
            <a:br>
              <a:rPr lang="en-US" sz="2500" dirty="0"/>
            </a:br>
            <a:r>
              <a:rPr lang="en-US" sz="2500" dirty="0"/>
              <a:t>For the last time I'm sorry. It takes too long</a:t>
            </a:r>
            <a:br>
              <a:rPr lang="en-US" sz="2500" dirty="0"/>
            </a:br>
            <a:r>
              <a:rPr lang="en-US" sz="2500" dirty="0"/>
              <a:t>It takes too long. We're standing still</a:t>
            </a:r>
            <a:br>
              <a:rPr lang="en-US" sz="2500" dirty="0"/>
            </a:br>
            <a:r>
              <a:rPr lang="en-US" sz="2500" dirty="0"/>
              <a:t>What you want, what I want. It takes too long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6259818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Davina Michelle - Duurt Te Lang | Top 40">
            <a:extLst>
              <a:ext uri="{FF2B5EF4-FFF2-40B4-BE49-F238E27FC236}">
                <a16:creationId xmlns:a16="http://schemas.microsoft.com/office/drawing/2014/main" id="{E83381D1-B7CB-4A24-9F12-188431FC7D7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3" b="40937"/>
          <a:stretch/>
        </p:blipFill>
        <p:spPr bwMode="auto">
          <a:xfrm>
            <a:off x="20" y="10"/>
            <a:ext cx="9143980" cy="514349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80422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>
                <a:latin typeface="Britannic Bold" panose="020B0903060703020204" pitchFamily="34" charset="0"/>
              </a:rPr>
              <a:t>Opdracht 2 couplet</a:t>
            </a:r>
            <a:br>
              <a:rPr lang="nl-NL" dirty="0">
                <a:latin typeface="Britannic Bold" panose="020B0903060703020204" pitchFamily="34" charset="0"/>
              </a:rPr>
            </a:br>
            <a:r>
              <a:rPr lang="nl-NL" sz="2200" dirty="0">
                <a:latin typeface="Britannic Bold" panose="020B0903060703020204" pitchFamily="34" charset="0"/>
              </a:rPr>
              <a:t>(Nederlands-Engels)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37518"/>
            <a:ext cx="8229600" cy="3394472"/>
          </a:xfrm>
        </p:spPr>
        <p:txBody>
          <a:bodyPr>
            <a:noAutofit/>
          </a:bodyPr>
          <a:lstStyle/>
          <a:p>
            <a:pPr marL="0" indent="15875">
              <a:spcBef>
                <a:spcPts val="0"/>
              </a:spcBef>
              <a:buNone/>
            </a:pPr>
            <a:r>
              <a:rPr lang="en-US" sz="2500" dirty="0"/>
              <a:t>You say </a:t>
            </a:r>
            <a:r>
              <a:rPr lang="en-US" sz="2500" dirty="0" err="1"/>
              <a:t>i'm</a:t>
            </a:r>
            <a:r>
              <a:rPr lang="en-US" sz="2500" dirty="0"/>
              <a:t> free, but you mean I'm so lonely</a:t>
            </a:r>
            <a:br>
              <a:rPr lang="en-US" sz="2500" dirty="0"/>
            </a:br>
            <a:r>
              <a:rPr lang="en-US" sz="2500" dirty="0"/>
              <a:t>You feel alright , you say, but I'm not dreaming</a:t>
            </a:r>
            <a:br>
              <a:rPr lang="en-US" sz="2500" dirty="0"/>
            </a:br>
            <a:r>
              <a:rPr lang="en-US" sz="2500" dirty="0"/>
              <a:t>The way you look, say everything to me</a:t>
            </a:r>
            <a:br>
              <a:rPr lang="en-US" sz="2500" dirty="0"/>
            </a:br>
            <a:r>
              <a:rPr lang="en-US" sz="2500" dirty="0"/>
              <a:t>I feel exactly the same way as you, en you can be honest</a:t>
            </a:r>
            <a:br>
              <a:rPr lang="en-US" sz="2500" dirty="0"/>
            </a:br>
            <a:br>
              <a:rPr lang="en-US" sz="2500" dirty="0"/>
            </a:br>
            <a:endParaRPr lang="nl-NL" sz="25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>
                <a:latin typeface="Britannic Bold" panose="020B0903060703020204" pitchFamily="34" charset="0"/>
              </a:rPr>
              <a:t>Opdracht 2 refrein</a:t>
            </a:r>
            <a:br>
              <a:rPr lang="nl-NL" dirty="0">
                <a:latin typeface="Britannic Bold" panose="020B0903060703020204" pitchFamily="34" charset="0"/>
              </a:rPr>
            </a:br>
            <a:r>
              <a:rPr lang="nl-NL" sz="2200" dirty="0">
                <a:latin typeface="Britannic Bold" panose="020B0903060703020204" pitchFamily="34" charset="0"/>
              </a:rPr>
              <a:t>(Nederlands-Engels)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37518"/>
            <a:ext cx="8229600" cy="3394472"/>
          </a:xfrm>
        </p:spPr>
        <p:txBody>
          <a:bodyPr>
            <a:noAutofit/>
          </a:bodyPr>
          <a:lstStyle/>
          <a:p>
            <a:pPr marL="0" indent="15875">
              <a:spcBef>
                <a:spcPts val="0"/>
              </a:spcBef>
              <a:buNone/>
            </a:pPr>
            <a:r>
              <a:rPr lang="en-US" sz="2500" dirty="0"/>
              <a:t>Give me your fear, I'd give you back hope</a:t>
            </a:r>
            <a:br>
              <a:rPr lang="en-US" sz="2500" dirty="0"/>
            </a:br>
            <a:r>
              <a:rPr lang="en-US" sz="2500" dirty="0"/>
              <a:t>Give me your night, I'd give you the morning</a:t>
            </a:r>
            <a:br>
              <a:rPr lang="en-US" sz="2500" dirty="0"/>
            </a:br>
            <a:r>
              <a:rPr lang="en-US" sz="2500" dirty="0"/>
              <a:t>As long as I don't loose you, I'll find my way with you</a:t>
            </a:r>
            <a:br>
              <a:rPr lang="en-US" sz="2500" dirty="0"/>
            </a:br>
            <a:br>
              <a:rPr lang="en-US" sz="2500" dirty="0"/>
            </a:br>
            <a:br>
              <a:rPr lang="en-US" sz="2500" dirty="0"/>
            </a:br>
            <a:endParaRPr lang="nl-NL" sz="25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Guus Meeuwis - Geef Mij Je Angst (Audio Only) - YouTube">
            <a:extLst>
              <a:ext uri="{FF2B5EF4-FFF2-40B4-BE49-F238E27FC236}">
                <a16:creationId xmlns:a16="http://schemas.microsoft.com/office/drawing/2014/main" id="{86163102-8E47-44B3-BF53-CB8BCFFB69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22966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>
                <a:latin typeface="Britannic Bold" panose="020B0903060703020204" pitchFamily="34" charset="0"/>
              </a:rPr>
              <a:t>Opdracht 3 couplet</a:t>
            </a:r>
            <a:br>
              <a:rPr lang="nl-NL" dirty="0">
                <a:latin typeface="Britannic Bold" panose="020B0903060703020204" pitchFamily="34" charset="0"/>
              </a:rPr>
            </a:br>
            <a:r>
              <a:rPr lang="nl-NL" sz="2200" dirty="0">
                <a:latin typeface="Britannic Bold" panose="020B0903060703020204" pitchFamily="34" charset="0"/>
              </a:rPr>
              <a:t>(Nederlands-Engels)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37518"/>
            <a:ext cx="8229600" cy="3394472"/>
          </a:xfrm>
        </p:spPr>
        <p:txBody>
          <a:bodyPr>
            <a:noAutofit/>
          </a:bodyPr>
          <a:lstStyle/>
          <a:p>
            <a:pPr marL="0" indent="15875">
              <a:spcBef>
                <a:spcPts val="0"/>
              </a:spcBef>
              <a:buNone/>
            </a:pPr>
            <a:r>
              <a:rPr lang="en-US" sz="2500" dirty="0"/>
              <a:t>Red </a:t>
            </a:r>
            <a:r>
              <a:rPr lang="en-US" sz="2500" dirty="0" err="1"/>
              <a:t>isnt</a:t>
            </a:r>
            <a:r>
              <a:rPr lang="en-US" sz="2500" dirty="0"/>
              <a:t> red anymore for a long time</a:t>
            </a:r>
            <a:br>
              <a:rPr lang="en-US" sz="2500" dirty="0"/>
            </a:br>
            <a:r>
              <a:rPr lang="en-US" sz="2500" dirty="0"/>
              <a:t>the red of red roses</a:t>
            </a:r>
            <a:br>
              <a:rPr lang="en-US" sz="2500" dirty="0"/>
            </a:br>
            <a:r>
              <a:rPr lang="en-US" sz="2500" dirty="0"/>
              <a:t>the color of love of long ago</a:t>
            </a:r>
            <a:br>
              <a:rPr lang="en-US" sz="2500" dirty="0"/>
            </a:br>
            <a:r>
              <a:rPr lang="en-US" sz="2500" dirty="0"/>
              <a:t>seems to be chosen by hate</a:t>
            </a:r>
            <a:br>
              <a:rPr lang="en-US" sz="2500" dirty="0"/>
            </a:br>
            <a:endParaRPr lang="nl-NL" sz="25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95486"/>
            <a:ext cx="7772400" cy="1102519"/>
          </a:xfrm>
        </p:spPr>
        <p:txBody>
          <a:bodyPr>
            <a:normAutofit/>
          </a:bodyPr>
          <a:lstStyle/>
          <a:p>
            <a:r>
              <a:rPr lang="nl-NL" sz="6000" dirty="0"/>
              <a:t>ENGELS - NEDERLANDS</a:t>
            </a:r>
          </a:p>
        </p:txBody>
      </p:sp>
      <p:pic>
        <p:nvPicPr>
          <p:cNvPr id="11266" name="Picture 2" descr="http://home.zonnet.nl/g.duffy/family/samantha/union1606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347614"/>
            <a:ext cx="3811588" cy="2306638"/>
          </a:xfrm>
          <a:prstGeom prst="rect">
            <a:avLst/>
          </a:prstGeom>
          <a:noFill/>
        </p:spPr>
      </p:pic>
      <p:pic>
        <p:nvPicPr>
          <p:cNvPr id="11268" name="Picture 4" descr="http://www.sempergreen.com/uploads/Locaties/nederlandse-vlag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2283718"/>
            <a:ext cx="3888432" cy="25918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>
                <a:latin typeface="Britannic Bold" panose="020B0903060703020204" pitchFamily="34" charset="0"/>
              </a:rPr>
              <a:t>Opdracht 3 refrein</a:t>
            </a:r>
            <a:br>
              <a:rPr lang="nl-NL" dirty="0">
                <a:latin typeface="Britannic Bold" panose="020B0903060703020204" pitchFamily="34" charset="0"/>
              </a:rPr>
            </a:br>
            <a:r>
              <a:rPr lang="nl-NL" sz="2200" dirty="0">
                <a:latin typeface="Britannic Bold" panose="020B0903060703020204" pitchFamily="34" charset="0"/>
              </a:rPr>
              <a:t>(Nederlands-Engels)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37518"/>
            <a:ext cx="8229600" cy="3394472"/>
          </a:xfrm>
        </p:spPr>
        <p:txBody>
          <a:bodyPr>
            <a:noAutofit/>
          </a:bodyPr>
          <a:lstStyle/>
          <a:p>
            <a:pPr marL="0" indent="15875">
              <a:spcBef>
                <a:spcPts val="0"/>
              </a:spcBef>
              <a:buNone/>
            </a:pPr>
            <a:r>
              <a:rPr lang="en-US" sz="2500" dirty="0"/>
              <a:t>Today, red is the color of your lips</a:t>
            </a:r>
            <a:br>
              <a:rPr lang="en-US" sz="2500" dirty="0"/>
            </a:br>
            <a:r>
              <a:rPr lang="en-US" sz="2500" dirty="0"/>
              <a:t>today is red what red supposed to be</a:t>
            </a:r>
            <a:br>
              <a:rPr lang="en-US" sz="2500" dirty="0"/>
            </a:br>
            <a:r>
              <a:rPr lang="en-US" sz="2500" dirty="0"/>
              <a:t>today is red of red, white, blue</a:t>
            </a:r>
            <a:br>
              <a:rPr lang="en-US" sz="2500" dirty="0"/>
            </a:br>
            <a:r>
              <a:rPr lang="en-US" sz="2500" dirty="0"/>
              <a:t>from all of my heart to you</a:t>
            </a:r>
            <a:br>
              <a:rPr lang="en-US" sz="2500" dirty="0"/>
            </a:br>
            <a:r>
              <a:rPr lang="en-US" sz="2500" dirty="0" err="1"/>
              <a:t>i</a:t>
            </a:r>
            <a:r>
              <a:rPr lang="en-US" sz="2500" dirty="0"/>
              <a:t> shout it from red-tiled roofs</a:t>
            </a:r>
            <a:br>
              <a:rPr lang="en-US" sz="2500" dirty="0"/>
            </a:br>
            <a:r>
              <a:rPr lang="en-US" sz="2500" dirty="0"/>
              <a:t>that </a:t>
            </a:r>
            <a:r>
              <a:rPr lang="en-US" sz="2500" dirty="0" err="1"/>
              <a:t>i</a:t>
            </a:r>
            <a:r>
              <a:rPr lang="en-US" sz="2500" dirty="0"/>
              <a:t> love you</a:t>
            </a:r>
            <a:br>
              <a:rPr lang="en-US" sz="2500" dirty="0"/>
            </a:br>
            <a:r>
              <a:rPr lang="en-US" sz="2500" dirty="0"/>
              <a:t>today red is nothing else than love</a:t>
            </a:r>
            <a:br>
              <a:rPr lang="en-US" sz="2500" dirty="0"/>
            </a:br>
            <a:r>
              <a:rPr lang="en-US" sz="2500" dirty="0"/>
              <a:t>between you and me</a:t>
            </a:r>
            <a:br>
              <a:rPr lang="en-US" sz="2500" dirty="0"/>
            </a:br>
            <a:br>
              <a:rPr lang="en-US" sz="2500" dirty="0"/>
            </a:br>
            <a:endParaRPr lang="nl-NL" sz="25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Marco Borsato bouwt stevig feestje ter ere van 30ste verjaardag Suikerrock  | FrontView Magazine">
            <a:extLst>
              <a:ext uri="{FF2B5EF4-FFF2-40B4-BE49-F238E27FC236}">
                <a16:creationId xmlns:a16="http://schemas.microsoft.com/office/drawing/2014/main" id="{8F4A6E04-BBF8-49AF-ACEE-F4A2830ACD2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66" b="4264"/>
          <a:stretch/>
        </p:blipFill>
        <p:spPr bwMode="auto">
          <a:xfrm>
            <a:off x="20" y="10"/>
            <a:ext cx="9143980" cy="514349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91922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>
                <a:latin typeface="Britannic Bold" panose="020B0903060703020204" pitchFamily="34" charset="0"/>
              </a:rPr>
              <a:t>Opdracht 4 couplet</a:t>
            </a:r>
            <a:br>
              <a:rPr lang="nl-NL" dirty="0">
                <a:latin typeface="Britannic Bold" panose="020B0903060703020204" pitchFamily="34" charset="0"/>
              </a:rPr>
            </a:br>
            <a:r>
              <a:rPr lang="nl-NL" sz="2200" dirty="0">
                <a:latin typeface="Britannic Bold" panose="020B0903060703020204" pitchFamily="34" charset="0"/>
              </a:rPr>
              <a:t>(Nederlands-Engels)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37518"/>
            <a:ext cx="8229600" cy="3394472"/>
          </a:xfrm>
        </p:spPr>
        <p:txBody>
          <a:bodyPr>
            <a:noAutofit/>
          </a:bodyPr>
          <a:lstStyle/>
          <a:p>
            <a:pPr marL="0" indent="15875">
              <a:spcBef>
                <a:spcPts val="0"/>
              </a:spcBef>
              <a:buNone/>
            </a:pPr>
            <a:r>
              <a:rPr lang="en-US" sz="2500" dirty="0"/>
              <a:t>You kiss me, you hush me</a:t>
            </a:r>
            <a:br>
              <a:rPr lang="en-US" sz="2500" dirty="0"/>
            </a:br>
            <a:r>
              <a:rPr lang="en-US" sz="2500" dirty="0"/>
              <a:t>You hug, reassure me</a:t>
            </a:r>
            <a:br>
              <a:rPr lang="en-US" sz="2500" dirty="0"/>
            </a:br>
            <a:r>
              <a:rPr lang="en-US" sz="2500" dirty="0"/>
              <a:t>You catch me, you long me</a:t>
            </a:r>
            <a:br>
              <a:rPr lang="en-US" sz="2500" dirty="0"/>
            </a:br>
            <a:r>
              <a:rPr lang="en-US" sz="2500" dirty="0"/>
              <a:t>For ever </a:t>
            </a:r>
            <a:r>
              <a:rPr lang="en-US" sz="2500" dirty="0" err="1"/>
              <a:t>unscare</a:t>
            </a:r>
            <a:r>
              <a:rPr lang="en-US" sz="2500" dirty="0"/>
              <a:t> me</a:t>
            </a:r>
            <a:br>
              <a:rPr lang="en-US" sz="2500" dirty="0"/>
            </a:br>
            <a:r>
              <a:rPr lang="en-US" sz="2500" dirty="0"/>
              <a:t>You call me, you hear me</a:t>
            </a:r>
            <a:br>
              <a:rPr lang="en-US" sz="2500" dirty="0"/>
            </a:br>
            <a:r>
              <a:rPr lang="en-US" sz="2500" dirty="0"/>
              <a:t>You save and disrupt me</a:t>
            </a:r>
            <a:br>
              <a:rPr lang="en-US" sz="2500" dirty="0"/>
            </a:br>
            <a:r>
              <a:rPr lang="en-US" sz="2500" dirty="0"/>
              <a:t>Believe me, you rob me</a:t>
            </a:r>
            <a:br>
              <a:rPr lang="en-US" sz="2500" dirty="0"/>
            </a:br>
            <a:r>
              <a:rPr lang="en-US" sz="2500" dirty="0"/>
              <a:t>You choke and you daze me</a:t>
            </a:r>
            <a:endParaRPr lang="nl-NL" sz="25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>
                <a:latin typeface="Britannic Bold" panose="020B0903060703020204" pitchFamily="34" charset="0"/>
              </a:rPr>
              <a:t>Opdracht 4 refrein</a:t>
            </a:r>
            <a:br>
              <a:rPr lang="nl-NL" dirty="0">
                <a:latin typeface="Britannic Bold" panose="020B0903060703020204" pitchFamily="34" charset="0"/>
              </a:rPr>
            </a:br>
            <a:r>
              <a:rPr lang="nl-NL" sz="2200" dirty="0">
                <a:latin typeface="Britannic Bold" panose="020B0903060703020204" pitchFamily="34" charset="0"/>
              </a:rPr>
              <a:t>(Nederlands-Engels)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37518"/>
            <a:ext cx="8229600" cy="3394472"/>
          </a:xfrm>
        </p:spPr>
        <p:txBody>
          <a:bodyPr>
            <a:noAutofit/>
          </a:bodyPr>
          <a:lstStyle/>
          <a:p>
            <a:pPr marL="0" indent="15875">
              <a:spcBef>
                <a:spcPts val="0"/>
              </a:spcBef>
              <a:buNone/>
            </a:pPr>
            <a:r>
              <a:rPr lang="en-US" sz="2500" dirty="0"/>
              <a:t>Let me go</a:t>
            </a:r>
            <a:br>
              <a:rPr lang="en-US" sz="2500" dirty="0"/>
            </a:br>
            <a:r>
              <a:rPr lang="en-US" sz="2500" dirty="0"/>
              <a:t>I have to alone</a:t>
            </a:r>
            <a:br>
              <a:rPr lang="en-US" sz="2500" dirty="0"/>
            </a:br>
            <a:r>
              <a:rPr lang="en-US" sz="2500" dirty="0"/>
              <a:t>Just hold me when it is necessary</a:t>
            </a:r>
            <a:br>
              <a:rPr lang="en-US" sz="2500" dirty="0"/>
            </a:br>
            <a:r>
              <a:rPr lang="en-US" sz="2500" dirty="0"/>
              <a:t>In your thoughts then and I search you</a:t>
            </a:r>
            <a:br>
              <a:rPr lang="en-US" sz="2500" dirty="0"/>
            </a:br>
            <a:r>
              <a:rPr lang="en-US" sz="2500" dirty="0"/>
              <a:t>In everything around</a:t>
            </a:r>
            <a:br>
              <a:rPr lang="en-US" sz="2500" dirty="0"/>
            </a:br>
            <a:r>
              <a:rPr lang="en-US" sz="2500" dirty="0"/>
              <a:t>Although I think sometimes</a:t>
            </a:r>
            <a:br>
              <a:rPr lang="en-US" sz="2500" dirty="0"/>
            </a:br>
            <a:r>
              <a:rPr lang="en-US" sz="2500" dirty="0"/>
              <a:t>It's good this way</a:t>
            </a:r>
            <a:br>
              <a:rPr lang="en-US" sz="2500" dirty="0"/>
            </a:br>
            <a:r>
              <a:rPr lang="en-US" sz="2500" dirty="0"/>
              <a:t>I just cannot help it</a:t>
            </a:r>
            <a:br>
              <a:rPr lang="en-US" sz="2500" dirty="0"/>
            </a:br>
            <a:r>
              <a:rPr lang="en-US" sz="2500" dirty="0"/>
              <a:t>I miss you sometimes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9208080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Maaike Ouboter - Dat Ik Je Mis (live) - YouTube">
            <a:extLst>
              <a:ext uri="{FF2B5EF4-FFF2-40B4-BE49-F238E27FC236}">
                <a16:creationId xmlns:a16="http://schemas.microsoft.com/office/drawing/2014/main" id="{EF7B3D06-5729-4A43-AC3B-950C8993AED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13401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>
                <a:latin typeface="Britannic Bold" panose="020B0903060703020204" pitchFamily="34" charset="0"/>
              </a:rPr>
              <a:t>Opdracht 5 couplet</a:t>
            </a:r>
            <a:br>
              <a:rPr lang="nl-NL" dirty="0">
                <a:latin typeface="Britannic Bold" panose="020B0903060703020204" pitchFamily="34" charset="0"/>
              </a:rPr>
            </a:br>
            <a:r>
              <a:rPr lang="nl-NL" sz="2200" dirty="0">
                <a:latin typeface="Britannic Bold" panose="020B0903060703020204" pitchFamily="34" charset="0"/>
              </a:rPr>
              <a:t>(Nederlands-Engels)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37518"/>
            <a:ext cx="8229600" cy="3394472"/>
          </a:xfrm>
        </p:spPr>
        <p:txBody>
          <a:bodyPr>
            <a:noAutofit/>
          </a:bodyPr>
          <a:lstStyle/>
          <a:p>
            <a:pPr marL="0" indent="15875">
              <a:spcBef>
                <a:spcPts val="0"/>
              </a:spcBef>
              <a:buNone/>
            </a:pPr>
            <a:r>
              <a:rPr lang="en-US" sz="2500" dirty="0"/>
              <a:t>On a terrace somewhere in France in the sun. </a:t>
            </a:r>
            <a:br>
              <a:rPr lang="en-US" sz="2500" dirty="0"/>
            </a:br>
            <a:r>
              <a:rPr lang="en-US" sz="2500" dirty="0"/>
              <a:t>Sits a man who </a:t>
            </a:r>
            <a:r>
              <a:rPr lang="en-US" sz="2500" dirty="0" err="1"/>
              <a:t>untill</a:t>
            </a:r>
            <a:r>
              <a:rPr lang="en-US" sz="2500" dirty="0"/>
              <a:t> yesterday never won.</a:t>
            </a:r>
            <a:br>
              <a:rPr lang="en-US" sz="2500" dirty="0"/>
            </a:br>
            <a:r>
              <a:rPr lang="en-US" sz="2500" dirty="0"/>
              <a:t>But his car flew off the road here very near</a:t>
            </a:r>
            <a:br>
              <a:rPr lang="en-US" sz="2500" dirty="0"/>
            </a:br>
            <a:r>
              <a:rPr lang="en-US" sz="2500" dirty="0"/>
              <a:t>Without him, without Herman,</a:t>
            </a:r>
            <a:br>
              <a:rPr lang="en-US" sz="2500" dirty="0"/>
            </a:br>
            <a:r>
              <a:rPr lang="en-US" sz="2500" dirty="0"/>
              <a:t>Because he just sold it.</a:t>
            </a:r>
            <a:br>
              <a:rPr lang="en-US" sz="2500" dirty="0"/>
            </a:br>
            <a:endParaRPr lang="nl-NL" sz="25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>
                <a:latin typeface="Britannic Bold" panose="020B0903060703020204" pitchFamily="34" charset="0"/>
              </a:rPr>
              <a:t>Opdracht 5 refrein</a:t>
            </a:r>
            <a:br>
              <a:rPr lang="nl-NL" dirty="0">
                <a:latin typeface="Britannic Bold" panose="020B0903060703020204" pitchFamily="34" charset="0"/>
              </a:rPr>
            </a:br>
            <a:r>
              <a:rPr lang="nl-NL" sz="2200" dirty="0">
                <a:latin typeface="Britannic Bold" panose="020B0903060703020204" pitchFamily="34" charset="0"/>
              </a:rPr>
              <a:t>(Nederlands-Engels)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37518"/>
            <a:ext cx="8229600" cy="3394472"/>
          </a:xfrm>
        </p:spPr>
        <p:txBody>
          <a:bodyPr>
            <a:noAutofit/>
          </a:bodyPr>
          <a:lstStyle/>
          <a:p>
            <a:pPr marL="0" indent="15875">
              <a:spcBef>
                <a:spcPts val="0"/>
              </a:spcBef>
              <a:buNone/>
            </a:pPr>
            <a:r>
              <a:rPr lang="en-US" sz="2500" dirty="0"/>
              <a:t>O, o, o, just breathe slowly</a:t>
            </a:r>
            <a:br>
              <a:rPr lang="en-US" sz="2500" dirty="0"/>
            </a:br>
            <a:r>
              <a:rPr lang="en-US" sz="2500" dirty="0"/>
              <a:t>O, o, o, seams like it's raining like always</a:t>
            </a:r>
            <a:br>
              <a:rPr lang="en-US" sz="2500" dirty="0"/>
            </a:br>
            <a:r>
              <a:rPr lang="en-US" sz="2500" dirty="0"/>
              <a:t>But it's raining, yes it's raining sunbeams</a:t>
            </a:r>
            <a:br>
              <a:rPr lang="en-US" sz="2500" dirty="0"/>
            </a:br>
            <a:endParaRPr lang="nl-NL" sz="25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>
            <a:extLst>
              <a:ext uri="{FF2B5EF4-FFF2-40B4-BE49-F238E27FC236}">
                <a16:creationId xmlns:a16="http://schemas.microsoft.com/office/drawing/2014/main" id="{463C5C99-6851-489A-AAB2-5DE3CC75E0C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47" b="24603"/>
          <a:stretch/>
        </p:blipFill>
        <p:spPr bwMode="auto">
          <a:xfrm>
            <a:off x="20" y="10"/>
            <a:ext cx="9143980" cy="514349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366969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>
                <a:latin typeface="Britannic Bold" panose="020B0903060703020204" pitchFamily="34" charset="0"/>
              </a:rPr>
              <a:t>Opdracht 6 couplet</a:t>
            </a:r>
            <a:br>
              <a:rPr lang="nl-NL" dirty="0">
                <a:latin typeface="Britannic Bold" panose="020B0903060703020204" pitchFamily="34" charset="0"/>
              </a:rPr>
            </a:br>
            <a:r>
              <a:rPr lang="nl-NL" sz="2200" dirty="0">
                <a:latin typeface="Britannic Bold" panose="020B0903060703020204" pitchFamily="34" charset="0"/>
              </a:rPr>
              <a:t>(Nederlands-Engels)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37518"/>
            <a:ext cx="8229600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500" dirty="0"/>
              <a:t>So quiet, that everyone knows that it will stay this way...</a:t>
            </a:r>
          </a:p>
          <a:p>
            <a:pPr marL="0" indent="0">
              <a:buNone/>
            </a:pPr>
            <a:r>
              <a:rPr lang="en-US" sz="2500" dirty="0"/>
              <a:t>Forever, forever and a lifetime, it was</a:t>
            </a:r>
          </a:p>
          <a:p>
            <a:pPr marL="0" indent="0">
              <a:buNone/>
            </a:pPr>
            <a:r>
              <a:rPr lang="en-US" sz="2500" dirty="0"/>
              <a:t>So quiet, That everyone felt it in his body,</a:t>
            </a:r>
          </a:p>
          <a:p>
            <a:pPr marL="0" indent="0">
              <a:buNone/>
            </a:pPr>
            <a:r>
              <a:rPr lang="en-US" sz="2500" dirty="0"/>
              <a:t>no pen, that will ever be able to describe this feeling.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>
                <a:latin typeface="Britannic Bold" panose="020B0903060703020204" pitchFamily="34" charset="0"/>
              </a:rPr>
              <a:t>Opdracht 6 refrein</a:t>
            </a:r>
            <a:br>
              <a:rPr lang="nl-NL" dirty="0">
                <a:latin typeface="Britannic Bold" panose="020B0903060703020204" pitchFamily="34" charset="0"/>
              </a:rPr>
            </a:br>
            <a:r>
              <a:rPr lang="nl-NL" sz="2200" dirty="0">
                <a:latin typeface="Britannic Bold" panose="020B0903060703020204" pitchFamily="34" charset="0"/>
              </a:rPr>
              <a:t>(Nederlands-Engels)</a:t>
            </a:r>
            <a:endParaRPr lang="nl-NL" sz="2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37518"/>
            <a:ext cx="8229600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500" dirty="0"/>
              <a:t>I've heard so much and still nothing reaches me,</a:t>
            </a:r>
          </a:p>
          <a:p>
            <a:pPr marL="0" indent="0">
              <a:buNone/>
            </a:pPr>
            <a:r>
              <a:rPr lang="en-US" sz="2500" dirty="0"/>
              <a:t>And that is why I can't sleep at night,</a:t>
            </a:r>
          </a:p>
          <a:p>
            <a:pPr marL="0" indent="0">
              <a:buNone/>
            </a:pPr>
            <a:r>
              <a:rPr lang="en-US" sz="2500" dirty="0"/>
              <a:t>Even if I would write a thousand songs about this missing,</a:t>
            </a:r>
          </a:p>
          <a:p>
            <a:pPr marL="0" indent="0">
              <a:buNone/>
            </a:pPr>
            <a:r>
              <a:rPr lang="en-US" sz="2500" dirty="0"/>
              <a:t>But still I wouldn't know why this feeling is forever.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>
                <a:latin typeface="Britannic Bold" panose="020B0903060703020204" pitchFamily="34" charset="0"/>
              </a:rPr>
              <a:t>Opdracht 1 Couplet</a:t>
            </a:r>
            <a:br>
              <a:rPr lang="nl-NL" dirty="0">
                <a:latin typeface="Britannic Bold" panose="020B0903060703020204" pitchFamily="34" charset="0"/>
              </a:rPr>
            </a:br>
            <a:r>
              <a:rPr lang="nl-NL" sz="2200" dirty="0">
                <a:latin typeface="Britannic Bold" panose="020B0903060703020204" pitchFamily="34" charset="0"/>
              </a:rPr>
              <a:t>(Engels-Nederlands)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37518"/>
            <a:ext cx="8229600" cy="3394472"/>
          </a:xfrm>
        </p:spPr>
        <p:txBody>
          <a:bodyPr>
            <a:noAutofit/>
          </a:bodyPr>
          <a:lstStyle/>
          <a:p>
            <a:pPr marL="0" indent="15875">
              <a:spcBef>
                <a:spcPts val="0"/>
              </a:spcBef>
              <a:buNone/>
            </a:pPr>
            <a:r>
              <a:rPr lang="nl-NL" sz="2500" dirty="0"/>
              <a:t>Wanneer je benen niet meer werken zoals ze vroeger deden</a:t>
            </a:r>
            <a:br>
              <a:rPr lang="nl-NL" sz="2500" dirty="0"/>
            </a:br>
            <a:r>
              <a:rPr lang="nl-NL" sz="2500" dirty="0"/>
              <a:t>En ik kan je niet meer overweldigen</a:t>
            </a:r>
            <a:br>
              <a:rPr lang="nl-NL" sz="2500" dirty="0"/>
            </a:br>
            <a:r>
              <a:rPr lang="nl-NL" sz="2500" dirty="0"/>
              <a:t>Zal jouw mond dan de smaak van mijn liefde nog herinneren?</a:t>
            </a:r>
            <a:br>
              <a:rPr lang="nl-NL" sz="2500" dirty="0"/>
            </a:br>
            <a:r>
              <a:rPr lang="nl-NL" sz="2500" dirty="0"/>
              <a:t>Zullen je ogen dan nog oplichten boven je wangen?</a:t>
            </a:r>
            <a:br>
              <a:rPr lang="nl-NL" sz="2500" dirty="0"/>
            </a:br>
            <a:endParaRPr lang="nl-NL" sz="25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Jouwradio | Blof - Zo stil">
            <a:extLst>
              <a:ext uri="{FF2B5EF4-FFF2-40B4-BE49-F238E27FC236}">
                <a16:creationId xmlns:a16="http://schemas.microsoft.com/office/drawing/2014/main" id="{4DEF1515-535D-44AB-BCA3-3AEDF12670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30" r="-2" b="23045"/>
          <a:stretch/>
        </p:blipFill>
        <p:spPr bwMode="auto">
          <a:xfrm>
            <a:off x="20" y="10"/>
            <a:ext cx="9143980" cy="514349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3933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>
                <a:latin typeface="Britannic Bold" panose="020B0903060703020204" pitchFamily="34" charset="0"/>
              </a:rPr>
              <a:t>Opdracht 1 refrein</a:t>
            </a:r>
            <a:br>
              <a:rPr lang="nl-NL" dirty="0">
                <a:latin typeface="Britannic Bold" panose="020B0903060703020204" pitchFamily="34" charset="0"/>
              </a:rPr>
            </a:br>
            <a:r>
              <a:rPr lang="nl-NL" sz="2200" dirty="0">
                <a:latin typeface="Britannic Bold" panose="020B0903060703020204" pitchFamily="34" charset="0"/>
              </a:rPr>
              <a:t>(Engels-Nederlands)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37518"/>
            <a:ext cx="8229600" cy="3394472"/>
          </a:xfrm>
        </p:spPr>
        <p:txBody>
          <a:bodyPr>
            <a:noAutofit/>
          </a:bodyPr>
          <a:lstStyle/>
          <a:p>
            <a:pPr marL="0" indent="15875">
              <a:spcBef>
                <a:spcPts val="0"/>
              </a:spcBef>
              <a:buNone/>
            </a:pPr>
            <a:r>
              <a:rPr lang="nl-NL" sz="2500" dirty="0"/>
              <a:t>Dus liefste nu</a:t>
            </a:r>
            <a:br>
              <a:rPr lang="nl-NL" sz="2500" dirty="0"/>
            </a:br>
            <a:r>
              <a:rPr lang="nl-NL" sz="2500" dirty="0"/>
              <a:t>Neem me in je liefhebbende armen</a:t>
            </a:r>
            <a:br>
              <a:rPr lang="nl-NL" sz="2500" dirty="0"/>
            </a:br>
            <a:r>
              <a:rPr lang="nl-NL" sz="2500" dirty="0"/>
              <a:t>Kus me onder het licht van duizenden sterren</a:t>
            </a:r>
            <a:br>
              <a:rPr lang="nl-NL" sz="2500" dirty="0"/>
            </a:br>
            <a:r>
              <a:rPr lang="nl-NL" sz="2500" dirty="0"/>
              <a:t>Leg je hoofd op mijn kloppende hart</a:t>
            </a:r>
            <a:br>
              <a:rPr lang="nl-NL" sz="2500" dirty="0"/>
            </a:br>
            <a:r>
              <a:rPr lang="nl-NL" sz="2500" dirty="0"/>
              <a:t>Ik denk luidop</a:t>
            </a:r>
            <a:br>
              <a:rPr lang="nl-NL" sz="2500" dirty="0"/>
            </a:br>
            <a:r>
              <a:rPr lang="nl-NL" sz="2500" dirty="0"/>
              <a:t>Dat we misschien de liefde gevonden hebben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d Sheeran - Thinking Out Loud [Official] - YouTube">
            <a:extLst>
              <a:ext uri="{FF2B5EF4-FFF2-40B4-BE49-F238E27FC236}">
                <a16:creationId xmlns:a16="http://schemas.microsoft.com/office/drawing/2014/main" id="{2E1CF027-A15E-4D3B-BE52-AAD3EE76679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9240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>
                <a:latin typeface="Britannic Bold" panose="020B0903060703020204" pitchFamily="34" charset="0"/>
              </a:rPr>
              <a:t>Opdracht 2 couplet</a:t>
            </a:r>
            <a:br>
              <a:rPr lang="nl-NL" dirty="0">
                <a:latin typeface="Britannic Bold" panose="020B0903060703020204" pitchFamily="34" charset="0"/>
              </a:rPr>
            </a:br>
            <a:r>
              <a:rPr lang="nl-NL" sz="2200" dirty="0">
                <a:latin typeface="Britannic Bold" panose="020B0903060703020204" pitchFamily="34" charset="0"/>
              </a:rPr>
              <a:t>(Engels-Nederlands)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37518"/>
            <a:ext cx="8229600" cy="3394472"/>
          </a:xfrm>
        </p:spPr>
        <p:txBody>
          <a:bodyPr>
            <a:noAutofit/>
          </a:bodyPr>
          <a:lstStyle/>
          <a:p>
            <a:pPr marL="0" indent="15875">
              <a:spcBef>
                <a:spcPts val="0"/>
              </a:spcBef>
              <a:buNone/>
            </a:pPr>
            <a:r>
              <a:rPr lang="nl-NL" sz="2500" dirty="0"/>
              <a:t>Jij moet gaan en je bent boos op al mijn eerlijkheid</a:t>
            </a:r>
            <a:br>
              <a:rPr lang="nl-NL" sz="2500" dirty="0"/>
            </a:br>
            <a:r>
              <a:rPr lang="nl-NL" sz="2500" dirty="0"/>
              <a:t>Je weet dat ik probeer, maar ik doe het niet heel goed met verontschuldigingen</a:t>
            </a:r>
            <a:br>
              <a:rPr lang="nl-NL" sz="2500" dirty="0"/>
            </a:br>
            <a:r>
              <a:rPr lang="nl-NL" sz="2500" dirty="0"/>
              <a:t>Ik hoop dat mijn tijd nog niet op is, kan iemand een scheidsrechter bellen?</a:t>
            </a:r>
            <a:br>
              <a:rPr lang="nl-NL" sz="2500" dirty="0"/>
            </a:br>
            <a:r>
              <a:rPr lang="nl-NL" sz="2500" dirty="0"/>
              <a:t>Want ik heb gewoon nog één kans nodig op vergeving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>
                <a:latin typeface="Britannic Bold" panose="020B0903060703020204" pitchFamily="34" charset="0"/>
              </a:rPr>
              <a:t>Opdracht 2 refrein</a:t>
            </a:r>
            <a:br>
              <a:rPr lang="nl-NL" dirty="0">
                <a:latin typeface="Britannic Bold" panose="020B0903060703020204" pitchFamily="34" charset="0"/>
              </a:rPr>
            </a:br>
            <a:r>
              <a:rPr lang="nl-NL" sz="2200" dirty="0">
                <a:latin typeface="Britannic Bold" panose="020B0903060703020204" pitchFamily="34" charset="0"/>
              </a:rPr>
              <a:t>(Engels-Nederlands)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37518"/>
            <a:ext cx="8229600" cy="3394472"/>
          </a:xfrm>
        </p:spPr>
        <p:txBody>
          <a:bodyPr>
            <a:noAutofit/>
          </a:bodyPr>
          <a:lstStyle/>
          <a:p>
            <a:pPr marL="0" indent="15875">
              <a:spcBef>
                <a:spcPts val="0"/>
              </a:spcBef>
              <a:buNone/>
            </a:pPr>
            <a:r>
              <a:rPr lang="nl-NL" sz="2500" dirty="0"/>
              <a:t>Is het nu te laat om sorry te zeggen?</a:t>
            </a:r>
            <a:br>
              <a:rPr lang="nl-NL" sz="2500" dirty="0"/>
            </a:br>
            <a:r>
              <a:rPr lang="nl-NL" sz="2500" dirty="0"/>
              <a:t>Want ik mis meer dan alleen jouw lichaam</a:t>
            </a:r>
            <a:br>
              <a:rPr lang="nl-NL" sz="2500" dirty="0"/>
            </a:br>
            <a:r>
              <a:rPr lang="nl-NL" sz="2500" dirty="0"/>
              <a:t>Is het nu te laat om sorry te zeggen?</a:t>
            </a:r>
            <a:br>
              <a:rPr lang="nl-NL" sz="2500" dirty="0"/>
            </a:br>
            <a:r>
              <a:rPr lang="nl-NL" sz="2500" dirty="0"/>
              <a:t>Yeah, ik weet dat ik je heb laten zitten</a:t>
            </a:r>
            <a:br>
              <a:rPr lang="nl-NL" sz="2500" dirty="0"/>
            </a:br>
            <a:r>
              <a:rPr lang="nl-NL" sz="2500" dirty="0"/>
              <a:t>Is het nu te laat om sorry te zeggen?</a:t>
            </a:r>
          </a:p>
        </p:txBody>
      </p:sp>
    </p:spTree>
    <p:extLst>
      <p:ext uri="{BB962C8B-B14F-4D97-AF65-F5344CB8AC3E}">
        <p14:creationId xmlns:p14="http://schemas.microsoft.com/office/powerpoint/2010/main" val="2599440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The Surprising Hipness of Justin Bieber's &quot;Sorry&quot; — A Music Theory Breakdown">
            <a:extLst>
              <a:ext uri="{FF2B5EF4-FFF2-40B4-BE49-F238E27FC236}">
                <a16:creationId xmlns:a16="http://schemas.microsoft.com/office/drawing/2014/main" id="{C5770621-496E-482B-8B59-B8822DBBEB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329"/>
          <a:stretch/>
        </p:blipFill>
        <p:spPr bwMode="auto">
          <a:xfrm>
            <a:off x="20" y="10"/>
            <a:ext cx="9143980" cy="514349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613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1368</Words>
  <Application>Microsoft Office PowerPoint</Application>
  <PresentationFormat>Diavoorstelling (16:9)</PresentationFormat>
  <Paragraphs>63</Paragraphs>
  <Slides>40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40</vt:i4>
      </vt:variant>
    </vt:vector>
  </HeadingPairs>
  <TitlesOfParts>
    <vt:vector size="44" baseType="lpstr">
      <vt:lpstr>Arial</vt:lpstr>
      <vt:lpstr>Britannic Bold</vt:lpstr>
      <vt:lpstr>Calibri</vt:lpstr>
      <vt:lpstr>Office-thema</vt:lpstr>
      <vt:lpstr>Vertaalspel</vt:lpstr>
      <vt:lpstr>Spelbeschrijving </vt:lpstr>
      <vt:lpstr>ENGELS - NEDERLANDS</vt:lpstr>
      <vt:lpstr>Opdracht 1 Couplet (Engels-Nederlands)</vt:lpstr>
      <vt:lpstr>Opdracht 1 refrein (Engels-Nederlands)</vt:lpstr>
      <vt:lpstr>PowerPoint-presentatie</vt:lpstr>
      <vt:lpstr>Opdracht 2 couplet (Engels-Nederlands)</vt:lpstr>
      <vt:lpstr>Opdracht 2 refrein (Engels-Nederlands)</vt:lpstr>
      <vt:lpstr>PowerPoint-presentatie</vt:lpstr>
      <vt:lpstr>Opdracht 3 couplet  (Engels-Nederlands)</vt:lpstr>
      <vt:lpstr>Opdracht 3 refrein (Engels-Nederlands)</vt:lpstr>
      <vt:lpstr>PowerPoint-presentatie</vt:lpstr>
      <vt:lpstr>Opdracht 4 couplet (Engels-Nederlands)</vt:lpstr>
      <vt:lpstr>Opdracht 4 refrein (Engels-Nederlands)</vt:lpstr>
      <vt:lpstr>PowerPoint-presentatie</vt:lpstr>
      <vt:lpstr>Opdracht 5 couplet (Engels-Nederlands)</vt:lpstr>
      <vt:lpstr>Opdracht 5 refrein (Engels-Nederlands)</vt:lpstr>
      <vt:lpstr>PowerPoint-presentatie</vt:lpstr>
      <vt:lpstr>Opdracht 6 couplet (Engels-Nederlands)</vt:lpstr>
      <vt:lpstr>Opdracht 6 refrein (Engels-Nederlands)</vt:lpstr>
      <vt:lpstr>PowerPoint-presentatie</vt:lpstr>
      <vt:lpstr>NEDERLANDS - ENGELS</vt:lpstr>
      <vt:lpstr>Opdracht 1 couplet (Nederlands-Engels)</vt:lpstr>
      <vt:lpstr>Opdracht 1 refrein (Nederlands-Engels)</vt:lpstr>
      <vt:lpstr>PowerPoint-presentatie</vt:lpstr>
      <vt:lpstr>Opdracht 2 couplet (Nederlands-Engels)</vt:lpstr>
      <vt:lpstr>Opdracht 2 refrein (Nederlands-Engels)</vt:lpstr>
      <vt:lpstr>PowerPoint-presentatie</vt:lpstr>
      <vt:lpstr>Opdracht 3 couplet (Nederlands-Engels)</vt:lpstr>
      <vt:lpstr>Opdracht 3 refrein (Nederlands-Engels)</vt:lpstr>
      <vt:lpstr>PowerPoint-presentatie</vt:lpstr>
      <vt:lpstr>Opdracht 4 couplet (Nederlands-Engels)</vt:lpstr>
      <vt:lpstr>Opdracht 4 refrein (Nederlands-Engels)</vt:lpstr>
      <vt:lpstr>PowerPoint-presentatie</vt:lpstr>
      <vt:lpstr>Opdracht 5 couplet (Nederlands-Engels)</vt:lpstr>
      <vt:lpstr>Opdracht 5 refrein (Nederlands-Engels)</vt:lpstr>
      <vt:lpstr>PowerPoint-presentatie</vt:lpstr>
      <vt:lpstr>Opdracht 6 couplet (Nederlands-Engels)</vt:lpstr>
      <vt:lpstr>Opdracht 6 refrein (Nederlands-Engels)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Vertaalspel</dc:title>
  <dc:creator>Margriet Evers</dc:creator>
  <cp:lastModifiedBy>Margriet Evers</cp:lastModifiedBy>
  <cp:revision>1</cp:revision>
  <dcterms:created xsi:type="dcterms:W3CDTF">2020-10-23T14:49:38Z</dcterms:created>
  <dcterms:modified xsi:type="dcterms:W3CDTF">2020-10-23T14:50:23Z</dcterms:modified>
</cp:coreProperties>
</file>