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310" r:id="rId2"/>
    <p:sldId id="344" r:id="rId3"/>
    <p:sldId id="345" r:id="rId4"/>
    <p:sldId id="314" r:id="rId5"/>
    <p:sldId id="343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/>
    <p:restoredTop sz="94828"/>
  </p:normalViewPr>
  <p:slideViewPr>
    <p:cSldViewPr snapToGrid="0" snapToObjects="1">
      <p:cViewPr varScale="1">
        <p:scale>
          <a:sx n="104" d="100"/>
          <a:sy n="104" d="100"/>
        </p:scale>
        <p:origin x="816" y="200"/>
      </p:cViewPr>
      <p:guideLst/>
    </p:cSldViewPr>
  </p:slideViewPr>
  <p:outlineViewPr>
    <p:cViewPr>
      <p:scale>
        <a:sx n="33" d="100"/>
        <a:sy n="33" d="100"/>
      </p:scale>
      <p:origin x="0" y="-75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14-10-2020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Week 8 - </a:t>
            </a:r>
            <a:r>
              <a:rPr lang="nl-NL" dirty="0" err="1"/>
              <a:t>thursday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023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r>
              <a:rPr lang="nl-NL" sz="4000" dirty="0"/>
              <a:t>Tips – Spreken (presentatie):</a:t>
            </a:r>
          </a:p>
          <a:p>
            <a:r>
              <a:rPr lang="nl-NL" dirty="0"/>
              <a:t>Elk steekwoord wordt gezien als een hulpmiddel</a:t>
            </a:r>
          </a:p>
          <a:p>
            <a:r>
              <a:rPr lang="nl-NL" dirty="0"/>
              <a:t>Probeer de tekst zoveel mogelijk te vervangen door foto’s</a:t>
            </a:r>
          </a:p>
          <a:p>
            <a:r>
              <a:rPr lang="nl-NL" dirty="0"/>
              <a:t>Bijv.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Punt 1 Stel jezelf voor: foto van jezelf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Punt 2 Waar stage gelopen: foto van organisatie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Punt 3 Beschrijving van organisatie: foto’s van dingen die je wilt noemen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Punt 4&amp;5 Wanneer, hoe lang &amp; welke dagen: foto van kalender met dagen omcirkeld etc.</a:t>
            </a:r>
          </a:p>
        </p:txBody>
      </p:sp>
    </p:spTree>
    <p:extLst>
      <p:ext uri="{BB962C8B-B14F-4D97-AF65-F5344CB8AC3E}">
        <p14:creationId xmlns:p14="http://schemas.microsoft.com/office/powerpoint/2010/main" val="3193329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r>
              <a:rPr lang="nl-NL" sz="4000" dirty="0"/>
              <a:t>Tips – Spreken (presentatie):</a:t>
            </a:r>
          </a:p>
          <a:p>
            <a:r>
              <a:rPr lang="nl-NL" dirty="0"/>
              <a:t>Presentatie bij Engels is echt iets anders dan een IBS presentatie: je moet je kennis over Engels delen; alle woorden die je gebruikt in je presentatie wordt gezien als een spiekbriefje.</a:t>
            </a:r>
          </a:p>
          <a:p>
            <a:r>
              <a:rPr lang="nl-NL" dirty="0"/>
              <a:t>De opbouw van de opdracht moet zichtbaar zijn in de presentatie: zorg dat er op elke dia een foto opstaat van een punt.</a:t>
            </a:r>
          </a:p>
          <a:p>
            <a:r>
              <a:rPr lang="nl-NL" dirty="0"/>
              <a:t>De punten moeten binnen de minuten die ervoor staan. </a:t>
            </a:r>
          </a:p>
          <a:p>
            <a:r>
              <a:rPr lang="nl-NL" dirty="0"/>
              <a:t>Als je niet 80% van de opdracht hebt gevolgd, wordt je niet beoordeeld!!!!</a:t>
            </a:r>
          </a:p>
          <a:p>
            <a:r>
              <a:rPr lang="nl-NL" dirty="0"/>
              <a:t>Sommige examinatoren zijn er heel makkelijk in, maar dat weet je niet. En je weet ook niet of de examinator net ruzie heeft gehad met zijn/haar partner.</a:t>
            </a:r>
          </a:p>
          <a:p>
            <a:r>
              <a:rPr lang="nl-NL" dirty="0"/>
              <a:t>Spreken: Zoek woorden waar jij je prettig bij voelt.</a:t>
            </a:r>
          </a:p>
          <a:p>
            <a:r>
              <a:rPr lang="nl-NL" dirty="0"/>
              <a:t>Wil je nog meer vertellen? Vraag dan bijvoorbeeld: vind u het leuk als ik nog vertel over xxx?</a:t>
            </a:r>
          </a:p>
        </p:txBody>
      </p:sp>
    </p:spTree>
    <p:extLst>
      <p:ext uri="{BB962C8B-B14F-4D97-AF65-F5344CB8AC3E}">
        <p14:creationId xmlns:p14="http://schemas.microsoft.com/office/powerpoint/2010/main" val="46740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l-NL" sz="1800" dirty="0"/>
              <a:t>Hou een presentatie over een stage die je gedaan hebt voor je docent en internationale studenten (4-6 minuten)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1800" dirty="0"/>
              <a:t>Stel jezelf voor.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waar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Geef een korte beschrijving van het bedrijf of de instelling waar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wanneer en hoe lang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op welke dagen je stage hebt gelopen.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tijdens je stage hebt gedaan. Beschrijf hoe je deze dingen hebt aangepakt.</a:t>
            </a:r>
          </a:p>
          <a:p>
            <a:pPr marL="342900" indent="-342900">
              <a:lnSpc>
                <a:spcPct val="100000"/>
              </a:lnSpc>
              <a:buAutoNum type="arabicPeriod"/>
            </a:pPr>
            <a:r>
              <a:rPr lang="nl-NL" sz="1800" dirty="0"/>
              <a:t>Vertel wat je vond van je stage.</a:t>
            </a:r>
          </a:p>
          <a:p>
            <a:pPr>
              <a:lnSpc>
                <a:spcPct val="100000"/>
              </a:lnSpc>
            </a:pPr>
            <a:r>
              <a:rPr lang="nl-NL" sz="1800" dirty="0"/>
              <a:t>Beantwoord 2-4 vragen uit het publiek na je presentatie.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420354"/>
            <a:ext cx="11533117" cy="668050"/>
          </a:xfrm>
        </p:spPr>
        <p:txBody>
          <a:bodyPr>
            <a:noAutofit/>
          </a:bodyPr>
          <a:lstStyle/>
          <a:p>
            <a:r>
              <a:rPr lang="nl-NL" sz="4000" dirty="0"/>
              <a:t>Opdracht spreken A2 (zie examenboekje)</a:t>
            </a:r>
          </a:p>
        </p:txBody>
      </p:sp>
    </p:spTree>
    <p:extLst>
      <p:ext uri="{BB962C8B-B14F-4D97-AF65-F5344CB8AC3E}">
        <p14:creationId xmlns:p14="http://schemas.microsoft.com/office/powerpoint/2010/main" val="66008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3422" y="1186866"/>
            <a:ext cx="9052560" cy="3453205"/>
          </a:xfrm>
        </p:spPr>
        <p:txBody>
          <a:bodyPr>
            <a:noAutofit/>
          </a:bodyPr>
          <a:lstStyle/>
          <a:p>
            <a:r>
              <a:rPr lang="nl-NL" sz="4000" dirty="0"/>
              <a:t>Tips - Schrijfopdracht</a:t>
            </a:r>
          </a:p>
          <a:p>
            <a:r>
              <a:rPr lang="nl-NL" dirty="0"/>
              <a:t>Je krijgt 3 (A2) of 2 (B1) schrijfopdrachten. </a:t>
            </a:r>
          </a:p>
          <a:p>
            <a:r>
              <a:rPr lang="nl-NL" dirty="0"/>
              <a:t>Doe alle opdrachten: één opdracht niet af of slechts een beetje – 80%. </a:t>
            </a:r>
          </a:p>
          <a:p>
            <a:r>
              <a:rPr lang="nl-NL" dirty="0"/>
              <a:t>Besteed 20 minuten aan de eerste opdracht en ga dan verder naar de andere opdrachten – als je tijd over hebt kun je de opdrachten verder verbeteren.</a:t>
            </a:r>
          </a:p>
          <a:p>
            <a:r>
              <a:rPr lang="nl-NL" dirty="0"/>
              <a:t>Als je ergens vastloopt stop dan en kom er later op terug</a:t>
            </a:r>
          </a:p>
        </p:txBody>
      </p:sp>
    </p:spTree>
    <p:extLst>
      <p:ext uri="{BB962C8B-B14F-4D97-AF65-F5344CB8AC3E}">
        <p14:creationId xmlns:p14="http://schemas.microsoft.com/office/powerpoint/2010/main" val="313682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20356</TotalTime>
  <Words>411</Words>
  <Application>Microsoft Macintosh PowerPoint</Application>
  <PresentationFormat>Breedbeeld</PresentationFormat>
  <Paragraphs>32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Arial</vt:lpstr>
      <vt:lpstr>Calibri</vt:lpstr>
      <vt:lpstr>Rockwell</vt:lpstr>
      <vt:lpstr>Rockwell Condensed</vt:lpstr>
      <vt:lpstr>Rockwell Extra Bold</vt:lpstr>
      <vt:lpstr>Wingdings</vt:lpstr>
      <vt:lpstr>Houttype</vt:lpstr>
      <vt:lpstr>Week 8 - thursday</vt:lpstr>
      <vt:lpstr>PowerPoint-presentatie</vt:lpstr>
      <vt:lpstr>PowerPoint-presentatie</vt:lpstr>
      <vt:lpstr>Opdracht spreken A2 (zie examenboekje)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72</cp:revision>
  <dcterms:created xsi:type="dcterms:W3CDTF">2020-09-03T05:43:53Z</dcterms:created>
  <dcterms:modified xsi:type="dcterms:W3CDTF">2020-10-15T06:47:51Z</dcterms:modified>
</cp:coreProperties>
</file>