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3" r:id="rId3"/>
    <p:sldId id="314" r:id="rId4"/>
    <p:sldId id="315" r:id="rId5"/>
    <p:sldId id="316" r:id="rId6"/>
    <p:sldId id="317" r:id="rId7"/>
    <p:sldId id="318" r:id="rId8"/>
    <p:sldId id="319" r:id="rId9"/>
    <p:sldId id="32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637D-65D8-4B56-AF7E-1CD160C09C17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A02F-8B13-4627-B2D2-2A2713857F4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3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28906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>
              <a:latin typeface="Candara" panose="020E0502030303020204" pitchFamily="34" charset="0"/>
            </a:endParaRPr>
          </a:p>
          <a:p>
            <a:r>
              <a:rPr lang="en-GB" dirty="0" smtClean="0"/>
              <a:t>Vocab exercise</a:t>
            </a:r>
            <a:endParaRPr lang="en-GB" dirty="0"/>
          </a:p>
          <a:p>
            <a:pPr marL="0" indent="0">
              <a:buNone/>
            </a:pPr>
            <a:endParaRPr lang="nl-NL" dirty="0" smtClean="0">
              <a:latin typeface="Candara" panose="020E0502030303020204" pitchFamily="34" charset="0"/>
            </a:endParaRPr>
          </a:p>
          <a:p>
            <a:r>
              <a:rPr lang="en-GB" dirty="0" smtClean="0"/>
              <a:t>Grammar: Could, Should, Would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Work from your </a:t>
            </a:r>
            <a:r>
              <a:rPr lang="en-GB" dirty="0" smtClean="0"/>
              <a:t>book</a:t>
            </a:r>
          </a:p>
          <a:p>
            <a:endParaRPr lang="en-GB" dirty="0"/>
          </a:p>
          <a:p>
            <a:r>
              <a:rPr lang="en-GB" dirty="0" smtClean="0"/>
              <a:t>Skill: Reading</a:t>
            </a:r>
            <a:endParaRPr lang="en-GB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08" y="1412776"/>
            <a:ext cx="5251326" cy="52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 exercise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The longest list</a:t>
            </a:r>
          </a:p>
          <a:p>
            <a:r>
              <a:rPr lang="en-GB" dirty="0" smtClean="0"/>
              <a:t>Groups of four maximum</a:t>
            </a:r>
          </a:p>
          <a:p>
            <a:r>
              <a:rPr lang="en-GB" dirty="0" smtClean="0"/>
              <a:t>60 seconds a group</a:t>
            </a:r>
          </a:p>
          <a:p>
            <a:r>
              <a:rPr lang="en-GB" dirty="0" smtClean="0"/>
              <a:t>How many items can you think of in your category</a:t>
            </a:r>
          </a:p>
          <a:p>
            <a:r>
              <a:rPr lang="en-GB" dirty="0" smtClean="0"/>
              <a:t>The group with the longest list wins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Topics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Vegetables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Fruit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Animal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Candy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Grammar: Could, Would, </a:t>
            </a:r>
            <a:r>
              <a:rPr lang="en-GB" dirty="0"/>
              <a:t>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3682752" cy="511256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Maybe I </a:t>
            </a:r>
            <a:r>
              <a:rPr lang="en-GB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be ashamed of myself, 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but I’m not!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14652" r="31014" b="20407"/>
          <a:stretch/>
        </p:blipFill>
        <p:spPr>
          <a:xfrm>
            <a:off x="4288470" y="1459902"/>
            <a:ext cx="4411177" cy="49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 smtClean="0"/>
              <a:t>What do these words mean?</a:t>
            </a:r>
          </a:p>
          <a:p>
            <a:pPr marL="0" indent="0" algn="ctr">
              <a:buNone/>
            </a:pPr>
            <a:r>
              <a:rPr lang="en-GB" b="1" dirty="0" smtClean="0"/>
              <a:t>Could</a:t>
            </a:r>
          </a:p>
          <a:p>
            <a:pPr marL="0" indent="0" algn="ctr">
              <a:buNone/>
            </a:pPr>
            <a:r>
              <a:rPr lang="en-GB" i="1" dirty="0" smtClean="0"/>
              <a:t>Zou </a:t>
            </a:r>
            <a:r>
              <a:rPr lang="en-GB" i="1" dirty="0" err="1" smtClean="0"/>
              <a:t>kunnen</a:t>
            </a:r>
            <a:endParaRPr lang="en-GB" i="1" dirty="0" smtClean="0"/>
          </a:p>
          <a:p>
            <a:pPr marL="0" indent="0" algn="ctr">
              <a:buNone/>
            </a:pPr>
            <a:r>
              <a:rPr lang="en-GB" b="1" dirty="0" smtClean="0"/>
              <a:t>Would</a:t>
            </a:r>
          </a:p>
          <a:p>
            <a:pPr marL="0" indent="0" algn="ctr">
              <a:buNone/>
            </a:pPr>
            <a:r>
              <a:rPr lang="en-GB" i="1" dirty="0" smtClean="0"/>
              <a:t>Zou </a:t>
            </a:r>
            <a:r>
              <a:rPr lang="en-GB" i="1" dirty="0" err="1" smtClean="0"/>
              <a:t>willen</a:t>
            </a:r>
            <a:endParaRPr lang="en-GB" i="1" dirty="0"/>
          </a:p>
          <a:p>
            <a:pPr marL="0" indent="0" algn="ctr">
              <a:buNone/>
            </a:pPr>
            <a:r>
              <a:rPr lang="en-GB" b="1" dirty="0" smtClean="0"/>
              <a:t>Should</a:t>
            </a:r>
          </a:p>
          <a:p>
            <a:pPr marL="0" indent="0" algn="ctr">
              <a:buNone/>
            </a:pPr>
            <a:r>
              <a:rPr lang="en-GB" i="1" dirty="0" smtClean="0"/>
              <a:t>Zou </a:t>
            </a:r>
            <a:r>
              <a:rPr lang="en-GB" i="1" dirty="0" err="1" smtClean="0"/>
              <a:t>moeten</a:t>
            </a:r>
            <a:endParaRPr lang="en-GB" i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u="sng" dirty="0" smtClean="0"/>
              <a:t>When do we use them?</a:t>
            </a:r>
          </a:p>
          <a:p>
            <a:pPr marL="0" indent="0" algn="ctr">
              <a:buNone/>
            </a:pPr>
            <a:r>
              <a:rPr lang="en-GB" b="1" dirty="0" smtClean="0"/>
              <a:t>To be polite</a:t>
            </a:r>
          </a:p>
          <a:p>
            <a:pPr marL="0" indent="0" algn="ctr">
              <a:buNone/>
            </a:pPr>
            <a:r>
              <a:rPr lang="en-GB" i="1" dirty="0" smtClean="0"/>
              <a:t>Om </a:t>
            </a:r>
            <a:r>
              <a:rPr lang="en-GB" i="1" dirty="0" err="1" smtClean="0"/>
              <a:t>beleeft</a:t>
            </a:r>
            <a:r>
              <a:rPr lang="en-GB" i="1" dirty="0" smtClean="0"/>
              <a:t> </a:t>
            </a:r>
            <a:r>
              <a:rPr lang="en-GB" i="1" dirty="0" err="1" smtClean="0"/>
              <a:t>te</a:t>
            </a:r>
            <a:r>
              <a:rPr lang="en-GB" i="1" dirty="0" smtClean="0"/>
              <a:t> </a:t>
            </a:r>
            <a:r>
              <a:rPr lang="en-GB" i="1" dirty="0" err="1" smtClean="0"/>
              <a:t>zijn</a:t>
            </a:r>
            <a:r>
              <a:rPr lang="en-GB" i="1" dirty="0" smtClean="0"/>
              <a:t>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899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Impolite </a:t>
            </a:r>
            <a:r>
              <a:rPr lang="en-GB" b="1" dirty="0" smtClean="0"/>
              <a:t>(</a:t>
            </a:r>
            <a:r>
              <a:rPr lang="en-GB" b="1" dirty="0" err="1" smtClean="0"/>
              <a:t>Onbeleefd</a:t>
            </a:r>
            <a:r>
              <a:rPr lang="en-GB" b="1" dirty="0" smtClean="0"/>
              <a:t>)			</a:t>
            </a:r>
            <a:r>
              <a:rPr lang="en-GB" b="1" dirty="0" smtClean="0"/>
              <a:t>	           Polite </a:t>
            </a:r>
            <a:r>
              <a:rPr lang="en-GB" b="1" dirty="0" smtClean="0"/>
              <a:t>(</a:t>
            </a:r>
            <a:r>
              <a:rPr lang="en-GB" b="1" dirty="0" err="1"/>
              <a:t>B</a:t>
            </a:r>
            <a:r>
              <a:rPr lang="en-GB" b="1" dirty="0" err="1" smtClean="0"/>
              <a:t>eleefd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4400" dirty="0" err="1" smtClean="0">
                <a:solidFill>
                  <a:srgbClr val="C00000"/>
                </a:solidFill>
                <a:latin typeface="Haettenschweiler" panose="020B0706040902060204" pitchFamily="34" charset="0"/>
              </a:rPr>
              <a:t>Gimme</a:t>
            </a:r>
            <a:r>
              <a:rPr lang="en-GB" sz="4400" dirty="0" smtClean="0">
                <a:solidFill>
                  <a:srgbClr val="C00000"/>
                </a:solidFill>
                <a:latin typeface="Haettenschweiler" panose="020B0706040902060204" pitchFamily="34" charset="0"/>
              </a:rPr>
              <a:t> beer</a:t>
            </a:r>
            <a:r>
              <a:rPr lang="en-GB" sz="4400" dirty="0" smtClean="0">
                <a:solidFill>
                  <a:srgbClr val="C00000"/>
                </a:solidFill>
                <a:latin typeface="Haettenschweiler" panose="020B0706040902060204" pitchFamily="34" charset="0"/>
              </a:rPr>
              <a:t>!</a:t>
            </a:r>
            <a:r>
              <a:rPr lang="en-GB" sz="2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	</a:t>
            </a:r>
            <a:r>
              <a:rPr lang="en-GB" sz="2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		</a:t>
            </a:r>
          </a:p>
          <a:p>
            <a:pPr marL="0" indent="0" algn="r">
              <a:buNone/>
            </a:pPr>
            <a:r>
              <a:rPr lang="en-GB" sz="2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	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Could you give me a beer please?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7" y="2308576"/>
            <a:ext cx="2262772" cy="29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308575"/>
            <a:ext cx="2262530" cy="29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Impolite (</a:t>
            </a:r>
            <a:r>
              <a:rPr lang="en-GB" b="1" dirty="0" err="1" smtClean="0"/>
              <a:t>Onbeleefd</a:t>
            </a:r>
            <a:r>
              <a:rPr lang="en-GB" b="1" dirty="0" smtClean="0"/>
              <a:t>)				           Polite (</a:t>
            </a:r>
            <a:r>
              <a:rPr lang="en-GB" b="1" dirty="0" err="1"/>
              <a:t>B</a:t>
            </a:r>
            <a:r>
              <a:rPr lang="en-GB" b="1" dirty="0" err="1" smtClean="0"/>
              <a:t>eleefd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C00000"/>
                </a:solidFill>
                <a:latin typeface="Haettenschweiler" panose="020B0706040902060204" pitchFamily="34" charset="0"/>
              </a:rPr>
              <a:t>I want more pancakes !</a:t>
            </a:r>
            <a:r>
              <a:rPr lang="en-GB" sz="2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 would  like some more pancakes.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14834"/>
          <a:stretch/>
        </p:blipFill>
        <p:spPr bwMode="auto">
          <a:xfrm>
            <a:off x="611560" y="2420888"/>
            <a:ext cx="3600400" cy="25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421109"/>
            <a:ext cx="36036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Impolite (</a:t>
            </a:r>
            <a:r>
              <a:rPr lang="en-GB" b="1" dirty="0" err="1" smtClean="0"/>
              <a:t>Onbeleefd</a:t>
            </a:r>
            <a:r>
              <a:rPr lang="en-GB" b="1" dirty="0" smtClean="0"/>
              <a:t>)				           Polite (</a:t>
            </a:r>
            <a:r>
              <a:rPr lang="en-GB" b="1" dirty="0" err="1"/>
              <a:t>B</a:t>
            </a:r>
            <a:r>
              <a:rPr lang="en-GB" b="1" dirty="0" err="1" smtClean="0"/>
              <a:t>eleefd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C00000"/>
                </a:solidFill>
                <a:latin typeface="Haettenschweiler" panose="020B0706040902060204" pitchFamily="34" charset="0"/>
              </a:rPr>
              <a:t>Go home! </a:t>
            </a:r>
            <a:r>
              <a:rPr lang="en-GB" sz="2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 should go home now.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816424" cy="23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5" y="2420888"/>
            <a:ext cx="3799725" cy="23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Assignments from the book to practice Could, Would, Should</a:t>
            </a:r>
            <a:endParaRPr lang="en-GB" dirty="0" smtClean="0"/>
          </a:p>
          <a:p>
            <a:r>
              <a:rPr lang="en-GB" dirty="0" err="1" smtClean="0"/>
              <a:t>Opdrachten</a:t>
            </a:r>
            <a:r>
              <a:rPr lang="en-GB" dirty="0" smtClean="0"/>
              <a:t> 93 + 94 (</a:t>
            </a:r>
            <a:r>
              <a:rPr lang="en-GB" dirty="0" err="1" smtClean="0"/>
              <a:t>Blz</a:t>
            </a:r>
            <a:r>
              <a:rPr lang="en-GB" dirty="0" smtClean="0"/>
              <a:t>. 100)</a:t>
            </a:r>
          </a:p>
          <a:p>
            <a:r>
              <a:rPr lang="en-GB" dirty="0" smtClean="0"/>
              <a:t>Check the answers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When you’re finished</a:t>
            </a:r>
          </a:p>
          <a:p>
            <a:r>
              <a:rPr lang="en-GB" dirty="0" smtClean="0"/>
              <a:t>Finish the TOA test if still need to</a:t>
            </a:r>
          </a:p>
          <a:p>
            <a:r>
              <a:rPr lang="en-GB" dirty="0" smtClean="0"/>
              <a:t>Work from your book according to planner</a:t>
            </a:r>
          </a:p>
          <a:p>
            <a:r>
              <a:rPr lang="en-GB" dirty="0" smtClean="0"/>
              <a:t>Check your assignments</a:t>
            </a:r>
          </a:p>
        </p:txBody>
      </p:sp>
    </p:spTree>
    <p:extLst>
      <p:ext uri="{BB962C8B-B14F-4D97-AF65-F5344CB8AC3E}">
        <p14:creationId xmlns:p14="http://schemas.microsoft.com/office/powerpoint/2010/main" val="3493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/>
              <a:t>Skill: Reading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Pointers for acing a reading test</a:t>
            </a:r>
          </a:p>
          <a:p>
            <a:r>
              <a:rPr lang="en-GB" dirty="0" smtClean="0"/>
              <a:t>Before you read </a:t>
            </a:r>
          </a:p>
          <a:p>
            <a:pPr lvl="1"/>
            <a:r>
              <a:rPr lang="en-GB" dirty="0" smtClean="0"/>
              <a:t>Analyse type text</a:t>
            </a:r>
          </a:p>
          <a:p>
            <a:pPr lvl="1"/>
            <a:r>
              <a:rPr lang="en-GB" dirty="0" smtClean="0"/>
              <a:t>Look at pictures</a:t>
            </a:r>
          </a:p>
          <a:p>
            <a:pPr lvl="1"/>
            <a:r>
              <a:rPr lang="en-GB" dirty="0" smtClean="0"/>
              <a:t>Read title and headings</a:t>
            </a:r>
          </a:p>
          <a:p>
            <a:pPr lvl="1"/>
            <a:r>
              <a:rPr lang="en-GB" dirty="0" smtClean="0"/>
              <a:t>Quickly scan questions</a:t>
            </a:r>
          </a:p>
          <a:p>
            <a:r>
              <a:rPr lang="en-GB" dirty="0" smtClean="0"/>
              <a:t>Whilst reading</a:t>
            </a:r>
          </a:p>
          <a:p>
            <a:pPr lvl="1"/>
            <a:r>
              <a:rPr lang="en-GB" dirty="0" smtClean="0"/>
              <a:t>First line paragraph is statement</a:t>
            </a:r>
          </a:p>
          <a:p>
            <a:pPr lvl="1"/>
            <a:r>
              <a:rPr lang="en-GB" dirty="0" smtClean="0"/>
              <a:t>Rest explanation + examples</a:t>
            </a:r>
          </a:p>
          <a:p>
            <a:pPr lvl="1"/>
            <a:r>
              <a:rPr lang="en-GB" dirty="0" smtClean="0"/>
              <a:t>Last line summation paragraph</a:t>
            </a:r>
          </a:p>
          <a:p>
            <a:pPr lvl="1"/>
            <a:r>
              <a:rPr lang="en-GB" dirty="0" smtClean="0"/>
              <a:t>Skimming text: quickly reading</a:t>
            </a:r>
          </a:p>
          <a:p>
            <a:pPr lvl="1"/>
            <a:r>
              <a:rPr lang="en-GB" dirty="0" smtClean="0"/>
              <a:t>Don’t use dictionary too much</a:t>
            </a:r>
          </a:p>
          <a:p>
            <a:r>
              <a:rPr lang="en-GB" dirty="0" smtClean="0"/>
              <a:t>Answering questions</a:t>
            </a:r>
          </a:p>
          <a:p>
            <a:pPr lvl="1"/>
            <a:r>
              <a:rPr lang="en-GB" dirty="0" smtClean="0"/>
              <a:t>First read question then text</a:t>
            </a:r>
          </a:p>
          <a:p>
            <a:pPr lvl="1"/>
            <a:r>
              <a:rPr lang="en-GB" dirty="0" smtClean="0"/>
              <a:t>Find the paragraph belonging to question</a:t>
            </a:r>
          </a:p>
          <a:p>
            <a:pPr lvl="1"/>
            <a:r>
              <a:rPr lang="en-GB" dirty="0" smtClean="0"/>
              <a:t>Scan for key words</a:t>
            </a:r>
          </a:p>
          <a:p>
            <a:pPr lvl="1"/>
            <a:r>
              <a:rPr lang="en-GB" dirty="0" smtClean="0"/>
              <a:t>When in doubt: Cross out definite wrong answers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Tips </a:t>
            </a:r>
            <a:r>
              <a:rPr lang="en-GB" b="1" dirty="0" err="1" smtClean="0"/>
              <a:t>voor</a:t>
            </a:r>
            <a:r>
              <a:rPr lang="en-GB" b="1" dirty="0" smtClean="0"/>
              <a:t> </a:t>
            </a:r>
            <a:r>
              <a:rPr lang="en-GB" b="1" dirty="0" err="1" smtClean="0"/>
              <a:t>een</a:t>
            </a:r>
            <a:r>
              <a:rPr lang="en-GB" b="1" dirty="0" smtClean="0"/>
              <a:t> top </a:t>
            </a:r>
            <a:r>
              <a:rPr lang="en-GB" b="1" dirty="0" err="1" smtClean="0"/>
              <a:t>cijfer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</a:t>
            </a:r>
            <a:r>
              <a:rPr lang="en-GB" b="1" dirty="0" err="1" smtClean="0"/>
              <a:t>lezen</a:t>
            </a:r>
            <a:endParaRPr lang="en-GB" b="1" dirty="0" smtClean="0"/>
          </a:p>
          <a:p>
            <a:r>
              <a:rPr lang="en-GB" dirty="0" err="1" smtClean="0"/>
              <a:t>Voordat</a:t>
            </a:r>
            <a:r>
              <a:rPr lang="en-GB" dirty="0" smtClean="0"/>
              <a:t> je start </a:t>
            </a:r>
            <a:r>
              <a:rPr lang="en-GB" dirty="0" err="1" smtClean="0"/>
              <a:t>lezen</a:t>
            </a:r>
            <a:endParaRPr lang="en-GB" dirty="0" smtClean="0"/>
          </a:p>
          <a:p>
            <a:pPr lvl="1"/>
            <a:r>
              <a:rPr lang="en-GB" dirty="0" err="1" smtClean="0"/>
              <a:t>Analyseer</a:t>
            </a:r>
            <a:r>
              <a:rPr lang="en-GB" dirty="0" smtClean="0"/>
              <a:t> </a:t>
            </a:r>
            <a:r>
              <a:rPr lang="en-GB" dirty="0" err="1" smtClean="0"/>
              <a:t>tekstsoort</a:t>
            </a:r>
            <a:endParaRPr lang="en-GB" dirty="0" smtClean="0"/>
          </a:p>
          <a:p>
            <a:pPr lvl="1"/>
            <a:r>
              <a:rPr lang="en-GB" dirty="0" err="1" smtClean="0"/>
              <a:t>Bekijk</a:t>
            </a:r>
            <a:r>
              <a:rPr lang="en-GB" dirty="0" smtClean="0"/>
              <a:t> de </a:t>
            </a:r>
            <a:r>
              <a:rPr lang="en-GB" dirty="0" err="1" smtClean="0"/>
              <a:t>foto’s</a:t>
            </a:r>
            <a:endParaRPr lang="en-GB" dirty="0" smtClean="0"/>
          </a:p>
          <a:p>
            <a:pPr lvl="1"/>
            <a:r>
              <a:rPr lang="en-GB" dirty="0" smtClean="0"/>
              <a:t>Lees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tussenkopjes</a:t>
            </a:r>
            <a:endParaRPr lang="en-GB" dirty="0" smtClean="0"/>
          </a:p>
          <a:p>
            <a:pPr lvl="1"/>
            <a:r>
              <a:rPr lang="en-GB" dirty="0" smtClean="0"/>
              <a:t>Scan de </a:t>
            </a:r>
            <a:r>
              <a:rPr lang="en-GB" dirty="0" err="1" smtClean="0"/>
              <a:t>vragen</a:t>
            </a:r>
            <a:endParaRPr lang="en-GB" dirty="0" smtClean="0"/>
          </a:p>
          <a:p>
            <a:r>
              <a:rPr lang="en-GB" dirty="0" err="1" smtClean="0"/>
              <a:t>Tijdens</a:t>
            </a:r>
            <a:r>
              <a:rPr lang="en-GB" dirty="0" smtClean="0"/>
              <a:t> het </a:t>
            </a:r>
            <a:r>
              <a:rPr lang="en-GB" dirty="0" err="1" smtClean="0"/>
              <a:t>lezen</a:t>
            </a:r>
            <a:endParaRPr lang="en-GB" dirty="0" smtClean="0"/>
          </a:p>
          <a:p>
            <a:pPr lvl="1"/>
            <a:r>
              <a:rPr lang="en-GB" dirty="0" err="1" smtClean="0"/>
              <a:t>Eerste</a:t>
            </a:r>
            <a:r>
              <a:rPr lang="en-GB" dirty="0" smtClean="0"/>
              <a:t> </a:t>
            </a:r>
            <a:r>
              <a:rPr lang="en-GB" dirty="0" err="1" smtClean="0"/>
              <a:t>zin</a:t>
            </a:r>
            <a:r>
              <a:rPr lang="en-GB" dirty="0" smtClean="0"/>
              <a:t> </a:t>
            </a:r>
            <a:r>
              <a:rPr lang="en-GB" dirty="0" err="1" smtClean="0"/>
              <a:t>alinea</a:t>
            </a:r>
            <a:r>
              <a:rPr lang="en-GB" dirty="0" smtClean="0"/>
              <a:t> is statement</a:t>
            </a:r>
          </a:p>
          <a:p>
            <a:pPr lvl="1"/>
            <a:r>
              <a:rPr lang="en-GB" dirty="0" smtClean="0"/>
              <a:t>Rest is </a:t>
            </a:r>
            <a:r>
              <a:rPr lang="en-GB" dirty="0" err="1" smtClean="0"/>
              <a:t>uitleg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voorbeelden</a:t>
            </a:r>
            <a:endParaRPr lang="en-GB" dirty="0" smtClean="0"/>
          </a:p>
          <a:p>
            <a:pPr lvl="1"/>
            <a:r>
              <a:rPr lang="en-GB" dirty="0" err="1" smtClean="0"/>
              <a:t>Laatste</a:t>
            </a:r>
            <a:r>
              <a:rPr lang="en-GB" dirty="0" smtClean="0"/>
              <a:t> </a:t>
            </a:r>
            <a:r>
              <a:rPr lang="en-GB" dirty="0" err="1" smtClean="0"/>
              <a:t>zin</a:t>
            </a:r>
            <a:r>
              <a:rPr lang="en-GB" dirty="0" smtClean="0"/>
              <a:t> </a:t>
            </a:r>
            <a:r>
              <a:rPr lang="en-GB" dirty="0" err="1" smtClean="0"/>
              <a:t>samenvatting</a:t>
            </a:r>
            <a:r>
              <a:rPr lang="en-GB" dirty="0" smtClean="0"/>
              <a:t> </a:t>
            </a:r>
            <a:r>
              <a:rPr lang="en-GB" dirty="0" err="1" smtClean="0"/>
              <a:t>alinea</a:t>
            </a:r>
            <a:endParaRPr lang="en-GB" dirty="0" smtClean="0"/>
          </a:p>
          <a:p>
            <a:pPr lvl="1"/>
            <a:r>
              <a:rPr lang="en-GB" dirty="0" err="1" smtClean="0"/>
              <a:t>Skimmen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: </a:t>
            </a:r>
            <a:r>
              <a:rPr lang="en-GB" dirty="0" err="1" smtClean="0"/>
              <a:t>snel</a:t>
            </a:r>
            <a:r>
              <a:rPr lang="en-GB" dirty="0" smtClean="0"/>
              <a:t> </a:t>
            </a:r>
            <a:r>
              <a:rPr lang="en-GB" dirty="0" err="1" smtClean="0"/>
              <a:t>lezen</a:t>
            </a:r>
            <a:endParaRPr lang="en-GB" dirty="0" smtClean="0"/>
          </a:p>
          <a:p>
            <a:pPr lvl="1"/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woordenboek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teveel</a:t>
            </a:r>
            <a:endParaRPr lang="en-GB" dirty="0" smtClean="0"/>
          </a:p>
          <a:p>
            <a:r>
              <a:rPr lang="en-GB" dirty="0" err="1" smtClean="0"/>
              <a:t>Beantwoorden</a:t>
            </a:r>
            <a:r>
              <a:rPr lang="en-GB" dirty="0" smtClean="0"/>
              <a:t> van </a:t>
            </a:r>
            <a:r>
              <a:rPr lang="en-GB" dirty="0" err="1" smtClean="0"/>
              <a:t>vragen</a:t>
            </a:r>
            <a:endParaRPr lang="en-GB" dirty="0" smtClean="0"/>
          </a:p>
          <a:p>
            <a:pPr lvl="1"/>
            <a:r>
              <a:rPr lang="en-GB" dirty="0" smtClean="0"/>
              <a:t>Lees </a:t>
            </a:r>
            <a:r>
              <a:rPr lang="en-GB" dirty="0" err="1" smtClean="0"/>
              <a:t>eerst</a:t>
            </a:r>
            <a:r>
              <a:rPr lang="en-GB" dirty="0" smtClean="0"/>
              <a:t> </a:t>
            </a:r>
            <a:r>
              <a:rPr lang="en-GB" dirty="0" err="1" smtClean="0"/>
              <a:t>vraag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pas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Vind</a:t>
            </a:r>
            <a:r>
              <a:rPr lang="en-GB" dirty="0" smtClean="0"/>
              <a:t> </a:t>
            </a:r>
            <a:r>
              <a:rPr lang="en-GB" dirty="0" err="1" smtClean="0"/>
              <a:t>alinea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hoort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vraag</a:t>
            </a:r>
            <a:endParaRPr lang="en-GB" dirty="0" smtClean="0"/>
          </a:p>
          <a:p>
            <a:pPr lvl="1"/>
            <a:r>
              <a:rPr lang="en-GB" dirty="0" smtClean="0"/>
              <a:t>Scan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belangrijke</a:t>
            </a:r>
            <a:r>
              <a:rPr lang="en-GB" dirty="0" smtClean="0"/>
              <a:t> </a:t>
            </a:r>
            <a:r>
              <a:rPr lang="en-GB" dirty="0" err="1" smtClean="0"/>
              <a:t>woorden</a:t>
            </a:r>
            <a:endParaRPr lang="en-GB" dirty="0" smtClean="0"/>
          </a:p>
          <a:p>
            <a:pPr lvl="1"/>
            <a:r>
              <a:rPr lang="en-GB" dirty="0" err="1" smtClean="0"/>
              <a:t>Als</a:t>
            </a:r>
            <a:r>
              <a:rPr lang="en-GB" dirty="0" smtClean="0"/>
              <a:t> je </a:t>
            </a:r>
            <a:r>
              <a:rPr lang="en-GB" dirty="0" err="1" smtClean="0"/>
              <a:t>twijfelt</a:t>
            </a:r>
            <a:r>
              <a:rPr lang="en-GB" dirty="0" smtClean="0"/>
              <a:t>: Streep </a:t>
            </a:r>
            <a:r>
              <a:rPr lang="en-GB" dirty="0" err="1" smtClean="0"/>
              <a:t>foute</a:t>
            </a:r>
            <a:r>
              <a:rPr lang="en-GB" dirty="0" smtClean="0"/>
              <a:t> </a:t>
            </a:r>
            <a:r>
              <a:rPr lang="en-GB" dirty="0" err="1" smtClean="0"/>
              <a:t>antwoorden</a:t>
            </a:r>
            <a:r>
              <a:rPr lang="en-GB" dirty="0" smtClean="0"/>
              <a:t> </a:t>
            </a:r>
            <a:r>
              <a:rPr lang="en-GB" dirty="0" err="1" smtClean="0"/>
              <a:t>weg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342</Words>
  <Application>Microsoft Office PowerPoint</Application>
  <PresentationFormat>Diavoorstelling (4:3)</PresentationFormat>
  <Paragraphs>135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Timeline</vt:lpstr>
      <vt:lpstr>Vocab exercise</vt:lpstr>
      <vt:lpstr>Grammar: Could, Would, Should</vt:lpstr>
      <vt:lpstr>Grammar: Could, Would, Should</vt:lpstr>
      <vt:lpstr>Grammar: Could, Would, Should</vt:lpstr>
      <vt:lpstr>Grammar: Could, Would, Should</vt:lpstr>
      <vt:lpstr>Grammar: Could, Would, Should</vt:lpstr>
      <vt:lpstr>Grammar: Could, Would, Should</vt:lpstr>
      <vt:lpstr>Skill: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E.A.M. Kuindersma</cp:lastModifiedBy>
  <cp:revision>81</cp:revision>
  <dcterms:created xsi:type="dcterms:W3CDTF">2017-08-29T19:23:49Z</dcterms:created>
  <dcterms:modified xsi:type="dcterms:W3CDTF">2020-09-28T22:57:38Z</dcterms:modified>
</cp:coreProperties>
</file>