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310" r:id="rId2"/>
    <p:sldId id="338" r:id="rId3"/>
    <p:sldId id="340" r:id="rId4"/>
    <p:sldId id="337" r:id="rId5"/>
    <p:sldId id="342" r:id="rId6"/>
    <p:sldId id="341" r:id="rId7"/>
    <p:sldId id="31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43"/>
    <p:restoredTop sz="94778"/>
  </p:normalViewPr>
  <p:slideViewPr>
    <p:cSldViewPr snapToGrid="0" snapToObjects="1">
      <p:cViewPr>
        <p:scale>
          <a:sx n="84" d="100"/>
          <a:sy n="84" d="100"/>
        </p:scale>
        <p:origin x="144" y="160"/>
      </p:cViewPr>
      <p:guideLst/>
    </p:cSldViewPr>
  </p:slideViewPr>
  <p:outlineViewPr>
    <p:cViewPr>
      <p:scale>
        <a:sx n="33" d="100"/>
        <a:sy n="33" d="100"/>
      </p:scale>
      <p:origin x="0" y="-75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06-10-2020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Week 7 - </a:t>
            </a:r>
            <a:r>
              <a:rPr lang="nl-NL" dirty="0" err="1"/>
              <a:t>Tuesday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023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Woordenboek - tips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04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4000" dirty="0"/>
              <a:t>I </a:t>
            </a:r>
            <a:r>
              <a:rPr lang="nl-NL" sz="4000" dirty="0" err="1"/>
              <a:t>don’t</a:t>
            </a:r>
            <a:r>
              <a:rPr lang="nl-NL" sz="4000" dirty="0"/>
              <a:t> </a:t>
            </a:r>
            <a:r>
              <a:rPr lang="nl-NL" sz="4000" dirty="0" err="1"/>
              <a:t>know</a:t>
            </a:r>
            <a:r>
              <a:rPr lang="nl-NL" sz="4000" dirty="0"/>
              <a:t> </a:t>
            </a:r>
            <a:r>
              <a:rPr lang="nl-NL" sz="4000" dirty="0" err="1"/>
              <a:t>it</a:t>
            </a:r>
            <a:r>
              <a:rPr lang="nl-NL" sz="4000" dirty="0"/>
              <a:t> </a:t>
            </a:r>
            <a:r>
              <a:rPr lang="nl-NL" sz="4000" dirty="0" err="1"/>
              <a:t>any</a:t>
            </a:r>
            <a:r>
              <a:rPr lang="nl-NL" sz="4000" dirty="0"/>
              <a:t> </a:t>
            </a:r>
            <a:r>
              <a:rPr lang="nl-NL" sz="4000" dirty="0" err="1"/>
              <a:t>lake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168136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767C3A8-A71D-F54E-87DB-564E3F622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900" y="31750"/>
            <a:ext cx="7696200" cy="679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64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8355E089-3E58-C24E-A29E-F2784C8B74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100" y="1784350"/>
            <a:ext cx="8813800" cy="328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735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4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4000" dirty="0"/>
              <a:t>Maak een woordenlijst met woorden voor je gesprek en presentatie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4000" dirty="0"/>
              <a:t>Vertel minimaal 5 dingen over je stagebedrijf (punt 3 – zie volgende slide)</a:t>
            </a:r>
          </a:p>
        </p:txBody>
      </p:sp>
    </p:spTree>
    <p:extLst>
      <p:ext uri="{BB962C8B-B14F-4D97-AF65-F5344CB8AC3E}">
        <p14:creationId xmlns:p14="http://schemas.microsoft.com/office/powerpoint/2010/main" val="3926858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1800" dirty="0"/>
              <a:t>Hou een presentatie over een stage die je gedaan hebt voor je docent en internationale studenten (4-6 minuten)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Stel jezelf voor.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waar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Geef een korte beschrijving van het bedrijf of de instelling waar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wanneer en hoe lang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op welke dagen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tijdens je stage hebt gedaan. Beschrijf hoe je deze dingen hebt aangepakt.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vond van je stage.</a:t>
            </a:r>
          </a:p>
          <a:p>
            <a:pPr>
              <a:lnSpc>
                <a:spcPct val="100000"/>
              </a:lnSpc>
            </a:pPr>
            <a:r>
              <a:rPr lang="nl-NL" sz="1800" dirty="0"/>
              <a:t>Beantwoord 2-4 vragen uit het publiek na je presentatie.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420354"/>
            <a:ext cx="11533117" cy="668050"/>
          </a:xfrm>
        </p:spPr>
        <p:txBody>
          <a:bodyPr>
            <a:noAutofit/>
          </a:bodyPr>
          <a:lstStyle/>
          <a:p>
            <a:r>
              <a:rPr lang="nl-NL" sz="4000" dirty="0"/>
              <a:t>Opdracht spreken A2 (zie examenboekje)</a:t>
            </a:r>
          </a:p>
        </p:txBody>
      </p:sp>
    </p:spTree>
    <p:extLst>
      <p:ext uri="{BB962C8B-B14F-4D97-AF65-F5344CB8AC3E}">
        <p14:creationId xmlns:p14="http://schemas.microsoft.com/office/powerpoint/2010/main" val="660085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19444</TotalTime>
  <Words>146</Words>
  <Application>Microsoft Macintosh PowerPoint</Application>
  <PresentationFormat>Breedbeeld</PresentationFormat>
  <Paragraphs>19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Calibri</vt:lpstr>
      <vt:lpstr>Rockwell</vt:lpstr>
      <vt:lpstr>Rockwell Condensed</vt:lpstr>
      <vt:lpstr>Rockwell Extra Bold</vt:lpstr>
      <vt:lpstr>Wingdings</vt:lpstr>
      <vt:lpstr>Houttype</vt:lpstr>
      <vt:lpstr>Week 7 - Tuesday</vt:lpstr>
      <vt:lpstr>Woordenboek - tips</vt:lpstr>
      <vt:lpstr>PowerPoint-presentatie</vt:lpstr>
      <vt:lpstr>PowerPoint-presentatie</vt:lpstr>
      <vt:lpstr>PowerPoint-presentatie</vt:lpstr>
      <vt:lpstr>PowerPoint-presentatie</vt:lpstr>
      <vt:lpstr>Opdracht spreken A2 (zie examenboekje)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68</cp:revision>
  <dcterms:created xsi:type="dcterms:W3CDTF">2020-09-03T05:43:53Z</dcterms:created>
  <dcterms:modified xsi:type="dcterms:W3CDTF">2020-10-07T09:50:24Z</dcterms:modified>
</cp:coreProperties>
</file>